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4" r:id="rId1"/>
  </p:sldMasterIdLst>
  <p:notesMasterIdLst>
    <p:notesMasterId r:id="rId35"/>
  </p:notesMasterIdLst>
  <p:sldIdLst>
    <p:sldId id="443" r:id="rId2"/>
    <p:sldId id="760" r:id="rId3"/>
    <p:sldId id="675" r:id="rId4"/>
    <p:sldId id="721" r:id="rId5"/>
    <p:sldId id="661" r:id="rId6"/>
    <p:sldId id="667" r:id="rId7"/>
    <p:sldId id="664" r:id="rId8"/>
    <p:sldId id="722" r:id="rId9"/>
    <p:sldId id="739" r:id="rId10"/>
    <p:sldId id="717" r:id="rId11"/>
    <p:sldId id="730" r:id="rId12"/>
    <p:sldId id="741" r:id="rId13"/>
    <p:sldId id="743" r:id="rId14"/>
    <p:sldId id="742" r:id="rId15"/>
    <p:sldId id="744" r:id="rId16"/>
    <p:sldId id="747" r:id="rId17"/>
    <p:sldId id="762" r:id="rId18"/>
    <p:sldId id="765" r:id="rId19"/>
    <p:sldId id="763" r:id="rId20"/>
    <p:sldId id="764" r:id="rId21"/>
    <p:sldId id="748" r:id="rId22"/>
    <p:sldId id="749" r:id="rId23"/>
    <p:sldId id="750" r:id="rId24"/>
    <p:sldId id="745" r:id="rId25"/>
    <p:sldId id="751" r:id="rId26"/>
    <p:sldId id="757" r:id="rId27"/>
    <p:sldId id="752" r:id="rId28"/>
    <p:sldId id="753" r:id="rId29"/>
    <p:sldId id="754" r:id="rId30"/>
    <p:sldId id="755" r:id="rId31"/>
    <p:sldId id="758" r:id="rId32"/>
    <p:sldId id="759" r:id="rId33"/>
    <p:sldId id="761" r:id="rId34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215F7"/>
    <a:srgbClr val="B643C9"/>
    <a:srgbClr val="E9EDF4"/>
    <a:srgbClr val="6699FF"/>
    <a:srgbClr val="4F81BD"/>
    <a:srgbClr val="FF6600"/>
    <a:srgbClr val="5663DC"/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5196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CFC1AB-25F3-4081-A60D-E920C85E6056}" type="doc">
      <dgm:prSet loTypeId="urn:microsoft.com/office/officeart/2005/8/layout/radial4" loCatId="relationship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80FDD74-E7F4-4BCB-BA8C-A721D97E5A0F}">
      <dgm:prSet phldrT="[Text]" custT="1"/>
      <dgm:spPr>
        <a:solidFill>
          <a:srgbClr val="C2D3FB"/>
        </a:solidFill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Precision Machined Components</a:t>
          </a:r>
        </a:p>
        <a:p>
          <a:r>
            <a:rPr lang="en-US" sz="1600" dirty="0">
              <a:solidFill>
                <a:schemeClr val="tx1"/>
              </a:solidFill>
            </a:rPr>
            <a:t>(&gt;240 CNCs)</a:t>
          </a:r>
        </a:p>
        <a:p>
          <a:r>
            <a:rPr lang="zh-CN" altLang="en-US" sz="1600" dirty="0">
              <a:solidFill>
                <a:schemeClr val="tx1"/>
              </a:solidFill>
            </a:rPr>
            <a:t>精密仪器</a:t>
          </a:r>
          <a:endParaRPr lang="en-US" sz="1800" dirty="0">
            <a:solidFill>
              <a:schemeClr val="tx1"/>
            </a:solidFill>
          </a:endParaRPr>
        </a:p>
      </dgm:t>
    </dgm:pt>
    <dgm:pt modelId="{DF6A69D5-36F9-4B00-83F1-C402957D5049}" type="parTrans" cxnId="{ACE986A7-1D08-4805-B340-2DF103436CFF}">
      <dgm:prSet/>
      <dgm:spPr/>
      <dgm:t>
        <a:bodyPr/>
        <a:lstStyle/>
        <a:p>
          <a:endParaRPr lang="en-US"/>
        </a:p>
      </dgm:t>
    </dgm:pt>
    <dgm:pt modelId="{7684291E-17A9-4A0D-A096-67F7E3438D2A}" type="sibTrans" cxnId="{ACE986A7-1D08-4805-B340-2DF103436CFF}">
      <dgm:prSet/>
      <dgm:spPr/>
      <dgm:t>
        <a:bodyPr/>
        <a:lstStyle/>
        <a:p>
          <a:endParaRPr lang="en-US"/>
        </a:p>
      </dgm:t>
    </dgm:pt>
    <dgm:pt modelId="{4868094D-0E5C-4C27-A5CC-8BA49D85FCF5}">
      <dgm:prSet phldrT="[Text]"/>
      <dgm:spPr>
        <a:solidFill>
          <a:srgbClr val="C2D3FB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Semiconductor &amp; Solar</a:t>
          </a:r>
        </a:p>
        <a:p>
          <a:r>
            <a:rPr lang="zh-CN" altLang="en-US" dirty="0">
              <a:solidFill>
                <a:schemeClr val="tx1"/>
              </a:solidFill>
            </a:rPr>
            <a:t>半导体</a:t>
          </a:r>
          <a:endParaRPr lang="en-US" dirty="0">
            <a:solidFill>
              <a:schemeClr val="tx1"/>
            </a:solidFill>
          </a:endParaRPr>
        </a:p>
      </dgm:t>
    </dgm:pt>
    <dgm:pt modelId="{519EE87B-A209-4C83-BAAF-56B91445AD6B}" type="parTrans" cxnId="{125E83FA-6EC9-4649-8F79-45E8F1006BAF}">
      <dgm:prSet/>
      <dgm:spPr>
        <a:solidFill>
          <a:srgbClr val="6D9CC9"/>
        </a:solidFill>
      </dgm:spPr>
      <dgm:t>
        <a:bodyPr/>
        <a:lstStyle/>
        <a:p>
          <a:endParaRPr lang="en-US"/>
        </a:p>
      </dgm:t>
    </dgm:pt>
    <dgm:pt modelId="{7751671C-7B82-475E-8A28-E48209B83997}" type="sibTrans" cxnId="{125E83FA-6EC9-4649-8F79-45E8F1006BAF}">
      <dgm:prSet/>
      <dgm:spPr/>
      <dgm:t>
        <a:bodyPr/>
        <a:lstStyle/>
        <a:p>
          <a:endParaRPr lang="en-US"/>
        </a:p>
      </dgm:t>
    </dgm:pt>
    <dgm:pt modelId="{58CD520D-EE64-432C-BEB4-A9013D6DA02A}">
      <dgm:prSet phldrT="[Text]"/>
      <dgm:spPr>
        <a:solidFill>
          <a:srgbClr val="C2D3FB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Industrial</a:t>
          </a:r>
        </a:p>
        <a:p>
          <a:r>
            <a:rPr lang="zh-CN" altLang="en-US" dirty="0">
              <a:solidFill>
                <a:schemeClr val="tx1"/>
              </a:solidFill>
            </a:rPr>
            <a:t>工业</a:t>
          </a:r>
          <a:endParaRPr lang="en-US" dirty="0">
            <a:solidFill>
              <a:schemeClr val="tx1"/>
            </a:solidFill>
          </a:endParaRPr>
        </a:p>
      </dgm:t>
    </dgm:pt>
    <dgm:pt modelId="{1880479C-6F72-4D6C-BD98-BD4FE47ECF44}" type="parTrans" cxnId="{30E8B58D-1C68-4166-939F-FB323FDCBFC3}">
      <dgm:prSet/>
      <dgm:spPr>
        <a:solidFill>
          <a:srgbClr val="6D9CC9"/>
        </a:solidFill>
      </dgm:spPr>
      <dgm:t>
        <a:bodyPr/>
        <a:lstStyle/>
        <a:p>
          <a:endParaRPr lang="en-US"/>
        </a:p>
      </dgm:t>
    </dgm:pt>
    <dgm:pt modelId="{36485423-A3C6-438C-A875-0A7DA4FE1FC8}" type="sibTrans" cxnId="{30E8B58D-1C68-4166-939F-FB323FDCBFC3}">
      <dgm:prSet/>
      <dgm:spPr/>
      <dgm:t>
        <a:bodyPr/>
        <a:lstStyle/>
        <a:p>
          <a:endParaRPr lang="en-US"/>
        </a:p>
      </dgm:t>
    </dgm:pt>
    <dgm:pt modelId="{37115791-9FF5-40BE-9844-56649733E209}">
      <dgm:prSet phldrT="[Text]"/>
      <dgm:spPr>
        <a:solidFill>
          <a:srgbClr val="C2D3FB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Medical &amp; Scientific</a:t>
          </a:r>
        </a:p>
        <a:p>
          <a:r>
            <a:rPr lang="zh-CN" altLang="en-US" dirty="0">
              <a:solidFill>
                <a:schemeClr val="tx1"/>
              </a:solidFill>
            </a:rPr>
            <a:t>医疗科学</a:t>
          </a:r>
          <a:endParaRPr lang="en-US" dirty="0">
            <a:solidFill>
              <a:schemeClr val="tx1"/>
            </a:solidFill>
          </a:endParaRPr>
        </a:p>
      </dgm:t>
    </dgm:pt>
    <dgm:pt modelId="{6C83529F-DE3F-499B-80D4-C7A2E712E24A}" type="parTrans" cxnId="{28E600A5-9C9A-4957-A15C-404553B3BA6F}">
      <dgm:prSet/>
      <dgm:spPr>
        <a:solidFill>
          <a:srgbClr val="6D9CC9"/>
        </a:solidFill>
      </dgm:spPr>
      <dgm:t>
        <a:bodyPr/>
        <a:lstStyle/>
        <a:p>
          <a:endParaRPr lang="en-US"/>
        </a:p>
      </dgm:t>
    </dgm:pt>
    <dgm:pt modelId="{15A6F7D1-E27F-42C0-8F57-C95380150B6A}" type="sibTrans" cxnId="{28E600A5-9C9A-4957-A15C-404553B3BA6F}">
      <dgm:prSet/>
      <dgm:spPr/>
      <dgm:t>
        <a:bodyPr/>
        <a:lstStyle/>
        <a:p>
          <a:endParaRPr lang="en-US"/>
        </a:p>
      </dgm:t>
    </dgm:pt>
    <dgm:pt modelId="{9AAE018F-E871-4C14-9DAB-89D6CD80755C}" type="pres">
      <dgm:prSet presAssocID="{34CFC1AB-25F3-4081-A60D-E920C85E605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F3D4CCA-3AAE-4779-A750-B15E84CA4CB3}" type="pres">
      <dgm:prSet presAssocID="{080FDD74-E7F4-4BCB-BA8C-A721D97E5A0F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63446CBB-6CE7-472B-AF89-953263D58C94}" type="pres">
      <dgm:prSet presAssocID="{519EE87B-A209-4C83-BAAF-56B91445AD6B}" presName="parTrans" presStyleLbl="bgSibTrans2D1" presStyleIdx="0" presStyleCnt="3" custLinFactNeighborX="1334" custLinFactNeighborY="12966" custRadScaleRad="47266" custRadScaleInc="-2147483648"/>
      <dgm:spPr/>
      <dgm:t>
        <a:bodyPr/>
        <a:lstStyle/>
        <a:p>
          <a:endParaRPr lang="zh-CN" altLang="en-US"/>
        </a:p>
      </dgm:t>
    </dgm:pt>
    <dgm:pt modelId="{53A6697B-310C-47CA-A1CD-FFA047E0464F}" type="pres">
      <dgm:prSet presAssocID="{4868094D-0E5C-4C27-A5CC-8BA49D85FCF5}" presName="node" presStyleLbl="node1" presStyleIdx="0" presStyleCnt="3" custRadScaleRad="100657" custRadScaleInc="-1300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9CB195-E0C8-43E7-B288-617E9E8B0D6B}" type="pres">
      <dgm:prSet presAssocID="{6C83529F-DE3F-499B-80D4-C7A2E712E24A}" presName="parTrans" presStyleLbl="bgSibTrans2D1" presStyleIdx="1" presStyleCnt="3" custLinFactNeighborY="17288"/>
      <dgm:spPr/>
      <dgm:t>
        <a:bodyPr/>
        <a:lstStyle/>
        <a:p>
          <a:endParaRPr lang="zh-CN" altLang="en-US"/>
        </a:p>
      </dgm:t>
    </dgm:pt>
    <dgm:pt modelId="{8DF8F70C-1226-4815-B66C-C8EA151C8AC2}" type="pres">
      <dgm:prSet presAssocID="{37115791-9FF5-40BE-9844-56649733E209}" presName="node" presStyleLbl="node1" presStyleIdx="1" presStyleCnt="3" custRadScaleRad="99603" custRadScaleInc="33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44D804-EF63-40D8-BFC2-BCBE4BF8C04A}" type="pres">
      <dgm:prSet presAssocID="{1880479C-6F72-4D6C-BD98-BD4FE47ECF44}" presName="parTrans" presStyleLbl="bgSibTrans2D1" presStyleIdx="2" presStyleCnt="3" custLinFactNeighborX="-4840" custLinFactNeighborY="6483" custRadScaleRad="74734" custRadScaleInc="-2147483648"/>
      <dgm:spPr/>
      <dgm:t>
        <a:bodyPr/>
        <a:lstStyle/>
        <a:p>
          <a:endParaRPr lang="zh-CN" altLang="en-US"/>
        </a:p>
      </dgm:t>
    </dgm:pt>
    <dgm:pt modelId="{04027D97-BDBE-4347-95FB-EB77448C67DD}" type="pres">
      <dgm:prSet presAssocID="{58CD520D-EE64-432C-BEB4-A9013D6DA02A}" presName="node" presStyleLbl="node1" presStyleIdx="2" presStyleCnt="3" custRadScaleRad="107449" custRadScaleInc="171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0F16E10-2604-43BC-AF72-C595AEE34A1E}" type="presOf" srcId="{58CD520D-EE64-432C-BEB4-A9013D6DA02A}" destId="{04027D97-BDBE-4347-95FB-EB77448C67DD}" srcOrd="0" destOrd="0" presId="urn:microsoft.com/office/officeart/2005/8/layout/radial4"/>
    <dgm:cxn modelId="{D3DF4EB6-ECBD-4102-AFCC-5063AFDDA068}" type="presOf" srcId="{34CFC1AB-25F3-4081-A60D-E920C85E6056}" destId="{9AAE018F-E871-4C14-9DAB-89D6CD80755C}" srcOrd="0" destOrd="0" presId="urn:microsoft.com/office/officeart/2005/8/layout/radial4"/>
    <dgm:cxn modelId="{125E83FA-6EC9-4649-8F79-45E8F1006BAF}" srcId="{080FDD74-E7F4-4BCB-BA8C-A721D97E5A0F}" destId="{4868094D-0E5C-4C27-A5CC-8BA49D85FCF5}" srcOrd="0" destOrd="0" parTransId="{519EE87B-A209-4C83-BAAF-56B91445AD6B}" sibTransId="{7751671C-7B82-475E-8A28-E48209B83997}"/>
    <dgm:cxn modelId="{ACE986A7-1D08-4805-B340-2DF103436CFF}" srcId="{34CFC1AB-25F3-4081-A60D-E920C85E6056}" destId="{080FDD74-E7F4-4BCB-BA8C-A721D97E5A0F}" srcOrd="0" destOrd="0" parTransId="{DF6A69D5-36F9-4B00-83F1-C402957D5049}" sibTransId="{7684291E-17A9-4A0D-A096-67F7E3438D2A}"/>
    <dgm:cxn modelId="{30E8B58D-1C68-4166-939F-FB323FDCBFC3}" srcId="{080FDD74-E7F4-4BCB-BA8C-A721D97E5A0F}" destId="{58CD520D-EE64-432C-BEB4-A9013D6DA02A}" srcOrd="2" destOrd="0" parTransId="{1880479C-6F72-4D6C-BD98-BD4FE47ECF44}" sibTransId="{36485423-A3C6-438C-A875-0A7DA4FE1FC8}"/>
    <dgm:cxn modelId="{EA369586-8928-443D-82D4-A9C4207921A7}" type="presOf" srcId="{1880479C-6F72-4D6C-BD98-BD4FE47ECF44}" destId="{AE44D804-EF63-40D8-BFC2-BCBE4BF8C04A}" srcOrd="0" destOrd="0" presId="urn:microsoft.com/office/officeart/2005/8/layout/radial4"/>
    <dgm:cxn modelId="{ABDDB490-C00F-41AC-8121-AFCFA2C1AC38}" type="presOf" srcId="{080FDD74-E7F4-4BCB-BA8C-A721D97E5A0F}" destId="{3F3D4CCA-3AAE-4779-A750-B15E84CA4CB3}" srcOrd="0" destOrd="0" presId="urn:microsoft.com/office/officeart/2005/8/layout/radial4"/>
    <dgm:cxn modelId="{1FB55B7E-2858-46F5-AD01-44F557193FC7}" type="presOf" srcId="{519EE87B-A209-4C83-BAAF-56B91445AD6B}" destId="{63446CBB-6CE7-472B-AF89-953263D58C94}" srcOrd="0" destOrd="0" presId="urn:microsoft.com/office/officeart/2005/8/layout/radial4"/>
    <dgm:cxn modelId="{28E600A5-9C9A-4957-A15C-404553B3BA6F}" srcId="{080FDD74-E7F4-4BCB-BA8C-A721D97E5A0F}" destId="{37115791-9FF5-40BE-9844-56649733E209}" srcOrd="1" destOrd="0" parTransId="{6C83529F-DE3F-499B-80D4-C7A2E712E24A}" sibTransId="{15A6F7D1-E27F-42C0-8F57-C95380150B6A}"/>
    <dgm:cxn modelId="{1C79134A-FA03-4CDD-A304-4AACAD22E287}" type="presOf" srcId="{6C83529F-DE3F-499B-80D4-C7A2E712E24A}" destId="{B09CB195-E0C8-43E7-B288-617E9E8B0D6B}" srcOrd="0" destOrd="0" presId="urn:microsoft.com/office/officeart/2005/8/layout/radial4"/>
    <dgm:cxn modelId="{EB2147A5-BA56-4CDF-88B7-3AE4E25A1E56}" type="presOf" srcId="{37115791-9FF5-40BE-9844-56649733E209}" destId="{8DF8F70C-1226-4815-B66C-C8EA151C8AC2}" srcOrd="0" destOrd="0" presId="urn:microsoft.com/office/officeart/2005/8/layout/radial4"/>
    <dgm:cxn modelId="{AE80DF79-8208-4DDF-A44E-0EEE6C752EC6}" type="presOf" srcId="{4868094D-0E5C-4C27-A5CC-8BA49D85FCF5}" destId="{53A6697B-310C-47CA-A1CD-FFA047E0464F}" srcOrd="0" destOrd="0" presId="urn:microsoft.com/office/officeart/2005/8/layout/radial4"/>
    <dgm:cxn modelId="{3B35F6AE-E17A-4EB0-BE17-D419F7C32F2F}" type="presParOf" srcId="{9AAE018F-E871-4C14-9DAB-89D6CD80755C}" destId="{3F3D4CCA-3AAE-4779-A750-B15E84CA4CB3}" srcOrd="0" destOrd="0" presId="urn:microsoft.com/office/officeart/2005/8/layout/radial4"/>
    <dgm:cxn modelId="{B6E94054-6CCA-4305-BF12-8C1E8309E2EE}" type="presParOf" srcId="{9AAE018F-E871-4C14-9DAB-89D6CD80755C}" destId="{63446CBB-6CE7-472B-AF89-953263D58C94}" srcOrd="1" destOrd="0" presId="urn:microsoft.com/office/officeart/2005/8/layout/radial4"/>
    <dgm:cxn modelId="{8887F87D-CD5E-4742-89D5-16A3F65F7168}" type="presParOf" srcId="{9AAE018F-E871-4C14-9DAB-89D6CD80755C}" destId="{53A6697B-310C-47CA-A1CD-FFA047E0464F}" srcOrd="2" destOrd="0" presId="urn:microsoft.com/office/officeart/2005/8/layout/radial4"/>
    <dgm:cxn modelId="{8C759AF8-E17F-4C89-B24C-7E79D511BA48}" type="presParOf" srcId="{9AAE018F-E871-4C14-9DAB-89D6CD80755C}" destId="{B09CB195-E0C8-43E7-B288-617E9E8B0D6B}" srcOrd="3" destOrd="0" presId="urn:microsoft.com/office/officeart/2005/8/layout/radial4"/>
    <dgm:cxn modelId="{A9DC48D1-A68D-4354-9EF9-00C856011965}" type="presParOf" srcId="{9AAE018F-E871-4C14-9DAB-89D6CD80755C}" destId="{8DF8F70C-1226-4815-B66C-C8EA151C8AC2}" srcOrd="4" destOrd="0" presId="urn:microsoft.com/office/officeart/2005/8/layout/radial4"/>
    <dgm:cxn modelId="{E8D5D395-5D89-433A-A87F-7624E01C24F0}" type="presParOf" srcId="{9AAE018F-E871-4C14-9DAB-89D6CD80755C}" destId="{AE44D804-EF63-40D8-BFC2-BCBE4BF8C04A}" srcOrd="5" destOrd="0" presId="urn:microsoft.com/office/officeart/2005/8/layout/radial4"/>
    <dgm:cxn modelId="{9CE4F396-10AC-420B-B233-4CCAFE745CC4}" type="presParOf" srcId="{9AAE018F-E871-4C14-9DAB-89D6CD80755C}" destId="{04027D97-BDBE-4347-95FB-EB77448C67D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3D4CCA-3AAE-4779-A750-B15E84CA4CB3}">
      <dsp:nvSpPr>
        <dsp:cNvPr id="0" name=""/>
        <dsp:cNvSpPr/>
      </dsp:nvSpPr>
      <dsp:spPr>
        <a:xfrm>
          <a:off x="2684457" y="3020524"/>
          <a:ext cx="2223010" cy="2223010"/>
        </a:xfrm>
        <a:prstGeom prst="ellipse">
          <a:avLst/>
        </a:prstGeom>
        <a:solidFill>
          <a:srgbClr val="C2D3FB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tx1"/>
              </a:solidFill>
            </a:rPr>
            <a:t>Precision Machined Components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/>
              </a:solidFill>
            </a:rPr>
            <a:t>(&gt;240 CNCs)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solidFill>
                <a:schemeClr val="tx1"/>
              </a:solidFill>
            </a:rPr>
            <a:t>精密仪器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010009" y="3346076"/>
        <a:ext cx="1571906" cy="1571906"/>
      </dsp:txXfrm>
    </dsp:sp>
    <dsp:sp modelId="{63446CBB-6CE7-472B-AF89-953263D58C94}">
      <dsp:nvSpPr>
        <dsp:cNvPr id="0" name=""/>
        <dsp:cNvSpPr/>
      </dsp:nvSpPr>
      <dsp:spPr>
        <a:xfrm rot="12532598">
          <a:off x="962830" y="2846655"/>
          <a:ext cx="1906627" cy="633558"/>
        </a:xfrm>
        <a:prstGeom prst="leftArrow">
          <a:avLst>
            <a:gd name="adj1" fmla="val 60000"/>
            <a:gd name="adj2" fmla="val 50000"/>
          </a:avLst>
        </a:prstGeom>
        <a:solidFill>
          <a:srgbClr val="6D9CC9"/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A6697B-310C-47CA-A1CD-FFA047E0464F}">
      <dsp:nvSpPr>
        <dsp:cNvPr id="0" name=""/>
        <dsp:cNvSpPr/>
      </dsp:nvSpPr>
      <dsp:spPr>
        <a:xfrm>
          <a:off x="0" y="1776164"/>
          <a:ext cx="2111860" cy="1689488"/>
        </a:xfrm>
        <a:prstGeom prst="roundRect">
          <a:avLst>
            <a:gd name="adj" fmla="val 10000"/>
          </a:avLst>
        </a:prstGeom>
        <a:solidFill>
          <a:srgbClr val="C2D3FB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</a:rPr>
            <a:t>Semiconductor &amp; Solar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>
              <a:solidFill>
                <a:schemeClr val="tx1"/>
              </a:solidFill>
            </a:rPr>
            <a:t>半导体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9483" y="1825647"/>
        <a:ext cx="2012894" cy="1590522"/>
      </dsp:txXfrm>
    </dsp:sp>
    <dsp:sp modelId="{B09CB195-E0C8-43E7-B288-617E9E8B0D6B}">
      <dsp:nvSpPr>
        <dsp:cNvPr id="0" name=""/>
        <dsp:cNvSpPr/>
      </dsp:nvSpPr>
      <dsp:spPr>
        <a:xfrm rot="16320672">
          <a:off x="2854275" y="1675165"/>
          <a:ext cx="2041371" cy="633558"/>
        </a:xfrm>
        <a:prstGeom prst="leftArrow">
          <a:avLst>
            <a:gd name="adj1" fmla="val 60000"/>
            <a:gd name="adj2" fmla="val 50000"/>
          </a:avLst>
        </a:prstGeom>
        <a:solidFill>
          <a:srgbClr val="6D9CC9"/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F8F70C-1226-4815-B66C-C8EA151C8AC2}">
      <dsp:nvSpPr>
        <dsp:cNvPr id="0" name=""/>
        <dsp:cNvSpPr/>
      </dsp:nvSpPr>
      <dsp:spPr>
        <a:xfrm>
          <a:off x="2854852" y="17614"/>
          <a:ext cx="2111860" cy="1689488"/>
        </a:xfrm>
        <a:prstGeom prst="roundRect">
          <a:avLst>
            <a:gd name="adj" fmla="val 10000"/>
          </a:avLst>
        </a:prstGeom>
        <a:solidFill>
          <a:srgbClr val="C2D3FB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</a:rPr>
            <a:t>Medical &amp; Scientific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>
              <a:solidFill>
                <a:schemeClr val="tx1"/>
              </a:solidFill>
            </a:rPr>
            <a:t>医疗科学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904335" y="67097"/>
        <a:ext cx="2012894" cy="1590522"/>
      </dsp:txXfrm>
    </dsp:sp>
    <dsp:sp modelId="{AE44D804-EF63-40D8-BFC2-BCBE4BF8C04A}">
      <dsp:nvSpPr>
        <dsp:cNvPr id="0" name=""/>
        <dsp:cNvSpPr/>
      </dsp:nvSpPr>
      <dsp:spPr>
        <a:xfrm rot="19902725">
          <a:off x="4667255" y="2829580"/>
          <a:ext cx="1890119" cy="633558"/>
        </a:xfrm>
        <a:prstGeom prst="leftArrow">
          <a:avLst>
            <a:gd name="adj1" fmla="val 60000"/>
            <a:gd name="adj2" fmla="val 50000"/>
          </a:avLst>
        </a:prstGeom>
        <a:solidFill>
          <a:srgbClr val="6D9CC9"/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027D97-BDBE-4347-95FB-EB77448C67DD}">
      <dsp:nvSpPr>
        <dsp:cNvPr id="0" name=""/>
        <dsp:cNvSpPr/>
      </dsp:nvSpPr>
      <dsp:spPr>
        <a:xfrm>
          <a:off x="5480065" y="1812675"/>
          <a:ext cx="2111860" cy="1689488"/>
        </a:xfrm>
        <a:prstGeom prst="roundRect">
          <a:avLst>
            <a:gd name="adj" fmla="val 10000"/>
          </a:avLst>
        </a:prstGeom>
        <a:solidFill>
          <a:srgbClr val="C2D3FB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</a:rPr>
            <a:t>Industrial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>
              <a:solidFill>
                <a:schemeClr val="tx1"/>
              </a:solidFill>
            </a:rPr>
            <a:t>工业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529548" y="1862158"/>
        <a:ext cx="2012894" cy="1590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7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7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61450-562B-4AD4-828D-03184FA83C8B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5" y="4480005"/>
            <a:ext cx="5563870" cy="3665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13763" cy="4670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30"/>
            <a:ext cx="3013763" cy="4670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97A10-740C-4107-847B-9D719283E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8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20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92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01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455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86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59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37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3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65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1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08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27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79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7A10-740C-4107-847B-9D719283E5E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8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066799"/>
            <a:ext cx="9144000" cy="213360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95400"/>
            <a:ext cx="6400800" cy="16764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755226"/>
            <a:ext cx="3352800" cy="1264574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SG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2895600" y="6096000"/>
            <a:ext cx="3316262" cy="381000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200"/>
            </a:lvl4pPr>
            <a:lvl5pPr marL="1828800" indent="0" algn="ctr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0" y="3200400"/>
            <a:ext cx="9144000" cy="1427743"/>
            <a:chOff x="206645" y="4211057"/>
            <a:chExt cx="8757843" cy="2026015"/>
          </a:xfrm>
        </p:grpSpPr>
        <p:sp>
          <p:nvSpPr>
            <p:cNvPr id="23" name="Shape 84"/>
            <p:cNvSpPr/>
            <p:nvPr/>
          </p:nvSpPr>
          <p:spPr>
            <a:xfrm>
              <a:off x="206645" y="4221088"/>
              <a:ext cx="2997203" cy="2015983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24" name="Shape 86"/>
            <p:cNvSpPr/>
            <p:nvPr/>
          </p:nvSpPr>
          <p:spPr>
            <a:xfrm>
              <a:off x="3203848" y="4211057"/>
              <a:ext cx="2952328" cy="2015983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5354" y="4211058"/>
              <a:ext cx="2799134" cy="2026014"/>
            </a:xfrm>
            <a:prstGeom prst="rect">
              <a:avLst/>
            </a:prstGeom>
          </p:spPr>
        </p:pic>
      </p:grp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80" y="260066"/>
            <a:ext cx="2560320" cy="57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4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963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9371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29592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 1"/>
          <p:cNvSpPr>
            <a:spLocks noGrp="1"/>
          </p:cNvSpPr>
          <p:nvPr>
            <p:ph type="title"/>
          </p:nvPr>
        </p:nvSpPr>
        <p:spPr>
          <a:xfrm>
            <a:off x="838200" y="2191846"/>
            <a:ext cx="7072330" cy="785794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dirty="0"/>
              <a:t>Click to edit Master title style</a:t>
            </a:r>
            <a:endParaRPr lang="en-SG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206645" y="4211057"/>
            <a:ext cx="8757843" cy="2026015"/>
            <a:chOff x="206645" y="4211057"/>
            <a:chExt cx="8757843" cy="2026015"/>
          </a:xfrm>
        </p:grpSpPr>
        <p:sp>
          <p:nvSpPr>
            <p:cNvPr id="7" name="Shape 84"/>
            <p:cNvSpPr/>
            <p:nvPr/>
          </p:nvSpPr>
          <p:spPr>
            <a:xfrm>
              <a:off x="206645" y="4221088"/>
              <a:ext cx="2997203" cy="2015983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8" name="Shape 86"/>
            <p:cNvSpPr/>
            <p:nvPr/>
          </p:nvSpPr>
          <p:spPr>
            <a:xfrm>
              <a:off x="3203848" y="4211057"/>
              <a:ext cx="2952328" cy="2015983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5354" y="4211058"/>
              <a:ext cx="2799134" cy="2026014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 userDrawn="1"/>
        </p:nvCxnSpPr>
        <p:spPr>
          <a:xfrm>
            <a:off x="76200" y="1143000"/>
            <a:ext cx="8961120" cy="0"/>
          </a:xfrm>
          <a:prstGeom prst="line">
            <a:avLst/>
          </a:prstGeom>
          <a:ln w="69850" cap="rnd" cmpd="thinThick"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1"/>
              <a:tileRect/>
            </a:gradFill>
            <a:round/>
            <a:headEnd type="none" w="lg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April 2018</a:t>
            </a:r>
            <a:endParaRPr lang="en-S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SG" dirty="0">
                <a:solidFill>
                  <a:prstClr val="black">
                    <a:tint val="75000"/>
                  </a:prstClr>
                </a:solidFill>
              </a:rPr>
              <a:t>Compart Systems - Strictly Confidential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S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385" y="381000"/>
            <a:ext cx="2011680" cy="37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61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86726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88900" indent="0" algn="l">
              <a:defRPr sz="3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" y="1143000"/>
            <a:ext cx="8229600" cy="0"/>
          </a:xfrm>
          <a:prstGeom prst="line">
            <a:avLst/>
          </a:prstGeom>
          <a:ln w="69850" cap="rnd" cmpd="thinThick"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1"/>
              <a:tileRect/>
            </a:gradFill>
            <a:round/>
            <a:headEnd type="none" w="lg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385" y="381000"/>
            <a:ext cx="2011680" cy="37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8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434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32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762000" y="4254500"/>
            <a:ext cx="7696200" cy="0"/>
          </a:xfrm>
          <a:prstGeom prst="line">
            <a:avLst/>
          </a:prstGeom>
          <a:ln w="69850" cap="rnd" cmpd="thinThick"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1"/>
              <a:tileRect/>
            </a:gradFill>
            <a:round/>
            <a:headEnd type="none" w="lg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77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6200" y="1143000"/>
            <a:ext cx="8229600" cy="0"/>
          </a:xfrm>
          <a:prstGeom prst="line">
            <a:avLst/>
          </a:prstGeom>
          <a:ln w="69850" cap="rnd" cmpd="thinThick"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1"/>
              <a:tileRect/>
            </a:gradFill>
            <a:round/>
            <a:headEnd type="none" w="lg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86726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88900" indent="0" algn="l">
              <a:defRPr sz="3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385" y="381000"/>
            <a:ext cx="2011680" cy="37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30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" y="1143000"/>
            <a:ext cx="8229600" cy="0"/>
          </a:xfrm>
          <a:prstGeom prst="line">
            <a:avLst/>
          </a:prstGeom>
          <a:ln w="69850" cap="rnd" cmpd="thinThick"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10800000" scaled="1"/>
              <a:tileRect/>
            </a:gradFill>
            <a:round/>
            <a:headEnd type="none" w="lg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86726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88900" indent="0" algn="l">
              <a:defRPr sz="3200" b="1"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385" y="381000"/>
            <a:ext cx="2011680" cy="37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73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9271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0831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19248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7665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0C402-64C5-42BF-9F2F-CA1A21614B1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00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725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cid:image002.jpg@01D3DB28.E937CF40" TargetMode="External"/><Relationship Id="rId7" Type="http://schemas.openxmlformats.org/officeDocument/2006/relationships/image" Target="cid:image011.jpg@01D3DB28.E937CF40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cid:image004.jpg@01D3DB28.E937CF40" TargetMode="External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jp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95400"/>
            <a:ext cx="8610600" cy="1676400"/>
          </a:xfrm>
        </p:spPr>
        <p:txBody>
          <a:bodyPr>
            <a:normAutofit/>
          </a:bodyPr>
          <a:lstStyle/>
          <a:p>
            <a:r>
              <a:rPr lang="zh-CN" altLang="en-US" dirty="0"/>
              <a:t>肯发集团介绍</a:t>
            </a:r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52800" y="5638800"/>
            <a:ext cx="2409825" cy="381000"/>
          </a:xfrm>
        </p:spPr>
        <p:txBody>
          <a:bodyPr/>
          <a:lstStyle/>
          <a:p>
            <a:r>
              <a:rPr lang="en-US" sz="2000" dirty="0" smtClean="0"/>
              <a:t>2019</a:t>
            </a:r>
            <a:r>
              <a:rPr lang="zh-CN" altLang="en-US" sz="2000" dirty="0" smtClean="0"/>
              <a:t>年</a:t>
            </a:r>
            <a:r>
              <a:rPr lang="en-US" altLang="zh-CN" sz="2000" dirty="0" smtClean="0"/>
              <a:t>6</a:t>
            </a:r>
            <a:r>
              <a:rPr lang="zh-CN" altLang="en-US" smtClean="0"/>
              <a:t>月</a:t>
            </a:r>
            <a:r>
              <a:rPr lang="en-US" altLang="zh-CN" smtClean="0"/>
              <a:t>5</a:t>
            </a:r>
            <a:r>
              <a:rPr lang="zh-CN" altLang="en-US" dirty="0"/>
              <a:t>日</a:t>
            </a:r>
            <a:endParaRPr lang="en-SG" sz="2000" dirty="0"/>
          </a:p>
        </p:txBody>
      </p:sp>
    </p:spTree>
    <p:extLst>
      <p:ext uri="{BB962C8B-B14F-4D97-AF65-F5344CB8AC3E}">
        <p14:creationId xmlns:p14="http://schemas.microsoft.com/office/powerpoint/2010/main" val="2296606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-- China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10</a:t>
            </a:fld>
            <a:endParaRPr lang="en-SG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831DB56-8F2E-4717-AB5D-80D292E83C15}"/>
              </a:ext>
            </a:extLst>
          </p:cNvPr>
          <p:cNvSpPr/>
          <p:nvPr/>
        </p:nvSpPr>
        <p:spPr>
          <a:xfrm>
            <a:off x="3832425" y="1307563"/>
            <a:ext cx="1256577" cy="471251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r>
              <a:rPr lang="en-US" sz="900" dirty="0">
                <a:latin typeface="Calibri" pitchFamily="34" charset="0"/>
                <a:cs typeface="Calibri" pitchFamily="34" charset="0"/>
              </a:rPr>
              <a:t>Russ Norwood</a:t>
            </a:r>
          </a:p>
          <a:p>
            <a:pPr algn="ctr" defTabSz="342900">
              <a:spcAft>
                <a:spcPct val="0"/>
              </a:spcAft>
            </a:pPr>
            <a:r>
              <a:rPr lang="en-US" sz="900" dirty="0">
                <a:latin typeface="Calibri" pitchFamily="34" charset="0"/>
                <a:cs typeface="Calibri" pitchFamily="34" charset="0"/>
              </a:rPr>
              <a:t>CEO, Compart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164BB9D-09D0-4D12-A495-A337E6F83E2D}"/>
              </a:ext>
            </a:extLst>
          </p:cNvPr>
          <p:cNvSpPr/>
          <p:nvPr/>
        </p:nvSpPr>
        <p:spPr>
          <a:xfrm>
            <a:off x="7736445" y="2366012"/>
            <a:ext cx="874155" cy="37051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Anther Zhou 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IT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3CCF4B91-3C82-4B36-B332-0A2F013733A8}"/>
              </a:ext>
            </a:extLst>
          </p:cNvPr>
          <p:cNvSpPr/>
          <p:nvPr/>
        </p:nvSpPr>
        <p:spPr>
          <a:xfrm>
            <a:off x="6705600" y="2366581"/>
            <a:ext cx="874155" cy="372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Barbara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Ou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HR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7054BF0-93BE-46B4-B226-7996E3F558A2}"/>
              </a:ext>
            </a:extLst>
          </p:cNvPr>
          <p:cNvSpPr/>
          <p:nvPr/>
        </p:nvSpPr>
        <p:spPr>
          <a:xfrm>
            <a:off x="5638800" y="2372684"/>
            <a:ext cx="858405" cy="37051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r>
              <a:rPr lang="en-US" sz="8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Kulier</a:t>
            </a:r>
            <a:r>
              <a:rPr lang="en-US" sz="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8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Kuang</a:t>
            </a:r>
            <a:endParaRPr lang="en-US" sz="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Finance Director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25DBF2AA-2F91-4BDC-AD5B-AA6FF885F39C}"/>
              </a:ext>
            </a:extLst>
          </p:cNvPr>
          <p:cNvSpPr/>
          <p:nvPr/>
        </p:nvSpPr>
        <p:spPr>
          <a:xfrm>
            <a:off x="3505200" y="236220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Hans Kwang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General Manager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Korea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324BE39-9337-4F67-9995-CFBC0C6049E4}"/>
              </a:ext>
            </a:extLst>
          </p:cNvPr>
          <p:cNvSpPr/>
          <p:nvPr/>
        </p:nvSpPr>
        <p:spPr>
          <a:xfrm>
            <a:off x="1524000" y="2362769"/>
            <a:ext cx="874155" cy="372608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Oscar Chapa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Vice President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Engineering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5AD4068-55BC-4771-89F4-EEDE46B6F9CD}"/>
              </a:ext>
            </a:extLst>
          </p:cNvPr>
          <p:cNvSpPr/>
          <p:nvPr/>
        </p:nvSpPr>
        <p:spPr>
          <a:xfrm>
            <a:off x="381000" y="2362200"/>
            <a:ext cx="858405" cy="3705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Chris Lantz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Executive VP, BD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A3BA8B4C-2F9B-4BC4-8C1B-CAC943A0923E}"/>
              </a:ext>
            </a:extLst>
          </p:cNvPr>
          <p:cNvSpPr/>
          <p:nvPr/>
        </p:nvSpPr>
        <p:spPr>
          <a:xfrm>
            <a:off x="2514600" y="2373499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Albert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Gui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General Manager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China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715032B-D3CB-492F-9D8D-741A90674C9F}"/>
              </a:ext>
            </a:extLst>
          </p:cNvPr>
          <p:cNvSpPr/>
          <p:nvPr/>
        </p:nvSpPr>
        <p:spPr>
          <a:xfrm>
            <a:off x="4495800" y="236968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Terry Li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SCM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4CE84F0-8859-4D70-85B6-5BB579D58612}"/>
              </a:ext>
            </a:extLst>
          </p:cNvPr>
          <p:cNvSpPr/>
          <p:nvPr/>
        </p:nvSpPr>
        <p:spPr>
          <a:xfrm>
            <a:off x="533400" y="3048000"/>
            <a:ext cx="861572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Roy Lim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BD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FE7504B-61C8-43A5-8DC5-01CF7938C3F3}"/>
              </a:ext>
            </a:extLst>
          </p:cNvPr>
          <p:cNvSpPr/>
          <p:nvPr/>
        </p:nvSpPr>
        <p:spPr>
          <a:xfrm>
            <a:off x="1524000" y="3047999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Tiger Zhong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Sr. Engineering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Mgr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6D5ED3F2-3B1A-4390-8396-5E0436F4E7D7}"/>
              </a:ext>
            </a:extLst>
          </p:cNvPr>
          <p:cNvSpPr/>
          <p:nvPr/>
        </p:nvSpPr>
        <p:spPr>
          <a:xfrm>
            <a:off x="2782395" y="297180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Andy Chen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FE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7515B226-728A-4218-BCA2-12B968281953}"/>
              </a:ext>
            </a:extLst>
          </p:cNvPr>
          <p:cNvSpPr/>
          <p:nvPr/>
        </p:nvSpPr>
        <p:spPr>
          <a:xfrm>
            <a:off x="2782395" y="349101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LJ Meng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BE Director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21FD92E8-8B75-4523-AF72-5630918C6795}"/>
              </a:ext>
            </a:extLst>
          </p:cNvPr>
          <p:cNvSpPr/>
          <p:nvPr/>
        </p:nvSpPr>
        <p:spPr>
          <a:xfrm>
            <a:off x="2782394" y="402441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Lai Tack Leong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Director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Program Management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C31AF0EA-BA9D-400E-BFD7-B373927C90A6}"/>
              </a:ext>
            </a:extLst>
          </p:cNvPr>
          <p:cNvSpPr/>
          <p:nvPr/>
        </p:nvSpPr>
        <p:spPr>
          <a:xfrm>
            <a:off x="2783445" y="455781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YP Zhou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Quality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69287C82-9F41-45C2-A061-D8F5BAF7A85B}"/>
              </a:ext>
            </a:extLst>
          </p:cNvPr>
          <p:cNvSpPr/>
          <p:nvPr/>
        </p:nvSpPr>
        <p:spPr>
          <a:xfrm>
            <a:off x="5867400" y="297180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Jorden Zhang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Finance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6228628B-EE91-45B1-935F-C1A49355D8D2}"/>
              </a:ext>
            </a:extLst>
          </p:cNvPr>
          <p:cNvSpPr/>
          <p:nvPr/>
        </p:nvSpPr>
        <p:spPr>
          <a:xfrm>
            <a:off x="5867400" y="3476433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Berry Hu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Costing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A46B15B3-A948-45EF-BC36-DCCCBD57885B}"/>
              </a:ext>
            </a:extLst>
          </p:cNvPr>
          <p:cNvSpPr/>
          <p:nvPr/>
        </p:nvSpPr>
        <p:spPr>
          <a:xfrm>
            <a:off x="5867400" y="3996789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Flora Li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Finance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BB9B9EFA-6140-4E83-B7DB-C2FB1925C10B}"/>
              </a:ext>
            </a:extLst>
          </p:cNvPr>
          <p:cNvSpPr/>
          <p:nvPr/>
        </p:nvSpPr>
        <p:spPr>
          <a:xfrm>
            <a:off x="7050645" y="297180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Camille Luo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Sr. HR Manager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Talent Acquisition/ER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1D1DA735-ECBF-48A0-B82A-CE50438D3B9B}"/>
              </a:ext>
            </a:extLst>
          </p:cNvPr>
          <p:cNvSpPr/>
          <p:nvPr/>
        </p:nvSpPr>
        <p:spPr>
          <a:xfrm>
            <a:off x="7050645" y="3476433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Ava Li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HR Manager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C&amp;B/Learning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682561C2-9B69-43BB-B8D7-31DA8C2FD480}"/>
              </a:ext>
            </a:extLst>
          </p:cNvPr>
          <p:cNvSpPr/>
          <p:nvPr/>
        </p:nvSpPr>
        <p:spPr>
          <a:xfrm>
            <a:off x="8156347" y="297180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/>
              <a:t>Lee </a:t>
            </a:r>
            <a:r>
              <a:rPr lang="en-US" sz="800" dirty="0" err="1"/>
              <a:t>Choon</a:t>
            </a:r>
            <a:r>
              <a:rPr lang="en-US" sz="800" dirty="0"/>
              <a:t> Siang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IT Application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Mgr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F6A086C1-AB10-4187-98C8-2E06945C3C78}"/>
              </a:ext>
            </a:extLst>
          </p:cNvPr>
          <p:cNvSpPr/>
          <p:nvPr/>
        </p:nvSpPr>
        <p:spPr>
          <a:xfrm>
            <a:off x="2782394" y="5083730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Liu Bing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Safety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CA967945-7BD0-4C48-99F8-3095B49B8F3F}"/>
              </a:ext>
            </a:extLst>
          </p:cNvPr>
          <p:cNvSpPr/>
          <p:nvPr/>
        </p:nvSpPr>
        <p:spPr>
          <a:xfrm>
            <a:off x="2782394" y="562461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Zhang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Zhiwen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Environmental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Mgr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xmlns="" id="{926C3D2F-18F6-49E2-A7B3-9925D155CC7C}"/>
              </a:ext>
            </a:extLst>
          </p:cNvPr>
          <p:cNvCxnSpPr>
            <a:stCxn id="11" idx="2"/>
            <a:endCxn id="29" idx="0"/>
          </p:cNvCxnSpPr>
          <p:nvPr/>
        </p:nvCxnSpPr>
        <p:spPr>
          <a:xfrm rot="5400000">
            <a:off x="2343766" y="245252"/>
            <a:ext cx="583386" cy="365051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xmlns="" id="{A71D2A99-012A-460A-BFFC-471EB8289587}"/>
              </a:ext>
            </a:extLst>
          </p:cNvPr>
          <p:cNvCxnSpPr>
            <a:stCxn id="11" idx="2"/>
            <a:endCxn id="28" idx="0"/>
          </p:cNvCxnSpPr>
          <p:nvPr/>
        </p:nvCxnSpPr>
        <p:spPr>
          <a:xfrm rot="5400000">
            <a:off x="2918919" y="820973"/>
            <a:ext cx="583955" cy="24996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xmlns="" id="{827DD3DB-7838-48E2-A50F-038CE4F5A670}"/>
              </a:ext>
            </a:extLst>
          </p:cNvPr>
          <p:cNvCxnSpPr>
            <a:stCxn id="11" idx="2"/>
            <a:endCxn id="30" idx="0"/>
          </p:cNvCxnSpPr>
          <p:nvPr/>
        </p:nvCxnSpPr>
        <p:spPr>
          <a:xfrm rot="5400000">
            <a:off x="3408854" y="1321638"/>
            <a:ext cx="594685" cy="15090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xmlns="" id="{C63D6625-1915-4148-B55B-F40700815612}"/>
              </a:ext>
            </a:extLst>
          </p:cNvPr>
          <p:cNvCxnSpPr>
            <a:stCxn id="11" idx="2"/>
            <a:endCxn id="27" idx="0"/>
          </p:cNvCxnSpPr>
          <p:nvPr/>
        </p:nvCxnSpPr>
        <p:spPr>
          <a:xfrm rot="5400000">
            <a:off x="3909803" y="1811289"/>
            <a:ext cx="583386" cy="5184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xmlns="" id="{35EF9090-93E7-405F-B917-51F806084559}"/>
              </a:ext>
            </a:extLst>
          </p:cNvPr>
          <p:cNvCxnSpPr>
            <a:stCxn id="11" idx="2"/>
            <a:endCxn id="31" idx="0"/>
          </p:cNvCxnSpPr>
          <p:nvPr/>
        </p:nvCxnSpPr>
        <p:spPr>
          <a:xfrm rot="16200000" flipH="1">
            <a:off x="4401360" y="1838168"/>
            <a:ext cx="590873" cy="47216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xmlns="" id="{13FD26BB-4C0E-4165-9E3E-989ECD2CFDEF}"/>
              </a:ext>
            </a:extLst>
          </p:cNvPr>
          <p:cNvCxnSpPr>
            <a:stCxn id="11" idx="2"/>
            <a:endCxn id="26" idx="0"/>
          </p:cNvCxnSpPr>
          <p:nvPr/>
        </p:nvCxnSpPr>
        <p:spPr>
          <a:xfrm rot="16200000" flipH="1">
            <a:off x="4967423" y="1272104"/>
            <a:ext cx="593870" cy="160728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xmlns="" id="{AE38DF75-D5B2-4F93-ABFA-6BFDF18B2240}"/>
              </a:ext>
            </a:extLst>
          </p:cNvPr>
          <p:cNvCxnSpPr>
            <a:stCxn id="11" idx="2"/>
            <a:endCxn id="25" idx="0"/>
          </p:cNvCxnSpPr>
          <p:nvPr/>
        </p:nvCxnSpPr>
        <p:spPr>
          <a:xfrm rot="16200000" flipH="1">
            <a:off x="5507813" y="731715"/>
            <a:ext cx="587767" cy="268196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xmlns="" id="{99F42B98-4F4B-4A03-94C0-1DFBABF66ECF}"/>
              </a:ext>
            </a:extLst>
          </p:cNvPr>
          <p:cNvCxnSpPr>
            <a:stCxn id="11" idx="2"/>
            <a:endCxn id="24" idx="0"/>
          </p:cNvCxnSpPr>
          <p:nvPr/>
        </p:nvCxnSpPr>
        <p:spPr>
          <a:xfrm rot="16200000" flipH="1">
            <a:off x="6023519" y="216008"/>
            <a:ext cx="587198" cy="371280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ECF50375-5E19-430C-ADDE-667237B48597}"/>
              </a:ext>
            </a:extLst>
          </p:cNvPr>
          <p:cNvCxnSpPr>
            <a:stCxn id="28" idx="2"/>
            <a:endCxn id="33" idx="0"/>
          </p:cNvCxnSpPr>
          <p:nvPr/>
        </p:nvCxnSpPr>
        <p:spPr>
          <a:xfrm>
            <a:off x="1961078" y="2735377"/>
            <a:ext cx="0" cy="312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xmlns="" id="{60847C87-E3E1-46F4-B296-BD442CFE4878}"/>
              </a:ext>
            </a:extLst>
          </p:cNvPr>
          <p:cNvCxnSpPr>
            <a:cxnSpLocks/>
            <a:endCxn id="39" idx="1"/>
          </p:cNvCxnSpPr>
          <p:nvPr/>
        </p:nvCxnSpPr>
        <p:spPr>
          <a:xfrm rot="16200000" flipH="1">
            <a:off x="5612691" y="2903847"/>
            <a:ext cx="389821" cy="11959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xmlns="" id="{072609B6-5B53-4092-AA9B-3FFEE7A6F738}"/>
              </a:ext>
            </a:extLst>
          </p:cNvPr>
          <p:cNvCxnSpPr>
            <a:cxnSpLocks/>
            <a:endCxn id="40" idx="1"/>
          </p:cNvCxnSpPr>
          <p:nvPr/>
        </p:nvCxnSpPr>
        <p:spPr>
          <a:xfrm rot="16200000" flipH="1">
            <a:off x="5361426" y="3157215"/>
            <a:ext cx="894453" cy="11749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xmlns="" id="{FC8963FB-9EF6-489B-B35C-92E471C30B4A}"/>
              </a:ext>
            </a:extLst>
          </p:cNvPr>
          <p:cNvCxnSpPr>
            <a:cxnSpLocks/>
            <a:endCxn id="41" idx="1"/>
          </p:cNvCxnSpPr>
          <p:nvPr/>
        </p:nvCxnSpPr>
        <p:spPr>
          <a:xfrm rot="16200000" flipH="1">
            <a:off x="5091447" y="3407593"/>
            <a:ext cx="1433360" cy="11854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xmlns="" id="{7CCE1380-2066-4D87-BE19-6D3706E36156}"/>
              </a:ext>
            </a:extLst>
          </p:cNvPr>
          <p:cNvCxnSpPr>
            <a:cxnSpLocks/>
            <a:endCxn id="43" idx="1"/>
          </p:cNvCxnSpPr>
          <p:nvPr/>
        </p:nvCxnSpPr>
        <p:spPr>
          <a:xfrm rot="16200000" flipH="1">
            <a:off x="6521854" y="3134399"/>
            <a:ext cx="905182" cy="1524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xmlns="" id="{1587EF26-0784-4689-99E4-79B74E174683}"/>
              </a:ext>
            </a:extLst>
          </p:cNvPr>
          <p:cNvCxnSpPr>
            <a:cxnSpLocks/>
            <a:endCxn id="42" idx="1"/>
          </p:cNvCxnSpPr>
          <p:nvPr/>
        </p:nvCxnSpPr>
        <p:spPr>
          <a:xfrm rot="16200000" flipH="1">
            <a:off x="6772025" y="2879936"/>
            <a:ext cx="400551" cy="15669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xmlns="" id="{80BF0971-7BFF-4F17-A641-F3E64A65C1C3}"/>
              </a:ext>
            </a:extLst>
          </p:cNvPr>
          <p:cNvCxnSpPr>
            <a:cxnSpLocks/>
            <a:endCxn id="44" idx="1"/>
          </p:cNvCxnSpPr>
          <p:nvPr/>
        </p:nvCxnSpPr>
        <p:spPr>
          <a:xfrm rot="16200000" flipH="1">
            <a:off x="7900950" y="2903159"/>
            <a:ext cx="408373" cy="10242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xmlns="" id="{A67F557C-5D2C-4572-BEC4-CC6EC8D6DFB9}"/>
              </a:ext>
            </a:extLst>
          </p:cNvPr>
          <p:cNvCxnSpPr>
            <a:cxnSpLocks/>
            <a:endCxn id="48" idx="1"/>
          </p:cNvCxnSpPr>
          <p:nvPr/>
        </p:nvCxnSpPr>
        <p:spPr>
          <a:xfrm rot="16200000" flipH="1">
            <a:off x="1213411" y="4242390"/>
            <a:ext cx="3012423" cy="12554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xmlns="" id="{7E33D5CB-DC21-4B6C-A462-8D55D88C6D75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1453975" y="3942068"/>
            <a:ext cx="2531296" cy="1255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or: Elbow 126">
            <a:extLst>
              <a:ext uri="{FF2B5EF4-FFF2-40B4-BE49-F238E27FC236}">
                <a16:creationId xmlns:a16="http://schemas.microsoft.com/office/drawing/2014/main" xmlns="" id="{0F247CE3-6CF6-4D9D-AD39-D25DCC98A584}"/>
              </a:ext>
            </a:extLst>
          </p:cNvPr>
          <p:cNvCxnSpPr>
            <a:cxnSpLocks/>
            <a:endCxn id="37" idx="1"/>
          </p:cNvCxnSpPr>
          <p:nvPr/>
        </p:nvCxnSpPr>
        <p:spPr>
          <a:xfrm rot="16200000" flipH="1">
            <a:off x="1722953" y="3684082"/>
            <a:ext cx="1994390" cy="12659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or: Elbow 129">
            <a:extLst>
              <a:ext uri="{FF2B5EF4-FFF2-40B4-BE49-F238E27FC236}">
                <a16:creationId xmlns:a16="http://schemas.microsoft.com/office/drawing/2014/main" xmlns="" id="{9F1AF23D-FFFE-4DC0-B645-80D7EF1BBFE4}"/>
              </a:ext>
            </a:extLst>
          </p:cNvPr>
          <p:cNvCxnSpPr>
            <a:cxnSpLocks/>
            <a:endCxn id="36" idx="1"/>
          </p:cNvCxnSpPr>
          <p:nvPr/>
        </p:nvCxnSpPr>
        <p:spPr>
          <a:xfrm rot="16200000" flipH="1">
            <a:off x="1986897" y="3415676"/>
            <a:ext cx="1465455" cy="12554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or: Elbow 132">
            <a:extLst>
              <a:ext uri="{FF2B5EF4-FFF2-40B4-BE49-F238E27FC236}">
                <a16:creationId xmlns:a16="http://schemas.microsoft.com/office/drawing/2014/main" xmlns="" id="{5AAC8E8F-2267-41C9-B3DD-F82BFAE5E432}"/>
              </a:ext>
            </a:extLst>
          </p:cNvPr>
          <p:cNvCxnSpPr>
            <a:cxnSpLocks/>
            <a:endCxn id="35" idx="1"/>
          </p:cNvCxnSpPr>
          <p:nvPr/>
        </p:nvCxnSpPr>
        <p:spPr>
          <a:xfrm rot="16200000" flipH="1">
            <a:off x="2263842" y="3159221"/>
            <a:ext cx="911564" cy="12554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or: Elbow 135">
            <a:extLst>
              <a:ext uri="{FF2B5EF4-FFF2-40B4-BE49-F238E27FC236}">
                <a16:creationId xmlns:a16="http://schemas.microsoft.com/office/drawing/2014/main" xmlns="" id="{F7A44B48-039F-45C8-B18A-E4281F56B31C}"/>
              </a:ext>
            </a:extLst>
          </p:cNvPr>
          <p:cNvCxnSpPr>
            <a:cxnSpLocks/>
            <a:endCxn id="34" idx="1"/>
          </p:cNvCxnSpPr>
          <p:nvPr/>
        </p:nvCxnSpPr>
        <p:spPr>
          <a:xfrm rot="16200000" flipH="1">
            <a:off x="2525735" y="2901896"/>
            <a:ext cx="389823" cy="12349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EA0612B1-3B62-4FA8-9A30-FBDB9864E003}"/>
              </a:ext>
            </a:extLst>
          </p:cNvPr>
          <p:cNvSpPr/>
          <p:nvPr/>
        </p:nvSpPr>
        <p:spPr>
          <a:xfrm>
            <a:off x="304800" y="2960805"/>
            <a:ext cx="8725702" cy="3668595"/>
          </a:xfrm>
          <a:prstGeom prst="rect">
            <a:avLst/>
          </a:prstGeom>
          <a:noFill/>
          <a:ln w="19050">
            <a:solidFill>
              <a:srgbClr val="3333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16D2414E-45CC-42B3-ABCC-1E10D44811C1}"/>
              </a:ext>
            </a:extLst>
          </p:cNvPr>
          <p:cNvSpPr/>
          <p:nvPr/>
        </p:nvSpPr>
        <p:spPr>
          <a:xfrm>
            <a:off x="550382" y="3544010"/>
            <a:ext cx="861572" cy="381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Roselin Chan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Order Management 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xmlns="" id="{142D3E33-EF95-4BBB-81EE-49BEB60160F7}"/>
              </a:ext>
            </a:extLst>
          </p:cNvPr>
          <p:cNvCxnSpPr>
            <a:cxnSpLocks/>
            <a:endCxn id="32" idx="1"/>
          </p:cNvCxnSpPr>
          <p:nvPr/>
        </p:nvCxnSpPr>
        <p:spPr>
          <a:xfrm rot="16200000" flipH="1">
            <a:off x="267509" y="2972608"/>
            <a:ext cx="472291" cy="5949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xmlns="" id="{487EBBB0-649A-4AEC-98CD-1892160EF873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8397" y="3202524"/>
            <a:ext cx="987497" cy="7647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D4EE0A4F-A448-4A58-BEB5-2A3A39A265AE}"/>
              </a:ext>
            </a:extLst>
          </p:cNvPr>
          <p:cNvSpPr/>
          <p:nvPr/>
        </p:nvSpPr>
        <p:spPr>
          <a:xfrm>
            <a:off x="5880984" y="4508562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 err="1">
                <a:latin typeface="Calibri" pitchFamily="34" charset="0"/>
                <a:cs typeface="Calibri" pitchFamily="34" charset="0"/>
              </a:rPr>
              <a:t>Jacquelene</a:t>
            </a:r>
            <a:r>
              <a:rPr lang="en-US" sz="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800" dirty="0" err="1">
                <a:latin typeface="Calibri" pitchFamily="34" charset="0"/>
                <a:cs typeface="Calibri" pitchFamily="34" charset="0"/>
              </a:rPr>
              <a:t>Er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FP&amp;A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B83490B3-B1E5-407E-B2AF-6009B4ECD13A}"/>
              </a:ext>
            </a:extLst>
          </p:cNvPr>
          <p:cNvSpPr/>
          <p:nvPr/>
        </p:nvSpPr>
        <p:spPr>
          <a:xfrm>
            <a:off x="5880040" y="5038176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Jonathan Phan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Finance Manager </a:t>
            </a:r>
          </a:p>
          <a:p>
            <a:pPr algn="ctr" defTabSz="342900">
              <a:spcAft>
                <a:spcPct val="0"/>
              </a:spcAft>
            </a:pPr>
            <a:r>
              <a:rPr lang="en-US" sz="800" dirty="0" err="1">
                <a:latin typeface="Calibri" pitchFamily="34" charset="0"/>
                <a:cs typeface="Calibri" pitchFamily="34" charset="0"/>
              </a:rPr>
              <a:t>Comm</a:t>
            </a:r>
            <a:r>
              <a:rPr lang="en-US" sz="800" dirty="0">
                <a:latin typeface="Calibri" pitchFamily="34" charset="0"/>
                <a:cs typeface="Calibri" pitchFamily="34" charset="0"/>
              </a:rPr>
              <a:t>/Profitability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xmlns="" id="{6E59B69E-5579-4800-AF15-411F36E7AA33}"/>
              </a:ext>
            </a:extLst>
          </p:cNvPr>
          <p:cNvCxnSpPr>
            <a:cxnSpLocks/>
            <a:endCxn id="63" idx="1"/>
          </p:cNvCxnSpPr>
          <p:nvPr/>
        </p:nvCxnSpPr>
        <p:spPr>
          <a:xfrm rot="16200000" flipH="1">
            <a:off x="4843897" y="3658231"/>
            <a:ext cx="1937581" cy="13659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xmlns="" id="{B130151E-5F95-4A0C-BD19-3C513AD34F75}"/>
              </a:ext>
            </a:extLst>
          </p:cNvPr>
          <p:cNvCxnSpPr>
            <a:cxnSpLocks/>
            <a:endCxn id="65" idx="1"/>
          </p:cNvCxnSpPr>
          <p:nvPr/>
        </p:nvCxnSpPr>
        <p:spPr>
          <a:xfrm rot="16200000" flipH="1">
            <a:off x="4568863" y="3913755"/>
            <a:ext cx="2492217" cy="13013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2A873290-1AC0-419F-B24E-E11E7F56DA5C}"/>
              </a:ext>
            </a:extLst>
          </p:cNvPr>
          <p:cNvSpPr/>
          <p:nvPr/>
        </p:nvSpPr>
        <p:spPr>
          <a:xfrm>
            <a:off x="2773818" y="6179687"/>
            <a:ext cx="874155" cy="373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Vincent He</a:t>
            </a:r>
            <a:r>
              <a:rPr lang="zh-CN" altLang="en-US" sz="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800" dirty="0">
                <a:latin typeface="Calibri" pitchFamily="34" charset="0"/>
                <a:cs typeface="Calibri" pitchFamily="34" charset="0"/>
              </a:rPr>
              <a:t>(new)</a:t>
            </a:r>
            <a:endParaRPr lang="en-US" sz="800" dirty="0">
              <a:latin typeface="Calibri" pitchFamily="34" charset="0"/>
              <a:cs typeface="Calibri" pitchFamily="34" charset="0"/>
            </a:endParaRPr>
          </a:p>
          <a:p>
            <a:pPr algn="ctr" defTabSz="342900">
              <a:spcAft>
                <a:spcPct val="0"/>
              </a:spcAft>
            </a:pPr>
            <a:r>
              <a:rPr lang="en-US" sz="800" dirty="0">
                <a:latin typeface="Calibri" pitchFamily="34" charset="0"/>
                <a:cs typeface="Calibri" pitchFamily="34" charset="0"/>
              </a:rPr>
              <a:t>Lean Manager</a:t>
            </a:r>
          </a:p>
          <a:p>
            <a:pPr algn="ctr" defTabSz="342900">
              <a:spcAft>
                <a:spcPct val="0"/>
              </a:spcAft>
            </a:pPr>
            <a:endParaRPr lang="en-US" sz="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xmlns="" id="{61BE077F-8D0C-4B45-9919-F0CF3D0CBAEA}"/>
              </a:ext>
            </a:extLst>
          </p:cNvPr>
          <p:cNvCxnSpPr>
            <a:cxnSpLocks/>
            <a:endCxn id="59" idx="1"/>
          </p:cNvCxnSpPr>
          <p:nvPr/>
        </p:nvCxnSpPr>
        <p:spPr>
          <a:xfrm rot="16200000" flipH="1">
            <a:off x="913425" y="4506051"/>
            <a:ext cx="3600236" cy="12055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50">
            <a:extLst>
              <a:ext uri="{FF2B5EF4-FFF2-40B4-BE49-F238E27FC236}">
                <a16:creationId xmlns:a16="http://schemas.microsoft.com/office/drawing/2014/main" xmlns="" id="{A32A926D-CA21-4364-A5E4-8B909544D83B}"/>
              </a:ext>
            </a:extLst>
          </p:cNvPr>
          <p:cNvSpPr/>
          <p:nvPr/>
        </p:nvSpPr>
        <p:spPr bwMode="auto">
          <a:xfrm>
            <a:off x="6885487" y="6040919"/>
            <a:ext cx="1348757" cy="4572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ash"/>
            <a:miter lim="800000"/>
            <a:headEnd/>
            <a:tailEnd/>
          </a:ln>
          <a:effectLst>
            <a:outerShdw dist="35921" dir="2700000" algn="ctr" rotWithShape="0">
              <a:schemeClr val="tx2">
                <a:lumMod val="60000"/>
                <a:lumOff val="40000"/>
              </a:schemeClr>
            </a:outerShdw>
          </a:effectLst>
        </p:spPr>
        <p:txBody>
          <a:bodyPr wrap="none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spcAft>
                <a:spcPct val="0"/>
              </a:spcAft>
            </a:pPr>
            <a:r>
              <a:rPr lang="en-US" sz="900" dirty="0">
                <a:latin typeface="Calibri" pitchFamily="34" charset="0"/>
                <a:cs typeface="Calibri" pitchFamily="34" charset="0"/>
              </a:rPr>
              <a:t>Based in other location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47147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9443" y="4343400"/>
            <a:ext cx="7885113" cy="1362075"/>
          </a:xfrm>
        </p:spPr>
        <p:txBody>
          <a:bodyPr/>
          <a:lstStyle/>
          <a:p>
            <a:r>
              <a:rPr lang="zh-CN" altLang="en-US" dirty="0"/>
              <a:t>厂区介绍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11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95413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厂区图片</a:t>
            </a:r>
            <a:r>
              <a:rPr lang="en-US" dirty="0"/>
              <a:t> – </a:t>
            </a:r>
            <a:r>
              <a:rPr lang="zh-CN" altLang="en-US" dirty="0"/>
              <a:t>宝安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12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2F6FF17D-CE84-493B-BE7D-DF7A2B2D6F26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3286148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A50D7436-E0BD-4BBB-9E66-20E64716ADA8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018C765-31AF-4649-B75F-82646572BFD4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519636"/>
            <a:ext cx="30384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xmlns="" id="{D2DB42ED-2CE9-44E4-BD97-B10C556D5405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500586"/>
            <a:ext cx="3038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8E6925FD-CACD-4A95-A303-8C3F700A6138}"/>
              </a:ext>
            </a:extLst>
          </p:cNvPr>
          <p:cNvSpPr txBox="1"/>
          <p:nvPr/>
        </p:nvSpPr>
        <p:spPr>
          <a:xfrm>
            <a:off x="642910" y="134515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D528D"/>
                </a:solidFill>
                <a:latin typeface="Arial" charset="0"/>
                <a:ea typeface="宋体" charset="-122"/>
                <a:cs typeface="Arial" charset="0"/>
              </a:rPr>
              <a:t>D  Factory  D</a:t>
            </a:r>
            <a:r>
              <a:rPr lang="zh-CN" altLang="en-US" dirty="0">
                <a:solidFill>
                  <a:srgbClr val="1D528D"/>
                </a:solidFill>
                <a:latin typeface="Arial" charset="0"/>
                <a:cs typeface="Arial" charset="0"/>
              </a:rPr>
              <a:t>厂</a:t>
            </a:r>
            <a:endParaRPr lang="en-US" dirty="0">
              <a:solidFill>
                <a:srgbClr val="1D528D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560C996-3DCF-4D47-9C1F-FFA5D74678AA}"/>
              </a:ext>
            </a:extLst>
          </p:cNvPr>
          <p:cNvSpPr txBox="1"/>
          <p:nvPr/>
        </p:nvSpPr>
        <p:spPr>
          <a:xfrm>
            <a:off x="4786314" y="413123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D528D"/>
                </a:solidFill>
                <a:latin typeface="Arial" charset="0"/>
                <a:ea typeface="宋体" charset="-122"/>
                <a:cs typeface="Arial" charset="0"/>
              </a:rPr>
              <a:t>Back End Operation  </a:t>
            </a:r>
            <a:r>
              <a:rPr lang="zh-CN" altLang="en-US" b="1" dirty="0">
                <a:solidFill>
                  <a:srgbClr val="1D528D"/>
                </a:solidFill>
                <a:latin typeface="Arial" charset="0"/>
                <a:cs typeface="Arial" charset="0"/>
              </a:rPr>
              <a:t>后生产</a:t>
            </a:r>
            <a:endParaRPr lang="en-US" b="1" dirty="0">
              <a:solidFill>
                <a:srgbClr val="1D528D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7153E303-FD84-4C83-BD2C-3972EEA1553B}"/>
              </a:ext>
            </a:extLst>
          </p:cNvPr>
          <p:cNvSpPr txBox="1"/>
          <p:nvPr/>
        </p:nvSpPr>
        <p:spPr>
          <a:xfrm>
            <a:off x="357158" y="414338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1D528D"/>
                </a:solidFill>
                <a:latin typeface="Arial" charset="0"/>
                <a:ea typeface="宋体" charset="-122"/>
                <a:cs typeface="Arial" charset="0"/>
              </a:rPr>
              <a:t>Weldment</a:t>
            </a:r>
            <a:r>
              <a:rPr lang="en-US" dirty="0">
                <a:solidFill>
                  <a:srgbClr val="1D528D"/>
                </a:solidFill>
                <a:latin typeface="Arial" charset="0"/>
                <a:ea typeface="宋体" charset="-122"/>
                <a:cs typeface="Arial" charset="0"/>
              </a:rPr>
              <a:t> and Assembly </a:t>
            </a:r>
            <a:r>
              <a:rPr lang="zh-CN" altLang="en-US" b="1" dirty="0">
                <a:solidFill>
                  <a:srgbClr val="1D528D"/>
                </a:solidFill>
                <a:latin typeface="Arial" charset="0"/>
                <a:cs typeface="Arial" charset="0"/>
              </a:rPr>
              <a:t>焊接及组装</a:t>
            </a:r>
            <a:endParaRPr lang="en-US" b="1" dirty="0">
              <a:solidFill>
                <a:srgbClr val="1D528D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B2FD6403-9AD5-41DF-96BA-BCEC75FC3311}"/>
              </a:ext>
            </a:extLst>
          </p:cNvPr>
          <p:cNvSpPr txBox="1"/>
          <p:nvPr/>
        </p:nvSpPr>
        <p:spPr>
          <a:xfrm>
            <a:off x="4786314" y="127371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D528D"/>
                </a:solidFill>
                <a:latin typeface="Arial" charset="0"/>
                <a:ea typeface="宋体" charset="-122"/>
                <a:cs typeface="Arial" charset="0"/>
              </a:rPr>
              <a:t>Front End Operation  </a:t>
            </a:r>
            <a:r>
              <a:rPr lang="zh-CN" altLang="en-US" b="1" dirty="0">
                <a:solidFill>
                  <a:srgbClr val="1D528D"/>
                </a:solidFill>
                <a:latin typeface="Arial" charset="0"/>
                <a:cs typeface="Arial" charset="0"/>
              </a:rPr>
              <a:t>前生产</a:t>
            </a:r>
            <a:endParaRPr lang="en-US" b="1" dirty="0">
              <a:solidFill>
                <a:srgbClr val="1D528D"/>
              </a:solidFill>
              <a:latin typeface="Arial" charset="0"/>
              <a:ea typeface="宋体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45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厂区图片</a:t>
            </a:r>
            <a:r>
              <a:rPr lang="en-US" dirty="0"/>
              <a:t> –</a:t>
            </a:r>
            <a:r>
              <a:rPr lang="zh-CN" altLang="en-US" dirty="0"/>
              <a:t>石岩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13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91C24B1-E855-41FA-96A9-FE533B9F08F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452" y="1416511"/>
            <a:ext cx="3209901" cy="249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37E1042-3EA9-4EF2-99FF-6F47FE1B8FEA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365563"/>
            <a:ext cx="3363371" cy="259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A8A06B-1213-41AB-A2A7-561B8285A46B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415" y="4231747"/>
            <a:ext cx="3346799" cy="251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7208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厂区图片</a:t>
            </a:r>
            <a:r>
              <a:rPr lang="en-US" dirty="0"/>
              <a:t> – </a:t>
            </a:r>
            <a:r>
              <a:rPr lang="zh-CN" altLang="en-US" dirty="0"/>
              <a:t>铣床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14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13" name="Picture 2" descr="D:\Operations\CY Factory\IMG_20130805_142944.jpg">
            <a:extLst>
              <a:ext uri="{FF2B5EF4-FFF2-40B4-BE49-F238E27FC236}">
                <a16:creationId xmlns:a16="http://schemas.microsoft.com/office/drawing/2014/main" xmlns="" id="{7C35981B-9FAC-42BD-A4AB-3A6DCCBCE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36674"/>
            <a:ext cx="9004151" cy="2295525"/>
          </a:xfrm>
          <a:prstGeom prst="rect">
            <a:avLst/>
          </a:prstGeom>
          <a:noFill/>
        </p:spPr>
      </p:pic>
      <p:pic>
        <p:nvPicPr>
          <p:cNvPr id="14" name="Picture 3" descr="D:\Operations\CY Factory\IMG_20130805_142927.jpg">
            <a:extLst>
              <a:ext uri="{FF2B5EF4-FFF2-40B4-BE49-F238E27FC236}">
                <a16:creationId xmlns:a16="http://schemas.microsoft.com/office/drawing/2014/main" xmlns="" id="{1ACF1999-1496-46B8-85AB-D294DAF1C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2859" y="3638550"/>
            <a:ext cx="4933071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7761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厂区图片</a:t>
            </a:r>
            <a:r>
              <a:rPr lang="en-US" dirty="0"/>
              <a:t> – </a:t>
            </a:r>
            <a:r>
              <a:rPr lang="zh-CN" altLang="en-US" dirty="0"/>
              <a:t>车床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15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8" name="Picture 3" descr="D:\Operations\CY Factory\IMG_20130805_143115.jpg">
            <a:extLst>
              <a:ext uri="{FF2B5EF4-FFF2-40B4-BE49-F238E27FC236}">
                <a16:creationId xmlns:a16="http://schemas.microsoft.com/office/drawing/2014/main" xmlns="" id="{3AB06A04-426C-4D9D-B32B-7A58355C9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615592" cy="2451652"/>
          </a:xfrm>
          <a:prstGeom prst="rect">
            <a:avLst/>
          </a:prstGeom>
          <a:noFill/>
        </p:spPr>
      </p:pic>
      <p:pic>
        <p:nvPicPr>
          <p:cNvPr id="9" name="Picture 4" descr="D:\Operations\CY Factory\IMG_20130805_144026.jpg">
            <a:extLst>
              <a:ext uri="{FF2B5EF4-FFF2-40B4-BE49-F238E27FC236}">
                <a16:creationId xmlns:a16="http://schemas.microsoft.com/office/drawing/2014/main" xmlns="" id="{ED0337A4-D313-4A82-BAD3-98E0AC5AB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061" y="1295400"/>
            <a:ext cx="3615592" cy="2680762"/>
          </a:xfrm>
          <a:prstGeom prst="rect">
            <a:avLst/>
          </a:prstGeom>
          <a:noFill/>
        </p:spPr>
      </p:pic>
      <p:pic>
        <p:nvPicPr>
          <p:cNvPr id="10" name="Picture 5" descr="D:\Operations\CY Factory\IMG_20130805_144555.jpg">
            <a:extLst>
              <a:ext uri="{FF2B5EF4-FFF2-40B4-BE49-F238E27FC236}">
                <a16:creationId xmlns:a16="http://schemas.microsoft.com/office/drawing/2014/main" xmlns="" id="{75416F12-1687-4F40-95D2-DD0F8A905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96" y="3899452"/>
            <a:ext cx="3615592" cy="2490718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B0E0603-D617-4B8C-91E2-418447D38CAA}"/>
              </a:ext>
            </a:extLst>
          </p:cNvPr>
          <p:cNvSpPr txBox="1"/>
          <p:nvPr/>
        </p:nvSpPr>
        <p:spPr>
          <a:xfrm>
            <a:off x="5334000" y="4572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卧式及立式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36958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9443" y="4343400"/>
            <a:ext cx="7885113" cy="1362075"/>
          </a:xfrm>
        </p:spPr>
        <p:txBody>
          <a:bodyPr/>
          <a:lstStyle/>
          <a:p>
            <a:r>
              <a:rPr lang="zh-CN" altLang="en-US" dirty="0"/>
              <a:t>招聘岗位及要求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16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35492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A70A40-7427-4837-812C-736AA1516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6860391" cy="1143000"/>
          </a:xfrm>
        </p:spPr>
        <p:txBody>
          <a:bodyPr>
            <a:normAutofit/>
          </a:bodyPr>
          <a:lstStyle/>
          <a:p>
            <a:r>
              <a:rPr lang="en-US" altLang="zh-CN" sz="2800" b="0" dirty="0"/>
              <a:t>Requirements and C&amp;B</a:t>
            </a:r>
            <a:br>
              <a:rPr lang="en-US" altLang="zh-CN" sz="2800" b="0" dirty="0"/>
            </a:br>
            <a:r>
              <a:rPr lang="zh-CN" altLang="en-US" sz="2800" b="0" dirty="0"/>
              <a:t>招聘要求和薪资福利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1993AE-852E-48C7-BA19-90B60EFC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pPr/>
              <a:t>17</a:t>
            </a:fld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8D2975D-AE67-422F-BEEB-7AB0549A6DB9}"/>
              </a:ext>
            </a:extLst>
          </p:cNvPr>
          <p:cNvSpPr txBox="1"/>
          <p:nvPr/>
        </p:nvSpPr>
        <p:spPr>
          <a:xfrm>
            <a:off x="76200" y="1368722"/>
            <a:ext cx="4038600" cy="26354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招聘岗位：</a:t>
            </a:r>
            <a:r>
              <a:rPr lang="en-US" altLang="zh-CN" sz="1600" dirty="0"/>
              <a:t>CNC</a:t>
            </a:r>
            <a:r>
              <a:rPr lang="zh-CN" altLang="en-US" sz="1600" dirty="0"/>
              <a:t>车床学徒                      </a:t>
            </a:r>
            <a:endParaRPr lang="en-US" altLang="zh-CN" sz="1600" dirty="0"/>
          </a:p>
          <a:p>
            <a:r>
              <a:rPr lang="zh-CN" altLang="en-US" sz="1600" b="1" dirty="0"/>
              <a:t>招聘人数：</a:t>
            </a:r>
            <a:r>
              <a:rPr lang="en-US" altLang="zh-CN" sz="1600" dirty="0"/>
              <a:t>15</a:t>
            </a:r>
            <a:r>
              <a:rPr lang="zh-CN" altLang="en-US" sz="1600" dirty="0"/>
              <a:t>名</a:t>
            </a:r>
            <a:endParaRPr lang="en-US" altLang="zh-CN" sz="1600" dirty="0"/>
          </a:p>
          <a:p>
            <a:r>
              <a:rPr lang="zh-CN" altLang="en-US" sz="1600" b="1" dirty="0"/>
              <a:t>招聘要求</a:t>
            </a:r>
            <a:r>
              <a:rPr lang="zh-CN" altLang="en-US" sz="1600" dirty="0"/>
              <a:t>：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1.</a:t>
            </a:r>
            <a:r>
              <a:rPr lang="zh-CN" altLang="en-US" sz="1600" dirty="0"/>
              <a:t>男女不限，高中、中专及以上学历，模具、机械类专业优先考虑；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2.</a:t>
            </a:r>
            <a:r>
              <a:rPr lang="zh-CN" altLang="en-US" sz="1600" dirty="0"/>
              <a:t>学习能力强，愿意从基层做起；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3.</a:t>
            </a:r>
            <a:r>
              <a:rPr lang="zh-CN" altLang="en-US" sz="1600" dirty="0"/>
              <a:t>服从管理，有团队合作精神；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4.</a:t>
            </a:r>
            <a:r>
              <a:rPr lang="zh-CN" altLang="en-US" sz="1600" dirty="0"/>
              <a:t>个人意愿往车床技术方面发展；</a:t>
            </a:r>
            <a:endParaRPr lang="en-US" sz="1600" dirty="0"/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xmlns="" id="{A0C4048E-7648-47C3-B1A4-8F78DD71D4DF}"/>
              </a:ext>
            </a:extLst>
          </p:cNvPr>
          <p:cNvSpPr txBox="1"/>
          <p:nvPr/>
        </p:nvSpPr>
        <p:spPr>
          <a:xfrm>
            <a:off x="4191000" y="1368722"/>
            <a:ext cx="4114800" cy="26354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招聘岗位：</a:t>
            </a:r>
            <a:r>
              <a:rPr lang="en-US" altLang="zh-CN" sz="1600" dirty="0"/>
              <a:t>CNC</a:t>
            </a:r>
            <a:r>
              <a:rPr lang="zh-CN" altLang="en-US" sz="1600" dirty="0"/>
              <a:t>铣床学徒                       </a:t>
            </a:r>
            <a:endParaRPr lang="en-US" altLang="zh-CN" sz="1600" dirty="0"/>
          </a:p>
          <a:p>
            <a:r>
              <a:rPr lang="zh-CN" altLang="en-US" sz="1600" b="1" dirty="0"/>
              <a:t>招聘人数：</a:t>
            </a:r>
            <a:r>
              <a:rPr lang="en-US" altLang="zh-CN" sz="1600" dirty="0"/>
              <a:t>15</a:t>
            </a:r>
            <a:r>
              <a:rPr lang="zh-CN" altLang="en-US" sz="1600" dirty="0"/>
              <a:t>名</a:t>
            </a:r>
            <a:endParaRPr lang="en-US" altLang="zh-CN" sz="1600" dirty="0"/>
          </a:p>
          <a:p>
            <a:r>
              <a:rPr lang="zh-CN" altLang="en-US" sz="1600" b="1" dirty="0"/>
              <a:t>招聘要求：</a:t>
            </a:r>
            <a:endParaRPr lang="en-US" altLang="zh-CN" sz="1600" b="1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1.</a:t>
            </a:r>
            <a:r>
              <a:rPr lang="zh-CN" altLang="en-US" sz="1600" dirty="0"/>
              <a:t>男女不限，高中、中专及以上学历，数控专业；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2.</a:t>
            </a:r>
            <a:r>
              <a:rPr lang="zh-CN" altLang="en-US" sz="1600" dirty="0"/>
              <a:t>学习能力强，愿意从基层做起；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3.</a:t>
            </a:r>
            <a:r>
              <a:rPr lang="zh-CN" altLang="en-US" sz="1600" dirty="0"/>
              <a:t>服从管理，有团队合作精神；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4.</a:t>
            </a:r>
            <a:r>
              <a:rPr lang="zh-CN" altLang="en-US" sz="1600" dirty="0"/>
              <a:t>个人意愿往铣床技术方面发展</a:t>
            </a:r>
            <a:endParaRPr lang="en-US" altLang="zh-CN" sz="1600" dirty="0"/>
          </a:p>
        </p:txBody>
      </p:sp>
      <p:sp>
        <p:nvSpPr>
          <p:cNvPr id="7" name="箭头: 下 6">
            <a:extLst>
              <a:ext uri="{FF2B5EF4-FFF2-40B4-BE49-F238E27FC236}">
                <a16:creationId xmlns:a16="http://schemas.microsoft.com/office/drawing/2014/main" xmlns="" id="{F4042F47-AD07-4780-AABD-44AC1867D352}"/>
              </a:ext>
            </a:extLst>
          </p:cNvPr>
          <p:cNvSpPr/>
          <p:nvPr/>
        </p:nvSpPr>
        <p:spPr>
          <a:xfrm>
            <a:off x="1790700" y="4004186"/>
            <a:ext cx="381000" cy="796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4EC4102-4E63-448F-8B5B-A179EBE78E0A}"/>
              </a:ext>
            </a:extLst>
          </p:cNvPr>
          <p:cNvSpPr/>
          <p:nvPr/>
        </p:nvSpPr>
        <p:spPr>
          <a:xfrm>
            <a:off x="152400" y="4800600"/>
            <a:ext cx="8153400" cy="1981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</a:rPr>
              <a:t>薪资福利：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1.</a:t>
            </a:r>
            <a:r>
              <a:rPr lang="zh-CN" altLang="en-US" dirty="0">
                <a:solidFill>
                  <a:schemeClr val="tx1"/>
                </a:solidFill>
              </a:rPr>
              <a:t>工资结构：底薪（</a:t>
            </a:r>
            <a:r>
              <a:rPr lang="en-US" altLang="zh-CN" dirty="0">
                <a:solidFill>
                  <a:schemeClr val="tx1"/>
                </a:solidFill>
              </a:rPr>
              <a:t>2130</a:t>
            </a:r>
            <a:r>
              <a:rPr lang="zh-CN" altLang="en-US" dirty="0">
                <a:solidFill>
                  <a:schemeClr val="tx1"/>
                </a:solidFill>
              </a:rPr>
              <a:t>元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月）</a:t>
            </a:r>
            <a:r>
              <a:rPr lang="en-US" altLang="zh-CN" dirty="0">
                <a:solidFill>
                  <a:schemeClr val="tx1"/>
                </a:solidFill>
              </a:rPr>
              <a:t>+</a:t>
            </a:r>
            <a:r>
              <a:rPr lang="zh-CN" altLang="en-US" dirty="0">
                <a:solidFill>
                  <a:schemeClr val="tx1"/>
                </a:solidFill>
              </a:rPr>
              <a:t>加班费</a:t>
            </a:r>
            <a:r>
              <a:rPr lang="en-US" altLang="zh-CN" dirty="0">
                <a:solidFill>
                  <a:schemeClr val="tx1"/>
                </a:solidFill>
              </a:rPr>
              <a:t>+</a:t>
            </a:r>
            <a:r>
              <a:rPr lang="zh-CN" altLang="en-US" dirty="0">
                <a:solidFill>
                  <a:schemeClr val="tx1"/>
                </a:solidFill>
              </a:rPr>
              <a:t>全勤奖（</a:t>
            </a:r>
            <a:r>
              <a:rPr lang="en-US" altLang="zh-CN" dirty="0">
                <a:solidFill>
                  <a:schemeClr val="tx1"/>
                </a:solidFill>
              </a:rPr>
              <a:t>60</a:t>
            </a:r>
            <a:r>
              <a:rPr lang="zh-CN" altLang="en-US" dirty="0">
                <a:solidFill>
                  <a:schemeClr val="tx1"/>
                </a:solidFill>
              </a:rPr>
              <a:t>元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月）</a:t>
            </a:r>
            <a:r>
              <a:rPr lang="en-US" altLang="zh-CN" dirty="0">
                <a:solidFill>
                  <a:schemeClr val="tx1"/>
                </a:solidFill>
              </a:rPr>
              <a:t>+</a:t>
            </a:r>
            <a:r>
              <a:rPr lang="zh-CN" altLang="en-US" dirty="0">
                <a:solidFill>
                  <a:schemeClr val="tx1"/>
                </a:solidFill>
              </a:rPr>
              <a:t>夜班津贴（</a:t>
            </a:r>
            <a:r>
              <a:rPr lang="en-US" altLang="zh-CN" dirty="0">
                <a:solidFill>
                  <a:schemeClr val="tx1"/>
                </a:solidFill>
              </a:rPr>
              <a:t>10</a:t>
            </a:r>
            <a:r>
              <a:rPr lang="zh-CN" altLang="en-US" dirty="0">
                <a:solidFill>
                  <a:schemeClr val="tx1"/>
                </a:solidFill>
              </a:rPr>
              <a:t>元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天），月综合工资</a:t>
            </a:r>
            <a:r>
              <a:rPr lang="en-US" altLang="zh-CN" dirty="0">
                <a:solidFill>
                  <a:schemeClr val="tx1"/>
                </a:solidFill>
              </a:rPr>
              <a:t>4500-5500</a:t>
            </a:r>
            <a:r>
              <a:rPr lang="zh-CN" altLang="en-US" dirty="0">
                <a:solidFill>
                  <a:schemeClr val="tx1"/>
                </a:solidFill>
              </a:rPr>
              <a:t>元；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2.</a:t>
            </a:r>
            <a:r>
              <a:rPr lang="zh-CN" altLang="en-US" dirty="0">
                <a:solidFill>
                  <a:schemeClr val="tx1"/>
                </a:solidFill>
              </a:rPr>
              <a:t>住宿情况：公司免费提供住宿，扣水电费</a:t>
            </a:r>
            <a:r>
              <a:rPr lang="en-US" altLang="zh-CN" dirty="0">
                <a:solidFill>
                  <a:schemeClr val="tx1"/>
                </a:solidFill>
              </a:rPr>
              <a:t>40</a:t>
            </a:r>
            <a:r>
              <a:rPr lang="zh-CN" altLang="en-US" dirty="0">
                <a:solidFill>
                  <a:schemeClr val="tx1"/>
                </a:solidFill>
              </a:rPr>
              <a:t>元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月，宿舍人数</a:t>
            </a:r>
            <a:r>
              <a:rPr lang="en-US" altLang="zh-CN" dirty="0">
                <a:solidFill>
                  <a:schemeClr val="tx1"/>
                </a:solidFill>
              </a:rPr>
              <a:t>7</a:t>
            </a:r>
            <a:r>
              <a:rPr lang="zh-CN" altLang="en-US" dirty="0">
                <a:solidFill>
                  <a:schemeClr val="tx1"/>
                </a:solidFill>
              </a:rPr>
              <a:t>人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间，宿舍内配有热水器、风扇、书桌、衣柜等基本胡生活设施；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3.</a:t>
            </a:r>
            <a:r>
              <a:rPr lang="zh-CN" altLang="en-US" dirty="0">
                <a:solidFill>
                  <a:schemeClr val="tx1"/>
                </a:solidFill>
              </a:rPr>
              <a:t>餐补情况：餐补</a:t>
            </a:r>
            <a:r>
              <a:rPr lang="en-US" altLang="zh-CN" dirty="0">
                <a:solidFill>
                  <a:schemeClr val="tx1"/>
                </a:solidFill>
              </a:rPr>
              <a:t>3</a:t>
            </a:r>
            <a:r>
              <a:rPr lang="zh-CN" altLang="en-US" dirty="0">
                <a:solidFill>
                  <a:schemeClr val="tx1"/>
                </a:solidFill>
              </a:rPr>
              <a:t>元</a:t>
            </a:r>
            <a:r>
              <a:rPr lang="en-US" altLang="zh-CN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餐，每天补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餐；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4.</a:t>
            </a:r>
            <a:r>
              <a:rPr lang="zh-CN" altLang="en-US" dirty="0">
                <a:solidFill>
                  <a:schemeClr val="tx1"/>
                </a:solidFill>
              </a:rPr>
              <a:t>五险一金：公司为每位员工全额购买五险一金，入职即会购买；</a:t>
            </a:r>
          </a:p>
        </p:txBody>
      </p:sp>
      <p:sp>
        <p:nvSpPr>
          <p:cNvPr id="20" name="箭头: 下 19">
            <a:extLst>
              <a:ext uri="{FF2B5EF4-FFF2-40B4-BE49-F238E27FC236}">
                <a16:creationId xmlns:a16="http://schemas.microsoft.com/office/drawing/2014/main" xmlns="" id="{37958037-80B6-4841-A659-F68F7CC88851}"/>
              </a:ext>
            </a:extLst>
          </p:cNvPr>
          <p:cNvSpPr/>
          <p:nvPr/>
        </p:nvSpPr>
        <p:spPr>
          <a:xfrm>
            <a:off x="5786487" y="4004186"/>
            <a:ext cx="381000" cy="796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95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D935AA3-D52D-448F-AF8C-B0DD2F485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宿舍</a:t>
            </a:r>
            <a:r>
              <a:rPr lang="en-US" altLang="zh-CN" dirty="0"/>
              <a:t>Dormitory</a:t>
            </a:r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xmlns="" id="{54389781-8B7C-4EFC-9BC6-485D67A472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8213"/>
            <a:ext cx="3571592" cy="2461787"/>
          </a:xfrm>
        </p:spPr>
      </p:pic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362D1A7-AA81-4A28-BFE3-7B1B2748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04D2C9F-30A7-49FF-8BAC-C5F47638B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2B19256-F155-4E89-96C8-622D8B00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18</a:t>
            </a:fld>
            <a:endParaRPr lang="en-SG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B78C278-4F52-4FBB-B506-C1130280DC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48213"/>
            <a:ext cx="3730028" cy="246178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B873AD7-29B3-4438-B900-619DDA8A8D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34074"/>
            <a:ext cx="3730028" cy="234113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E4CC14C-4CDC-4923-BC74-155AB917E8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15212"/>
            <a:ext cx="3571592" cy="235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33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5B32FE-12E4-4B5D-86AC-03C890A9A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b="0" dirty="0"/>
              <a:t>公司地址及线路</a:t>
            </a:r>
            <a:r>
              <a:rPr lang="en-US" altLang="zh-CN" sz="2800" b="0" dirty="0"/>
              <a:t>Company address and route</a:t>
            </a:r>
            <a:endParaRPr lang="zh-CN" altLang="en-US" sz="28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549562-3EF6-4570-AD41-160EA6647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6D7CFC-55A6-4FE1-A48A-922E64CC6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88F0643-41AC-4D83-A0D7-A2EE386E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19</a:t>
            </a:fld>
            <a:endParaRPr lang="en-SG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xmlns="" id="{1FFFDA1E-5D0B-475C-9F08-837D5F31C48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95400"/>
            <a:ext cx="8153400" cy="483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F8503FF-AEBD-42E9-B6F4-DD4C96BF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F5B94A-518F-494C-B6A9-CBB63AE7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1FB7D3-4E0A-4ACF-B1F4-8CE45E66C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</a:t>
            </a:fld>
            <a:endParaRPr lang="en-SG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85A805AB-2CD2-4DB1-B0A6-424F1D1B9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986726" cy="1143000"/>
          </a:xfrm>
        </p:spPr>
        <p:txBody>
          <a:bodyPr/>
          <a:lstStyle/>
          <a:p>
            <a:r>
              <a:rPr lang="zh-CN" altLang="en-US" dirty="0"/>
              <a:t>目录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2B6B8AB-F700-459E-A836-573A552CCAE4}"/>
              </a:ext>
            </a:extLst>
          </p:cNvPr>
          <p:cNvSpPr txBox="1"/>
          <p:nvPr/>
        </p:nvSpPr>
        <p:spPr>
          <a:xfrm>
            <a:off x="990600" y="1828800"/>
            <a:ext cx="5791200" cy="4440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zh-CN" altLang="en-US" sz="3200" dirty="0"/>
              <a:t>肯发集团介绍</a:t>
            </a:r>
            <a:endParaRPr lang="en-US" altLang="zh-CN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zh-CN" altLang="en-US" sz="3200" dirty="0"/>
              <a:t> 组织架构</a:t>
            </a:r>
            <a:endParaRPr lang="en-US" altLang="zh-CN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zh-CN" altLang="en-US" sz="3200" dirty="0"/>
              <a:t> 产品及厂区介绍</a:t>
            </a:r>
            <a:endParaRPr lang="en-US" altLang="zh-CN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zh-CN" altLang="en-US" sz="3200" dirty="0"/>
              <a:t>招聘岗位及要求</a:t>
            </a:r>
            <a:endParaRPr lang="en-US" altLang="zh-CN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zh-CN" sz="3200" dirty="0"/>
              <a:t> </a:t>
            </a:r>
            <a:r>
              <a:rPr lang="zh-CN" altLang="en-US" sz="3200" dirty="0"/>
              <a:t>文化活动</a:t>
            </a:r>
            <a:endParaRPr lang="en-US" altLang="zh-CN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zh-CN" altLang="en-US" sz="3200" dirty="0"/>
              <a:t> 员工发展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934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9443" y="4343400"/>
            <a:ext cx="7885113" cy="1362075"/>
          </a:xfrm>
        </p:spPr>
        <p:txBody>
          <a:bodyPr/>
          <a:lstStyle/>
          <a:p>
            <a:r>
              <a:rPr lang="zh-CN" altLang="en-US" dirty="0"/>
              <a:t>文化活动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20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75569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2018</a:t>
            </a:r>
            <a:r>
              <a:rPr lang="zh-CN" altLang="en-US" dirty="0"/>
              <a:t>年度活动计划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21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4FE86C95-95DB-4110-AE23-7885114F5C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19253"/>
              </p:ext>
            </p:extLst>
          </p:nvPr>
        </p:nvGraphicFramePr>
        <p:xfrm>
          <a:off x="228603" y="1143000"/>
          <a:ext cx="8478402" cy="5380015"/>
        </p:xfrm>
        <a:graphic>
          <a:graphicData uri="http://schemas.openxmlformats.org/drawingml/2006/table">
            <a:tbl>
              <a:tblPr/>
              <a:tblGrid>
                <a:gridCol w="914399">
                  <a:extLst>
                    <a:ext uri="{9D8B030D-6E8A-4147-A177-3AD203B41FA5}">
                      <a16:colId xmlns:a16="http://schemas.microsoft.com/office/drawing/2014/main" xmlns="" val="3205485466"/>
                    </a:ext>
                  </a:extLst>
                </a:gridCol>
                <a:gridCol w="2269061">
                  <a:extLst>
                    <a:ext uri="{9D8B030D-6E8A-4147-A177-3AD203B41FA5}">
                      <a16:colId xmlns:a16="http://schemas.microsoft.com/office/drawing/2014/main" xmlns="" val="1371533306"/>
                    </a:ext>
                  </a:extLst>
                </a:gridCol>
                <a:gridCol w="462902">
                  <a:extLst>
                    <a:ext uri="{9D8B030D-6E8A-4147-A177-3AD203B41FA5}">
                      <a16:colId xmlns:a16="http://schemas.microsoft.com/office/drawing/2014/main" xmlns="" val="2351396162"/>
                    </a:ext>
                  </a:extLst>
                </a:gridCol>
                <a:gridCol w="316723">
                  <a:extLst>
                    <a:ext uri="{9D8B030D-6E8A-4147-A177-3AD203B41FA5}">
                      <a16:colId xmlns:a16="http://schemas.microsoft.com/office/drawing/2014/main" xmlns="" val="201558387"/>
                    </a:ext>
                  </a:extLst>
                </a:gridCol>
                <a:gridCol w="276116">
                  <a:extLst>
                    <a:ext uri="{9D8B030D-6E8A-4147-A177-3AD203B41FA5}">
                      <a16:colId xmlns:a16="http://schemas.microsoft.com/office/drawing/2014/main" xmlns="" val="311323146"/>
                    </a:ext>
                  </a:extLst>
                </a:gridCol>
                <a:gridCol w="276116">
                  <a:extLst>
                    <a:ext uri="{9D8B030D-6E8A-4147-A177-3AD203B41FA5}">
                      <a16:colId xmlns:a16="http://schemas.microsoft.com/office/drawing/2014/main" xmlns="" val="377831396"/>
                    </a:ext>
                  </a:extLst>
                </a:gridCol>
                <a:gridCol w="284237">
                  <a:extLst>
                    <a:ext uri="{9D8B030D-6E8A-4147-A177-3AD203B41FA5}">
                      <a16:colId xmlns:a16="http://schemas.microsoft.com/office/drawing/2014/main" xmlns="" val="3390963054"/>
                    </a:ext>
                  </a:extLst>
                </a:gridCol>
                <a:gridCol w="284237">
                  <a:extLst>
                    <a:ext uri="{9D8B030D-6E8A-4147-A177-3AD203B41FA5}">
                      <a16:colId xmlns:a16="http://schemas.microsoft.com/office/drawing/2014/main" xmlns="" val="330149118"/>
                    </a:ext>
                  </a:extLst>
                </a:gridCol>
                <a:gridCol w="284237">
                  <a:extLst>
                    <a:ext uri="{9D8B030D-6E8A-4147-A177-3AD203B41FA5}">
                      <a16:colId xmlns:a16="http://schemas.microsoft.com/office/drawing/2014/main" xmlns="" val="1082929778"/>
                    </a:ext>
                  </a:extLst>
                </a:gridCol>
                <a:gridCol w="284237">
                  <a:extLst>
                    <a:ext uri="{9D8B030D-6E8A-4147-A177-3AD203B41FA5}">
                      <a16:colId xmlns:a16="http://schemas.microsoft.com/office/drawing/2014/main" xmlns="" val="1628915848"/>
                    </a:ext>
                  </a:extLst>
                </a:gridCol>
                <a:gridCol w="267996">
                  <a:extLst>
                    <a:ext uri="{9D8B030D-6E8A-4147-A177-3AD203B41FA5}">
                      <a16:colId xmlns:a16="http://schemas.microsoft.com/office/drawing/2014/main" xmlns="" val="2645032983"/>
                    </a:ext>
                  </a:extLst>
                </a:gridCol>
                <a:gridCol w="276116">
                  <a:extLst>
                    <a:ext uri="{9D8B030D-6E8A-4147-A177-3AD203B41FA5}">
                      <a16:colId xmlns:a16="http://schemas.microsoft.com/office/drawing/2014/main" xmlns="" val="2817749197"/>
                    </a:ext>
                  </a:extLst>
                </a:gridCol>
                <a:gridCol w="316723">
                  <a:extLst>
                    <a:ext uri="{9D8B030D-6E8A-4147-A177-3AD203B41FA5}">
                      <a16:colId xmlns:a16="http://schemas.microsoft.com/office/drawing/2014/main" xmlns="" val="3509241293"/>
                    </a:ext>
                  </a:extLst>
                </a:gridCol>
                <a:gridCol w="316723">
                  <a:extLst>
                    <a:ext uri="{9D8B030D-6E8A-4147-A177-3AD203B41FA5}">
                      <a16:colId xmlns:a16="http://schemas.microsoft.com/office/drawing/2014/main" xmlns="" val="3365811932"/>
                    </a:ext>
                  </a:extLst>
                </a:gridCol>
                <a:gridCol w="341085">
                  <a:extLst>
                    <a:ext uri="{9D8B030D-6E8A-4147-A177-3AD203B41FA5}">
                      <a16:colId xmlns:a16="http://schemas.microsoft.com/office/drawing/2014/main" xmlns="" val="1377723427"/>
                    </a:ext>
                  </a:extLst>
                </a:gridCol>
                <a:gridCol w="462902">
                  <a:extLst>
                    <a:ext uri="{9D8B030D-6E8A-4147-A177-3AD203B41FA5}">
                      <a16:colId xmlns:a16="http://schemas.microsoft.com/office/drawing/2014/main" xmlns="" val="2987728919"/>
                    </a:ext>
                  </a:extLst>
                </a:gridCol>
                <a:gridCol w="462902">
                  <a:extLst>
                    <a:ext uri="{9D8B030D-6E8A-4147-A177-3AD203B41FA5}">
                      <a16:colId xmlns:a16="http://schemas.microsoft.com/office/drawing/2014/main" xmlns="" val="3912966833"/>
                    </a:ext>
                  </a:extLst>
                </a:gridCol>
                <a:gridCol w="381690">
                  <a:extLst>
                    <a:ext uri="{9D8B030D-6E8A-4147-A177-3AD203B41FA5}">
                      <a16:colId xmlns:a16="http://schemas.microsoft.com/office/drawing/2014/main" xmlns="" val="2122628382"/>
                    </a:ext>
                  </a:extLst>
                </a:gridCol>
              </a:tblGrid>
              <a:tr h="227409"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en-US" altLang="zh-TW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2018</a:t>
                      </a:r>
                      <a:r>
                        <a:rPr lang="zh-TW" altLang="en-US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年员工沟通</a:t>
                      </a:r>
                      <a:r>
                        <a:rPr lang="en-US" altLang="zh-TW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/</a:t>
                      </a:r>
                      <a:r>
                        <a:rPr lang="zh-TW" altLang="en-US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活动计划 </a:t>
                      </a:r>
                      <a:r>
                        <a:rPr lang="en-US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Engagement Plan 2018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6118479"/>
                  </a:ext>
                </a:extLst>
              </a:tr>
              <a:tr h="30116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类别</a:t>
                      </a:r>
                      <a:br>
                        <a:rPr lang="zh-TW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活动</a:t>
                      </a: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支持部门</a:t>
                      </a:r>
                      <a:br>
                        <a:rPr lang="zh-TW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Support department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频率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Frequency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一月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二月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三月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四月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五月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六月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七月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八月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九月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十月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十一月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十二月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参加者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Audience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组织者</a:t>
                      </a:r>
                      <a:br>
                        <a:rPr lang="zh-TW" alt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Facilitator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69530"/>
                  </a:ext>
                </a:extLst>
              </a:tr>
              <a:tr h="147508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 Meetings 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zh-TW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员工沟通会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员工大会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TownHall Meeting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8220667"/>
                  </a:ext>
                </a:extLst>
              </a:tr>
              <a:tr h="2485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部门代表沟通会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Departmental Representative Communication meeting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Representatives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5-Apr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3-Aug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6815004"/>
                  </a:ext>
                </a:extLst>
              </a:tr>
              <a:tr h="17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跨部门沟通会</a:t>
                      </a:r>
                      <a:br>
                        <a:rPr lang="zh-TW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 Departmental communication meeting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Representatives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18-May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5-Oct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8436633"/>
                  </a:ext>
                </a:extLst>
              </a:tr>
              <a:tr h="17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膳食委员会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Canteen committee meeting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Representatives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898251"/>
                  </a:ext>
                </a:extLst>
              </a:tr>
              <a:tr h="1843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宿舍委员会</a:t>
                      </a:r>
                      <a:br>
                        <a:rPr lang="zh-TW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Dormitory committee meeting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Representatives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20-Apr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17-Oct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9663865"/>
                  </a:ext>
                </a:extLst>
              </a:tr>
              <a:tr h="2485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新员工茶话会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employees tea corner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employees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17-Apr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22-May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23-Aug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26-Oct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23-Jul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新员工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Employees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3850120"/>
                  </a:ext>
                </a:extLst>
              </a:tr>
              <a:tr h="2485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离职面谈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Exit interview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leaver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离职人员</a:t>
                      </a:r>
                      <a:b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Resigning Employee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072373"/>
                  </a:ext>
                </a:extLst>
              </a:tr>
              <a:tr h="1843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食堂满意度调查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Satisfaction survey of canteen 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4450646"/>
                  </a:ext>
                </a:extLst>
              </a:tr>
              <a:tr h="1843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宿舍满意度调查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Satisfaction survey of dormitory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quarterly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7392182"/>
                  </a:ext>
                </a:extLst>
              </a:tr>
              <a:tr h="1843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年度满意度调查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Satisfaction survey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7886426"/>
                  </a:ext>
                </a:extLst>
              </a:tr>
              <a:tr h="153654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Employee activities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员工活动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春节晚会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Party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18-Jan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2226555"/>
                  </a:ext>
                </a:extLst>
              </a:tr>
              <a:tr h="3294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送关怀活动 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Caring activity</a:t>
                      </a:r>
                      <a:b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（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会体员工送水果，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针对春节加班员工送糖果活动，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，餐厅加餐活动（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、</a:t>
                      </a:r>
                      <a:r>
                        <a:rPr lang="en-US" altLang="zh-CN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号加班员工）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14-Feb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2926168"/>
                  </a:ext>
                </a:extLst>
              </a:tr>
              <a:tr h="153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三八节妇女节活动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Women's day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8-Mar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women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8556079"/>
                  </a:ext>
                </a:extLst>
              </a:tr>
              <a:tr h="190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植树、蓝球赛活动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Tree planting and Basketball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5547178"/>
                  </a:ext>
                </a:extLst>
              </a:tr>
              <a:tr h="1677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团队建设活动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 building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12-13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9-10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0054239"/>
                  </a:ext>
                </a:extLst>
              </a:tr>
              <a:tr h="153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荔枝节活动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Lychee Picking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01164205"/>
                  </a:ext>
                </a:extLst>
              </a:tr>
              <a:tr h="17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端午节加餐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Extra meal of Dragon Boat Festival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18-Jun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4048194"/>
                  </a:ext>
                </a:extLst>
              </a:tr>
              <a:tr h="17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羽毛球比赛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Badmintion match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20-Jul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3096902"/>
                  </a:ext>
                </a:extLst>
              </a:tr>
              <a:tr h="17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安全生产月活动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Safty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17-Aug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6695524"/>
                  </a:ext>
                </a:extLst>
              </a:tr>
              <a:tr h="178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中秋节活动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Mid-autumn festival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24-Sep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20300679"/>
                  </a:ext>
                </a:extLst>
              </a:tr>
              <a:tr h="178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户外徒步活动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Outdoor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20-Oct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9301945"/>
                  </a:ext>
                </a:extLst>
              </a:tr>
              <a:tr h="1598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圣诞活动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Christmas activity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Yearly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25-Dec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9187685"/>
                  </a:ext>
                </a:extLst>
              </a:tr>
              <a:tr h="1475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</a:txBody>
                  <a:tcPr marL="5795" marR="5795" marT="57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4834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15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年度文化活动展示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22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397D069-B705-4F3B-B7E7-DD8025EFF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622F311A-19DC-47A1-A3F7-C979B6824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   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DengXia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90EB0E56-6F48-48AA-9915-D572AB820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95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E02F0A1A-5F10-4D8D-90E8-A78B9C851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00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图片 2" descr="\\192.168.80.232\6200hr\Jessica电脑资料\钟琴芳\照片\植树活动\DSC_6715.JPG">
            <a:extLst>
              <a:ext uri="{FF2B5EF4-FFF2-40B4-BE49-F238E27FC236}">
                <a16:creationId xmlns:a16="http://schemas.microsoft.com/office/drawing/2014/main" xmlns="" id="{CABD900D-9C1E-4566-8805-5F06B23AC5B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988" y="1298575"/>
            <a:ext cx="3124200" cy="25100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22AA2C-0442-4236-A24A-575A0CFB673F}"/>
              </a:ext>
            </a:extLst>
          </p:cNvPr>
          <p:cNvSpPr txBox="1"/>
          <p:nvPr/>
        </p:nvSpPr>
        <p:spPr>
          <a:xfrm>
            <a:off x="3810163" y="166657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圣诞活动</a:t>
            </a:r>
            <a:endParaRPr lang="en-US" dirty="0"/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xmlns="" id="{319BC0E3-9743-49CC-8E35-0C876A622029}"/>
              </a:ext>
            </a:extLst>
          </p:cNvPr>
          <p:cNvSpPr/>
          <p:nvPr/>
        </p:nvSpPr>
        <p:spPr>
          <a:xfrm>
            <a:off x="3276601" y="1695450"/>
            <a:ext cx="490493" cy="257566"/>
          </a:xfrm>
          <a:prstGeom prst="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EAEC746-087E-4813-82DB-B4476BBCDE13}"/>
              </a:ext>
            </a:extLst>
          </p:cNvPr>
          <p:cNvSpPr txBox="1"/>
          <p:nvPr/>
        </p:nvSpPr>
        <p:spPr>
          <a:xfrm>
            <a:off x="3521847" y="2681956"/>
            <a:ext cx="1364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植树肯发林</a:t>
            </a:r>
            <a:endParaRPr lang="en-US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xmlns="" id="{5D1D4255-4BAD-4C84-87B2-3422D37AF8EC}"/>
              </a:ext>
            </a:extLst>
          </p:cNvPr>
          <p:cNvSpPr/>
          <p:nvPr/>
        </p:nvSpPr>
        <p:spPr>
          <a:xfrm>
            <a:off x="4876800" y="2733411"/>
            <a:ext cx="533400" cy="23838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C8122537-4C74-48EF-B9B5-8E08D5449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412" y="4042001"/>
            <a:ext cx="3086776" cy="21587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34C1FB8-725B-40F8-99B2-2CEE3D08BCE6}"/>
              </a:ext>
            </a:extLst>
          </p:cNvPr>
          <p:cNvSpPr txBox="1"/>
          <p:nvPr/>
        </p:nvSpPr>
        <p:spPr>
          <a:xfrm>
            <a:off x="3810163" y="4998137"/>
            <a:ext cx="1364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年会活动</a:t>
            </a:r>
            <a:endParaRPr lang="en-US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xmlns="" id="{4A2376DC-3D2A-4B65-A69A-86D4B05BE598}"/>
              </a:ext>
            </a:extLst>
          </p:cNvPr>
          <p:cNvSpPr/>
          <p:nvPr/>
        </p:nvSpPr>
        <p:spPr>
          <a:xfrm>
            <a:off x="4911587" y="5063609"/>
            <a:ext cx="533400" cy="23838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xmlns="" id="{0ACBF0DC-536A-4D92-B9A3-70129BB6F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820" y="3958453"/>
            <a:ext cx="2922380" cy="2334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B317A94-8F72-4CF3-9FE1-60D64B086451}"/>
              </a:ext>
            </a:extLst>
          </p:cNvPr>
          <p:cNvSpPr txBox="1"/>
          <p:nvPr/>
        </p:nvSpPr>
        <p:spPr>
          <a:xfrm>
            <a:off x="3820267" y="420127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户外活动</a:t>
            </a:r>
            <a:endParaRPr lang="en-US" dirty="0"/>
          </a:p>
        </p:txBody>
      </p:sp>
      <p:sp>
        <p:nvSpPr>
          <p:cNvPr id="22" name="Arrow: Left 21">
            <a:extLst>
              <a:ext uri="{FF2B5EF4-FFF2-40B4-BE49-F238E27FC236}">
                <a16:creationId xmlns:a16="http://schemas.microsoft.com/office/drawing/2014/main" xmlns="" id="{98AA1954-5A60-41A9-A77F-880AA40E8FEF}"/>
              </a:ext>
            </a:extLst>
          </p:cNvPr>
          <p:cNvSpPr/>
          <p:nvPr/>
        </p:nvSpPr>
        <p:spPr>
          <a:xfrm>
            <a:off x="3286705" y="4230145"/>
            <a:ext cx="490493" cy="257566"/>
          </a:xfrm>
          <a:prstGeom prst="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group of people standing in a room&#10;&#10;Description generated with very high confidence">
            <a:extLst>
              <a:ext uri="{FF2B5EF4-FFF2-40B4-BE49-F238E27FC236}">
                <a16:creationId xmlns:a16="http://schemas.microsoft.com/office/drawing/2014/main" xmlns="" id="{B08A100E-276B-4F0E-96A7-E78CE3587D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/>
          <a:stretch/>
        </p:blipFill>
        <p:spPr>
          <a:xfrm>
            <a:off x="304800" y="1282204"/>
            <a:ext cx="2371976" cy="233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4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素质培训</a:t>
            </a:r>
            <a:r>
              <a:rPr lang="en-US" altLang="zh-CN" dirty="0"/>
              <a:t>-</a:t>
            </a:r>
            <a:r>
              <a:rPr lang="zh-CN" altLang="en-US" dirty="0"/>
              <a:t>阳光心态，幸福职场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23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pic>
        <p:nvPicPr>
          <p:cNvPr id="2051" name="图片 1" descr="cid:image002.jpg@01D3DB28.E937CF40">
            <a:extLst>
              <a:ext uri="{FF2B5EF4-FFF2-40B4-BE49-F238E27FC236}">
                <a16:creationId xmlns:a16="http://schemas.microsoft.com/office/drawing/2014/main" xmlns="" id="{BB89AFFE-2F05-4172-9118-6DED11F90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050" y="1298575"/>
            <a:ext cx="3195499" cy="233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图片 2" descr="cid:image004.jpg@01D3DB28.E937CF40">
            <a:extLst>
              <a:ext uri="{FF2B5EF4-FFF2-40B4-BE49-F238E27FC236}">
                <a16:creationId xmlns:a16="http://schemas.microsoft.com/office/drawing/2014/main" xmlns="" id="{5FA62D92-1952-4D46-85FA-6253402F1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18" y="1250847"/>
            <a:ext cx="3391442" cy="242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图片 3" descr="cid:image011.jpg@01D3DB28.E937CF40">
            <a:extLst>
              <a:ext uri="{FF2B5EF4-FFF2-40B4-BE49-F238E27FC236}">
                <a16:creationId xmlns:a16="http://schemas.microsoft.com/office/drawing/2014/main" xmlns="" id="{5E211C11-EE1E-4606-A1B2-463D4E772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18" y="3851379"/>
            <a:ext cx="3391442" cy="239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397D069-B705-4F3B-B7E7-DD8025EFF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622F311A-19DC-47A1-A3F7-C979B6824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   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DengXia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90EB0E56-6F48-48AA-9915-D572AB820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95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E02F0A1A-5F10-4D8D-90E8-A78B9C851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00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图片 4" descr="image012">
            <a:extLst>
              <a:ext uri="{FF2B5EF4-FFF2-40B4-BE49-F238E27FC236}">
                <a16:creationId xmlns:a16="http://schemas.microsoft.com/office/drawing/2014/main" xmlns="" id="{B0E1A930-7922-4804-B7BD-366BDEB2C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26655"/>
            <a:ext cx="3196465" cy="228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338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9443" y="4343400"/>
            <a:ext cx="7885113" cy="1362075"/>
          </a:xfrm>
        </p:spPr>
        <p:txBody>
          <a:bodyPr/>
          <a:lstStyle/>
          <a:p>
            <a:r>
              <a:rPr lang="zh-CN" altLang="en-US" dirty="0"/>
              <a:t>员工发展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57905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F312D97-B756-4158-92F8-47C84CC2CA96}"/>
              </a:ext>
            </a:extLst>
          </p:cNvPr>
          <p:cNvSpPr/>
          <p:nvPr/>
        </p:nvSpPr>
        <p:spPr>
          <a:xfrm>
            <a:off x="1614666" y="1428156"/>
            <a:ext cx="2080937" cy="39898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D36BB8-689E-47F4-B17E-8D2FE767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员工进阶之路 </a:t>
            </a:r>
            <a:r>
              <a:rPr lang="en-US" altLang="zh-CN" dirty="0"/>
              <a:t>Development Way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D3F791-CE9E-4495-812D-79FB33F0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3405" y="61277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25</a:t>
            </a:fld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DC05DA1-F025-43C8-B8F8-8DDEB607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9B50B6-0DD4-47BF-981F-DDD4551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/>
              <a:t>Compart Systems - Strictly Confidential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599652B-09F7-4406-A9A9-8CA6C79A46EF}"/>
              </a:ext>
            </a:extLst>
          </p:cNvPr>
          <p:cNvGrpSpPr/>
          <p:nvPr/>
        </p:nvGrpSpPr>
        <p:grpSpPr>
          <a:xfrm>
            <a:off x="457200" y="2049117"/>
            <a:ext cx="7678327" cy="3305773"/>
            <a:chOff x="-210727" y="2057399"/>
            <a:chExt cx="7678327" cy="330577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76BA7D09-05DF-4172-B7E0-123DEE6074C3}"/>
                </a:ext>
              </a:extLst>
            </p:cNvPr>
            <p:cNvGrpSpPr/>
            <p:nvPr/>
          </p:nvGrpSpPr>
          <p:grpSpPr>
            <a:xfrm>
              <a:off x="-210727" y="4782360"/>
              <a:ext cx="1400037" cy="554948"/>
              <a:chOff x="-12295" y="4454144"/>
              <a:chExt cx="1779726" cy="65209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F7B4F7E5-5910-4C3B-83D7-7DA64C1A0D86}"/>
                  </a:ext>
                </a:extLst>
              </p:cNvPr>
              <p:cNvSpPr/>
              <p:nvPr/>
            </p:nvSpPr>
            <p:spPr>
              <a:xfrm>
                <a:off x="-12295" y="4454144"/>
                <a:ext cx="1779726" cy="65209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EF0CD530-8761-4B7D-95B3-F026D299790A}"/>
                  </a:ext>
                </a:extLst>
              </p:cNvPr>
              <p:cNvSpPr txBox="1"/>
              <p:nvPr/>
            </p:nvSpPr>
            <p:spPr>
              <a:xfrm>
                <a:off x="9308" y="4455361"/>
                <a:ext cx="1485670" cy="614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/>
                  <a:t>优秀学徒</a:t>
                </a:r>
                <a:endParaRPr lang="en-US" altLang="zh-CN" sz="1400" dirty="0"/>
              </a:p>
              <a:p>
                <a:pPr algn="ctr"/>
                <a:r>
                  <a:rPr lang="en-US" sz="1400" b="1" dirty="0"/>
                  <a:t>Apprentice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55623A19-4948-4F2F-9AB5-68D075D4C5AC}"/>
                </a:ext>
              </a:extLst>
            </p:cNvPr>
            <p:cNvGrpSpPr/>
            <p:nvPr/>
          </p:nvGrpSpPr>
          <p:grpSpPr>
            <a:xfrm>
              <a:off x="932321" y="4433534"/>
              <a:ext cx="1265113" cy="924347"/>
              <a:chOff x="1538867" y="4304706"/>
              <a:chExt cx="1644627" cy="79886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04302C29-F4BA-4AE6-88C8-2F5F650362BE}"/>
                  </a:ext>
                </a:extLst>
              </p:cNvPr>
              <p:cNvSpPr/>
              <p:nvPr/>
            </p:nvSpPr>
            <p:spPr>
              <a:xfrm>
                <a:off x="1538867" y="4304706"/>
                <a:ext cx="1545807" cy="79092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0E7BF4CF-D516-47D2-960F-F82C529DBB54}"/>
                  </a:ext>
                </a:extLst>
              </p:cNvPr>
              <p:cNvSpPr txBox="1"/>
              <p:nvPr/>
            </p:nvSpPr>
            <p:spPr>
              <a:xfrm>
                <a:off x="1620605" y="4465180"/>
                <a:ext cx="1562889" cy="638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一级</a:t>
                </a:r>
                <a:endParaRPr lang="en-US" altLang="zh-CN" sz="1400" b="1" dirty="0"/>
              </a:p>
              <a:p>
                <a:pPr algn="ctr"/>
                <a:r>
                  <a:rPr lang="zh-CN" altLang="en-US" sz="1400" b="1" dirty="0"/>
                  <a:t>技术员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T1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396A63D8-6C88-4866-B480-97AEFAAB2EE7}"/>
                </a:ext>
              </a:extLst>
            </p:cNvPr>
            <p:cNvGrpSpPr/>
            <p:nvPr/>
          </p:nvGrpSpPr>
          <p:grpSpPr>
            <a:xfrm>
              <a:off x="2078520" y="4191000"/>
              <a:ext cx="1126291" cy="1157694"/>
              <a:chOff x="2078520" y="4191000"/>
              <a:chExt cx="1126291" cy="115769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xmlns="" id="{3526DEB1-5749-4C03-8F78-706AE5423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78520" y="4191000"/>
                <a:ext cx="1126291" cy="1157694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9D77C6C9-1E74-4124-A599-187A138E5B54}"/>
                  </a:ext>
                </a:extLst>
              </p:cNvPr>
              <p:cNvSpPr txBox="1"/>
              <p:nvPr/>
            </p:nvSpPr>
            <p:spPr>
              <a:xfrm>
                <a:off x="2078520" y="4591667"/>
                <a:ext cx="110198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二级</a:t>
                </a:r>
                <a:endParaRPr lang="en-US" altLang="zh-CN" sz="1400" b="1" dirty="0"/>
              </a:p>
              <a:p>
                <a:pPr algn="ctr"/>
                <a:r>
                  <a:rPr lang="zh-CN" altLang="en-US" sz="1400" b="1" dirty="0"/>
                  <a:t>技术员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T2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1E1C879B-7344-4A34-9965-D6F54694D4DD}"/>
                </a:ext>
              </a:extLst>
            </p:cNvPr>
            <p:cNvGrpSpPr/>
            <p:nvPr/>
          </p:nvGrpSpPr>
          <p:grpSpPr>
            <a:xfrm>
              <a:off x="3112019" y="3505200"/>
              <a:ext cx="1088888" cy="1843495"/>
              <a:chOff x="3112019" y="3505200"/>
              <a:chExt cx="1088888" cy="1843495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xmlns="" id="{6E1C85B9-D286-4824-8406-AF5AC1E617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12019" y="3505200"/>
                <a:ext cx="1088888" cy="1843495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940F8DDF-65D9-4058-BA09-75A76DE1C6DF}"/>
                  </a:ext>
                </a:extLst>
              </p:cNvPr>
              <p:cNvSpPr txBox="1"/>
              <p:nvPr/>
            </p:nvSpPr>
            <p:spPr>
              <a:xfrm>
                <a:off x="3180363" y="4567952"/>
                <a:ext cx="9964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三级</a:t>
                </a:r>
                <a:endParaRPr lang="en-US" altLang="zh-CN" sz="1400" b="1" dirty="0"/>
              </a:p>
              <a:p>
                <a:pPr algn="ctr"/>
                <a:r>
                  <a:rPr lang="zh-CN" altLang="en-US" sz="1400" b="1" dirty="0"/>
                  <a:t>技术员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T3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42D9634E-A451-443C-810A-24CDFE0460F4}"/>
                </a:ext>
              </a:extLst>
            </p:cNvPr>
            <p:cNvGrpSpPr/>
            <p:nvPr/>
          </p:nvGrpSpPr>
          <p:grpSpPr>
            <a:xfrm>
              <a:off x="4164166" y="3048000"/>
              <a:ext cx="1032835" cy="2300695"/>
              <a:chOff x="4164166" y="3048000"/>
              <a:chExt cx="1032835" cy="230069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xmlns="" id="{287FB074-62F7-47DB-86FF-00AC5261C3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0906" y="3048000"/>
                <a:ext cx="996095" cy="2300695"/>
              </a:xfrm>
              <a:prstGeom prst="rect">
                <a:avLst/>
              </a:prstGeom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96E4C124-AA5A-4C7F-AB02-ADA15DE2120A}"/>
                  </a:ext>
                </a:extLst>
              </p:cNvPr>
              <p:cNvSpPr txBox="1"/>
              <p:nvPr/>
            </p:nvSpPr>
            <p:spPr>
              <a:xfrm>
                <a:off x="4164166" y="4547840"/>
                <a:ext cx="9964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四级</a:t>
                </a:r>
                <a:endParaRPr lang="en-US" altLang="zh-CN" sz="1400" b="1" dirty="0"/>
              </a:p>
              <a:p>
                <a:pPr algn="ctr"/>
                <a:r>
                  <a:rPr lang="zh-CN" altLang="en-US" sz="1400" b="1" dirty="0"/>
                  <a:t>技术员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T4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A778EF3B-87A2-4DB2-8F59-643D5AD9DC30}"/>
                </a:ext>
              </a:extLst>
            </p:cNvPr>
            <p:cNvGrpSpPr/>
            <p:nvPr/>
          </p:nvGrpSpPr>
          <p:grpSpPr>
            <a:xfrm>
              <a:off x="5146489" y="2701009"/>
              <a:ext cx="1045975" cy="2662163"/>
              <a:chOff x="5146489" y="2701009"/>
              <a:chExt cx="1045975" cy="2662163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xmlns="" id="{C4737932-D76B-4B9E-AFD7-7B212D448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96369" y="2701009"/>
                <a:ext cx="996095" cy="2662163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1DF84B1D-59A4-432D-8FCF-BF1EF2C1A044}"/>
                  </a:ext>
                </a:extLst>
              </p:cNvPr>
              <p:cNvSpPr txBox="1"/>
              <p:nvPr/>
            </p:nvSpPr>
            <p:spPr>
              <a:xfrm>
                <a:off x="5146489" y="4591667"/>
                <a:ext cx="9964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高级</a:t>
                </a:r>
                <a:endParaRPr lang="en-US" altLang="zh-CN" sz="1400" b="1" dirty="0"/>
              </a:p>
              <a:p>
                <a:pPr algn="ctr"/>
                <a:r>
                  <a:rPr lang="zh-CN" altLang="en-US" sz="1400" b="1" dirty="0"/>
                  <a:t>技术员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T5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BA9E1791-54E7-4062-9BEC-6F508964BFD7}"/>
                </a:ext>
              </a:extLst>
            </p:cNvPr>
            <p:cNvGrpSpPr/>
            <p:nvPr/>
          </p:nvGrpSpPr>
          <p:grpSpPr>
            <a:xfrm>
              <a:off x="6215028" y="2057399"/>
              <a:ext cx="1252572" cy="3294843"/>
              <a:chOff x="6215028" y="2057399"/>
              <a:chExt cx="1252572" cy="3294843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xmlns="" id="{5ED941A0-1994-4193-A75D-42D9AB8261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15028" y="2057399"/>
                <a:ext cx="1252572" cy="3294843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D0CB69F7-E2B6-48B9-A4F2-D58C429242FA}"/>
                  </a:ext>
                </a:extLst>
              </p:cNvPr>
              <p:cNvSpPr txBox="1"/>
              <p:nvPr/>
            </p:nvSpPr>
            <p:spPr>
              <a:xfrm>
                <a:off x="6242344" y="4582444"/>
                <a:ext cx="99647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/>
                  <a:t>技师或工程师</a:t>
                </a:r>
                <a:endParaRPr lang="en-US" altLang="zh-CN" sz="1400" b="1" dirty="0"/>
              </a:p>
              <a:p>
                <a:pPr algn="ctr"/>
                <a:r>
                  <a:rPr lang="en-US" sz="1400" b="1" dirty="0"/>
                  <a:t>&gt;=T6</a:t>
                </a:r>
              </a:p>
            </p:txBody>
          </p:sp>
        </p:grpSp>
      </p:grpSp>
      <p:sp>
        <p:nvSpPr>
          <p:cNvPr id="46" name="Arrow: Pentagon 45">
            <a:extLst>
              <a:ext uri="{FF2B5EF4-FFF2-40B4-BE49-F238E27FC236}">
                <a16:creationId xmlns:a16="http://schemas.microsoft.com/office/drawing/2014/main" xmlns="" id="{75753674-C64F-489F-B364-1C64A94DAF04}"/>
              </a:ext>
            </a:extLst>
          </p:cNvPr>
          <p:cNvSpPr/>
          <p:nvPr/>
        </p:nvSpPr>
        <p:spPr>
          <a:xfrm>
            <a:off x="170272" y="5486400"/>
            <a:ext cx="4858928" cy="597252"/>
          </a:xfrm>
          <a:prstGeom prst="homePlate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技术培训中心</a:t>
            </a:r>
            <a:r>
              <a:rPr lang="en-US" altLang="zh-CN" sz="1600" dirty="0">
                <a:solidFill>
                  <a:schemeClr val="tx1"/>
                </a:solidFill>
              </a:rPr>
              <a:t>Training Centre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xmlns="" id="{B32C78BA-AB03-49DD-8B7F-B9BA4F662157}"/>
              </a:ext>
            </a:extLst>
          </p:cNvPr>
          <p:cNvSpPr/>
          <p:nvPr/>
        </p:nvSpPr>
        <p:spPr>
          <a:xfrm>
            <a:off x="4832092" y="5485148"/>
            <a:ext cx="3473707" cy="586046"/>
          </a:xfrm>
          <a:prstGeom prst="chevron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</a:rPr>
              <a:t>内部晋升流程</a:t>
            </a:r>
            <a:endParaRPr lang="en-US" altLang="zh-CN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Internal Promotion Procedure</a:t>
            </a:r>
          </a:p>
        </p:txBody>
      </p:sp>
      <p:sp>
        <p:nvSpPr>
          <p:cNvPr id="21" name="Arrow: Pentagon 20">
            <a:extLst>
              <a:ext uri="{FF2B5EF4-FFF2-40B4-BE49-F238E27FC236}">
                <a16:creationId xmlns:a16="http://schemas.microsoft.com/office/drawing/2014/main" xmlns="" id="{352541DF-55C6-4219-A675-0592B2CCBEF8}"/>
              </a:ext>
            </a:extLst>
          </p:cNvPr>
          <p:cNvSpPr/>
          <p:nvPr/>
        </p:nvSpPr>
        <p:spPr>
          <a:xfrm>
            <a:off x="1623260" y="2828337"/>
            <a:ext cx="1123187" cy="648585"/>
          </a:xfrm>
          <a:prstGeom prst="homePlate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三个月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3 Months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8567710-0106-4202-90E6-B1B742B50D0A}"/>
              </a:ext>
            </a:extLst>
          </p:cNvPr>
          <p:cNvGrpSpPr/>
          <p:nvPr/>
        </p:nvGrpSpPr>
        <p:grpSpPr>
          <a:xfrm>
            <a:off x="2494755" y="2828337"/>
            <a:ext cx="1283131" cy="648585"/>
            <a:chOff x="2562782" y="2828337"/>
            <a:chExt cx="1283131" cy="648585"/>
          </a:xfrm>
        </p:grpSpPr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xmlns="" id="{7B0FBFF2-C5D0-4EA1-8C4D-AEE244639B6F}"/>
                </a:ext>
              </a:extLst>
            </p:cNvPr>
            <p:cNvSpPr/>
            <p:nvPr/>
          </p:nvSpPr>
          <p:spPr>
            <a:xfrm>
              <a:off x="2562782" y="2828337"/>
              <a:ext cx="1186430" cy="648585"/>
            </a:xfrm>
            <a:prstGeom prst="chevron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5C5E025-DB46-4DF2-9F40-C37700ED78DB}"/>
                </a:ext>
              </a:extLst>
            </p:cNvPr>
            <p:cNvSpPr txBox="1"/>
            <p:nvPr/>
          </p:nvSpPr>
          <p:spPr>
            <a:xfrm>
              <a:off x="2775571" y="2836897"/>
              <a:ext cx="10703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/>
                <a:t>三个月</a:t>
              </a:r>
              <a:endParaRPr lang="en-US" altLang="zh-CN" sz="1400" dirty="0"/>
            </a:p>
            <a:p>
              <a:r>
                <a:rPr lang="en-US" sz="1400" dirty="0"/>
                <a:t>3 Months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BF09CBAA-D229-46FC-A4F6-311C8E37EF9A}"/>
              </a:ext>
            </a:extLst>
          </p:cNvPr>
          <p:cNvGrpSpPr/>
          <p:nvPr/>
        </p:nvGrpSpPr>
        <p:grpSpPr>
          <a:xfrm>
            <a:off x="3505200" y="2821599"/>
            <a:ext cx="1266932" cy="648585"/>
            <a:chOff x="3505200" y="2821599"/>
            <a:chExt cx="1266932" cy="648585"/>
          </a:xfrm>
        </p:grpSpPr>
        <p:sp>
          <p:nvSpPr>
            <p:cNvPr id="52" name="Arrow: Chevron 51">
              <a:extLst>
                <a:ext uri="{FF2B5EF4-FFF2-40B4-BE49-F238E27FC236}">
                  <a16:creationId xmlns:a16="http://schemas.microsoft.com/office/drawing/2014/main" xmlns="" id="{D9983F4F-9709-4E4F-BC38-757BE9859E37}"/>
                </a:ext>
              </a:extLst>
            </p:cNvPr>
            <p:cNvSpPr/>
            <p:nvPr/>
          </p:nvSpPr>
          <p:spPr>
            <a:xfrm>
              <a:off x="3505200" y="2821599"/>
              <a:ext cx="1266932" cy="648585"/>
            </a:xfrm>
            <a:prstGeom prst="chevron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76B4B7D0-4DED-45E8-A6E8-831FC56DF35A}"/>
                </a:ext>
              </a:extLst>
            </p:cNvPr>
            <p:cNvSpPr/>
            <p:nvPr/>
          </p:nvSpPr>
          <p:spPr>
            <a:xfrm>
              <a:off x="4199134" y="2821599"/>
              <a:ext cx="547612" cy="648585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FB51C3F-4786-41D2-B2BE-114A0D87D556}"/>
              </a:ext>
            </a:extLst>
          </p:cNvPr>
          <p:cNvSpPr txBox="1"/>
          <p:nvPr/>
        </p:nvSpPr>
        <p:spPr>
          <a:xfrm>
            <a:off x="3834682" y="2897372"/>
            <a:ext cx="93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六个月</a:t>
            </a:r>
            <a:endParaRPr lang="en-US" altLang="zh-CN" sz="1400" dirty="0"/>
          </a:p>
          <a:p>
            <a:r>
              <a:rPr lang="en-US" sz="1400" dirty="0"/>
              <a:t>6 Months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DB03F5D-D5D7-4FC4-A026-0D3935059D30}"/>
              </a:ext>
            </a:extLst>
          </p:cNvPr>
          <p:cNvSpPr txBox="1"/>
          <p:nvPr/>
        </p:nvSpPr>
        <p:spPr>
          <a:xfrm>
            <a:off x="1663124" y="1520634"/>
            <a:ext cx="21147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CNC</a:t>
            </a:r>
            <a:r>
              <a:rPr lang="zh-CN" altLang="en-US" sz="1400" dirty="0"/>
              <a:t>专业的学徒可以节约</a:t>
            </a:r>
            <a:r>
              <a:rPr lang="en-US" altLang="zh-CN" sz="1400" dirty="0"/>
              <a:t>6</a:t>
            </a:r>
            <a:r>
              <a:rPr lang="zh-CN" altLang="en-US" sz="1400" dirty="0"/>
              <a:t>个月时间</a:t>
            </a:r>
            <a:endParaRPr lang="en-US" altLang="zh-CN" sz="1400" dirty="0"/>
          </a:p>
          <a:p>
            <a:r>
              <a:rPr lang="en-US" sz="1400" dirty="0"/>
              <a:t>The apprentice with CNC background may save 6 months.</a:t>
            </a:r>
          </a:p>
        </p:txBody>
      </p:sp>
    </p:spTree>
    <p:extLst>
      <p:ext uri="{BB962C8B-B14F-4D97-AF65-F5344CB8AC3E}">
        <p14:creationId xmlns:p14="http://schemas.microsoft.com/office/powerpoint/2010/main" val="30791301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A70A40-7427-4837-812C-736AA1516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6860391" cy="114300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Technique Competence </a:t>
            </a:r>
            <a:r>
              <a:rPr lang="zh-CN" altLang="en-US" sz="2800" dirty="0"/>
              <a:t>技术资格说明</a:t>
            </a:r>
            <a:endParaRPr lang="en-US" sz="2800" i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1993AE-852E-48C7-BA19-90B60EFC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pPr/>
              <a:t>26</a:t>
            </a:fld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8D2975D-AE67-422F-BEEB-7AB0549A6DB9}"/>
              </a:ext>
            </a:extLst>
          </p:cNvPr>
          <p:cNvSpPr txBox="1"/>
          <p:nvPr/>
        </p:nvSpPr>
        <p:spPr>
          <a:xfrm>
            <a:off x="395536" y="1412776"/>
            <a:ext cx="2664296" cy="21390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u="sng" dirty="0"/>
              <a:t>一级技术员</a:t>
            </a:r>
            <a:r>
              <a:rPr lang="en-US" altLang="zh-CN" sz="1400" b="1" u="sng" dirty="0"/>
              <a:t>T1</a:t>
            </a:r>
          </a:p>
          <a:p>
            <a:endParaRPr lang="en-US" altLang="zh-CN" sz="1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掌握检验产品外观和尺寸的方示法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掌握基本代码知识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有基本机械图纸知识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b="1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5CD6C4D-40BB-43E5-BD1C-AA5CBE649134}"/>
              </a:ext>
            </a:extLst>
          </p:cNvPr>
          <p:cNvSpPr txBox="1"/>
          <p:nvPr/>
        </p:nvSpPr>
        <p:spPr>
          <a:xfrm>
            <a:off x="3412294" y="1412776"/>
            <a:ext cx="2664296" cy="21390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u="sng" dirty="0"/>
              <a:t>二级技术员</a:t>
            </a:r>
            <a:r>
              <a:rPr lang="en-US" altLang="zh-CN" sz="1400" b="1" u="sng" dirty="0"/>
              <a:t>T2</a:t>
            </a:r>
          </a:p>
          <a:p>
            <a:endParaRPr lang="en-US" altLang="zh-CN" sz="1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掌握</a:t>
            </a:r>
            <a:r>
              <a:rPr lang="en-US" altLang="zh-CN" sz="1400" dirty="0"/>
              <a:t>T1</a:t>
            </a:r>
            <a:r>
              <a:rPr lang="zh-CN" altLang="en-US" sz="1400" dirty="0"/>
              <a:t>的技术要求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掌握装刀具、夹具的能力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掌握基本的微调方法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0725E9D-3291-46D0-B88E-7F811655FE59}"/>
              </a:ext>
            </a:extLst>
          </p:cNvPr>
          <p:cNvSpPr txBox="1"/>
          <p:nvPr/>
        </p:nvSpPr>
        <p:spPr>
          <a:xfrm>
            <a:off x="6287852" y="1379454"/>
            <a:ext cx="2664296" cy="21390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u="sng" dirty="0"/>
              <a:t>三级技术员</a:t>
            </a:r>
            <a:r>
              <a:rPr lang="en-US" altLang="zh-CN" sz="1400" b="1" u="sng" dirty="0"/>
              <a:t>T3</a:t>
            </a:r>
          </a:p>
          <a:p>
            <a:endParaRPr lang="en-US" altLang="zh-CN" sz="1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铣床掌握三轴设备的任一种机型的的调改机方法，胜任快速改机的产品切换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车床需掌握普通两轴设备的任一种机型的调改机的方法</a:t>
            </a:r>
            <a:endParaRPr lang="en-US" altLang="zh-CN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B4D0FD-CEAF-401A-8144-C29BA9D007F7}"/>
              </a:ext>
            </a:extLst>
          </p:cNvPr>
          <p:cNvSpPr txBox="1"/>
          <p:nvPr/>
        </p:nvSpPr>
        <p:spPr>
          <a:xfrm>
            <a:off x="251520" y="3749457"/>
            <a:ext cx="4107430" cy="27853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u="sng" dirty="0"/>
              <a:t>四级技术员</a:t>
            </a:r>
            <a:r>
              <a:rPr lang="en-US" altLang="zh-CN" sz="1400" b="1" u="sng" dirty="0"/>
              <a:t>T4</a:t>
            </a:r>
          </a:p>
          <a:p>
            <a:endParaRPr lang="en-US" altLang="zh-CN" sz="1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u="sng" dirty="0"/>
              <a:t>铣床</a:t>
            </a:r>
            <a:endParaRPr lang="en-US" altLang="zh-CN" sz="1400" b="1" u="sng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</a:t>
            </a:r>
            <a:r>
              <a:rPr lang="en-US" altLang="zh-CN" sz="1400" dirty="0"/>
              <a:t>- </a:t>
            </a:r>
            <a:r>
              <a:rPr lang="zh-CN" altLang="en-US" sz="1400" dirty="0"/>
              <a:t>掌握三轴设备的任一种机型的的调改机方法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</a:t>
            </a:r>
            <a:r>
              <a:rPr lang="en-US" altLang="zh-CN" sz="1400" dirty="0"/>
              <a:t>- </a:t>
            </a:r>
            <a:r>
              <a:rPr lang="zh-CN" altLang="en-US" sz="1400" dirty="0"/>
              <a:t>掌握四轴设备的任一种机型的调改机方法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u="sng" dirty="0"/>
              <a:t>车床</a:t>
            </a:r>
            <a:endParaRPr lang="en-US" altLang="zh-CN" sz="1400" b="1" u="sng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- </a:t>
            </a:r>
            <a:r>
              <a:rPr lang="zh-CN" altLang="en-US" sz="1400" dirty="0"/>
              <a:t>车床需掌握普通两轴设备的任一种机型的调改机的方法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- </a:t>
            </a:r>
            <a:r>
              <a:rPr lang="zh-CN" altLang="en-US" sz="1400" dirty="0"/>
              <a:t>复合车铣的任一种机型的调改机的方法</a:t>
            </a:r>
            <a:endParaRPr lang="en-US" altLang="zh-CN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914B904-1AE5-4E1E-8E2C-B1F3E767435E}"/>
              </a:ext>
            </a:extLst>
          </p:cNvPr>
          <p:cNvSpPr txBox="1"/>
          <p:nvPr/>
        </p:nvSpPr>
        <p:spPr>
          <a:xfrm>
            <a:off x="4644008" y="3749457"/>
            <a:ext cx="4308140" cy="27853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u="sng" dirty="0"/>
              <a:t>高级技术员</a:t>
            </a:r>
            <a:r>
              <a:rPr lang="en-US" altLang="zh-CN" sz="1400" b="1" u="sng" dirty="0"/>
              <a:t>T5</a:t>
            </a:r>
          </a:p>
          <a:p>
            <a:endParaRPr lang="en-US" altLang="zh-CN" sz="1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u="sng" dirty="0"/>
              <a:t>铣床</a:t>
            </a:r>
            <a:endParaRPr lang="en-US" altLang="zh-CN" sz="1400" b="1" u="sng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</a:t>
            </a:r>
            <a:r>
              <a:rPr lang="en-US" altLang="zh-CN" sz="1400" dirty="0"/>
              <a:t>- </a:t>
            </a:r>
            <a:r>
              <a:rPr lang="zh-CN" altLang="en-US" sz="1400" dirty="0"/>
              <a:t>掌握四轴设备的任两种机型的的调改机方法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</a:t>
            </a:r>
            <a:r>
              <a:rPr lang="en-US" altLang="zh-CN" sz="1400" dirty="0"/>
              <a:t>- </a:t>
            </a:r>
            <a:r>
              <a:rPr lang="zh-CN" altLang="en-US" sz="1400" dirty="0"/>
              <a:t>掌握五轴设备的任一种机型的调改机方法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u="sng" dirty="0"/>
              <a:t>车床</a:t>
            </a:r>
            <a:endParaRPr lang="en-US" altLang="zh-CN" sz="1400" b="1" u="sng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- </a:t>
            </a:r>
            <a:r>
              <a:rPr lang="zh-CN" altLang="en-US" sz="1400" dirty="0"/>
              <a:t>车床需掌握复合车铣设备的任一种机型的调改机的方法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- </a:t>
            </a:r>
            <a:r>
              <a:rPr lang="zh-CN" altLang="en-US" sz="1400" dirty="0"/>
              <a:t>掌握复杂复合车铣的任一种机型的调改机的方法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1589582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B2D647-8465-4006-8529-2D5393D0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技术员培训中心</a:t>
            </a:r>
            <a:r>
              <a:rPr lang="en-US" altLang="zh-CN" dirty="0"/>
              <a:t>Training Centre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040C6B-AE24-4953-A06A-BF084989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EFE35D-CD12-4BBA-9992-EA43F5C6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2CBFA4-B67F-4979-B0EF-CB724A31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27</a:t>
            </a:fld>
            <a:endParaRPr lang="en-SG"/>
          </a:p>
        </p:txBody>
      </p:sp>
      <p:graphicFrame>
        <p:nvGraphicFramePr>
          <p:cNvPr id="3155" name="Table 3154">
            <a:extLst>
              <a:ext uri="{FF2B5EF4-FFF2-40B4-BE49-F238E27FC236}">
                <a16:creationId xmlns:a16="http://schemas.microsoft.com/office/drawing/2014/main" xmlns="" id="{3DD51C78-F774-48FB-A5C7-CB2B071A3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896855"/>
              </p:ext>
            </p:extLst>
          </p:nvPr>
        </p:nvGraphicFramePr>
        <p:xfrm>
          <a:off x="2362201" y="1408683"/>
          <a:ext cx="6324599" cy="4620573"/>
        </p:xfrm>
        <a:graphic>
          <a:graphicData uri="http://schemas.openxmlformats.org/drawingml/2006/table">
            <a:tbl>
              <a:tblPr/>
              <a:tblGrid>
                <a:gridCol w="352553">
                  <a:extLst>
                    <a:ext uri="{9D8B030D-6E8A-4147-A177-3AD203B41FA5}">
                      <a16:colId xmlns:a16="http://schemas.microsoft.com/office/drawing/2014/main" xmlns="" val="2833585796"/>
                    </a:ext>
                  </a:extLst>
                </a:gridCol>
                <a:gridCol w="528831">
                  <a:extLst>
                    <a:ext uri="{9D8B030D-6E8A-4147-A177-3AD203B41FA5}">
                      <a16:colId xmlns:a16="http://schemas.microsoft.com/office/drawing/2014/main" xmlns="" val="2990384527"/>
                    </a:ext>
                  </a:extLst>
                </a:gridCol>
                <a:gridCol w="528831">
                  <a:extLst>
                    <a:ext uri="{9D8B030D-6E8A-4147-A177-3AD203B41FA5}">
                      <a16:colId xmlns:a16="http://schemas.microsoft.com/office/drawing/2014/main" xmlns="" val="3215470770"/>
                    </a:ext>
                  </a:extLst>
                </a:gridCol>
                <a:gridCol w="528831">
                  <a:extLst>
                    <a:ext uri="{9D8B030D-6E8A-4147-A177-3AD203B41FA5}">
                      <a16:colId xmlns:a16="http://schemas.microsoft.com/office/drawing/2014/main" xmlns="" val="2420032919"/>
                    </a:ext>
                  </a:extLst>
                </a:gridCol>
                <a:gridCol w="528831">
                  <a:extLst>
                    <a:ext uri="{9D8B030D-6E8A-4147-A177-3AD203B41FA5}">
                      <a16:colId xmlns:a16="http://schemas.microsoft.com/office/drawing/2014/main" xmlns="" val="408065402"/>
                    </a:ext>
                  </a:extLst>
                </a:gridCol>
                <a:gridCol w="630323">
                  <a:extLst>
                    <a:ext uri="{9D8B030D-6E8A-4147-A177-3AD203B41FA5}">
                      <a16:colId xmlns:a16="http://schemas.microsoft.com/office/drawing/2014/main" xmlns="" val="2861361035"/>
                    </a:ext>
                  </a:extLst>
                </a:gridCol>
                <a:gridCol w="555539">
                  <a:extLst>
                    <a:ext uri="{9D8B030D-6E8A-4147-A177-3AD203B41FA5}">
                      <a16:colId xmlns:a16="http://schemas.microsoft.com/office/drawing/2014/main" xmlns="" val="4164946884"/>
                    </a:ext>
                  </a:extLst>
                </a:gridCol>
                <a:gridCol w="534172">
                  <a:extLst>
                    <a:ext uri="{9D8B030D-6E8A-4147-A177-3AD203B41FA5}">
                      <a16:colId xmlns:a16="http://schemas.microsoft.com/office/drawing/2014/main" xmlns="" val="1927156428"/>
                    </a:ext>
                  </a:extLst>
                </a:gridCol>
                <a:gridCol w="534172">
                  <a:extLst>
                    <a:ext uri="{9D8B030D-6E8A-4147-A177-3AD203B41FA5}">
                      <a16:colId xmlns:a16="http://schemas.microsoft.com/office/drawing/2014/main" xmlns="" val="3346697807"/>
                    </a:ext>
                  </a:extLst>
                </a:gridCol>
                <a:gridCol w="534172">
                  <a:extLst>
                    <a:ext uri="{9D8B030D-6E8A-4147-A177-3AD203B41FA5}">
                      <a16:colId xmlns:a16="http://schemas.microsoft.com/office/drawing/2014/main" xmlns="" val="3798710377"/>
                    </a:ext>
                  </a:extLst>
                </a:gridCol>
                <a:gridCol w="534172">
                  <a:extLst>
                    <a:ext uri="{9D8B030D-6E8A-4147-A177-3AD203B41FA5}">
                      <a16:colId xmlns:a16="http://schemas.microsoft.com/office/drawing/2014/main" xmlns="" val="1041785750"/>
                    </a:ext>
                  </a:extLst>
                </a:gridCol>
                <a:gridCol w="534172">
                  <a:extLst>
                    <a:ext uri="{9D8B030D-6E8A-4147-A177-3AD203B41FA5}">
                      <a16:colId xmlns:a16="http://schemas.microsoft.com/office/drawing/2014/main" xmlns="" val="916593012"/>
                    </a:ext>
                  </a:extLst>
                </a:gridCol>
              </a:tblGrid>
              <a:tr h="151220">
                <a:tc gridSpan="5">
                  <a:txBody>
                    <a:bodyPr/>
                    <a:lstStyle/>
                    <a:p>
                      <a:pPr algn="l" fontAlgn="b"/>
                      <a:r>
                        <a:rPr lang="zh-CN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第二阶段培训时间</a:t>
                      </a:r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:2018</a:t>
                      </a:r>
                      <a:r>
                        <a:rPr lang="zh-CN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-8</a:t>
                      </a:r>
                      <a:r>
                        <a:rPr lang="zh-CN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3752118"/>
                  </a:ext>
                </a:extLst>
              </a:tr>
              <a:tr h="1857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第二阶段培训人员名单：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6860439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姓名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职务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进厂日期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工作年限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岗位</a:t>
                      </a:r>
                      <a:endParaRPr lang="zh-TW" alt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厂区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考核日期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状态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可晋升职务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85063475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M2751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王忠卫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2/8/2016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28452187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D0057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梁子威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8/16/2016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1.73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997055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D0656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罗业金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3/7/2017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1.17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76415950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M2901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杨军师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3/29/2016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5976462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D0173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燕朋华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10/11/2016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1.57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4168362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M3117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李亚森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2/25/2016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2.20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车床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3449333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M2896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兰光雨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3/29/2016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25671404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M1634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刘学良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2013-12-5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4.42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8020725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M1606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张强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2013-11-21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4.46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2140640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刘云鹏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2014-8-19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3.72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2492437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M2571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阳顺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2015-6-5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2.93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  <a:endParaRPr lang="zh-TW" alt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8839290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M2563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陈晓乔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2015-6-5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2.93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5343827"/>
                  </a:ext>
                </a:extLst>
              </a:tr>
              <a:tr h="274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M2586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李敏锋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二级技术员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初中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6/9/2015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2.91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铣床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CY</a:t>
                      </a:r>
                      <a:r>
                        <a:rPr lang="zh-TW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三级技术员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4622717"/>
                  </a:ext>
                </a:extLst>
              </a:tr>
            </a:tbl>
          </a:graphicData>
        </a:graphic>
      </p:graphicFrame>
      <p:sp>
        <p:nvSpPr>
          <p:cNvPr id="3156" name="Text Box 233">
            <a:extLst>
              <a:ext uri="{FF2B5EF4-FFF2-40B4-BE49-F238E27FC236}">
                <a16:creationId xmlns:a16="http://schemas.microsoft.com/office/drawing/2014/main" xmlns="" id="{5D1F77C3-DE5F-43B4-8815-EF55B507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7" name="Text Box 233">
            <a:extLst>
              <a:ext uri="{FF2B5EF4-FFF2-40B4-BE49-F238E27FC236}">
                <a16:creationId xmlns:a16="http://schemas.microsoft.com/office/drawing/2014/main" xmlns="" id="{D7CEB951-9606-4B1B-9247-012238265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8" name="Text Box 233">
            <a:extLst>
              <a:ext uri="{FF2B5EF4-FFF2-40B4-BE49-F238E27FC236}">
                <a16:creationId xmlns:a16="http://schemas.microsoft.com/office/drawing/2014/main" xmlns="" id="{E4B41F74-BAEB-44D2-8450-1E5AECFE7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9" name="Text Box 233">
            <a:extLst>
              <a:ext uri="{FF2B5EF4-FFF2-40B4-BE49-F238E27FC236}">
                <a16:creationId xmlns:a16="http://schemas.microsoft.com/office/drawing/2014/main" xmlns="" id="{CEA7E5D2-F028-4AA6-9092-F6AC337C2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0" name="Text Box 233">
            <a:extLst>
              <a:ext uri="{FF2B5EF4-FFF2-40B4-BE49-F238E27FC236}">
                <a16:creationId xmlns:a16="http://schemas.microsoft.com/office/drawing/2014/main" xmlns="" id="{E2EE6C4F-FCCA-4B59-92F3-A2189C43E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1" name="Text Box 233">
            <a:extLst>
              <a:ext uri="{FF2B5EF4-FFF2-40B4-BE49-F238E27FC236}">
                <a16:creationId xmlns:a16="http://schemas.microsoft.com/office/drawing/2014/main" xmlns="" id="{78C2DCA9-2B6E-4C32-A0E2-098B850C4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2" name="Text Box 233">
            <a:extLst>
              <a:ext uri="{FF2B5EF4-FFF2-40B4-BE49-F238E27FC236}">
                <a16:creationId xmlns:a16="http://schemas.microsoft.com/office/drawing/2014/main" xmlns="" id="{80A44547-0D76-4728-8CF9-1FB4FCB34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3" name="Text Box 233">
            <a:extLst>
              <a:ext uri="{FF2B5EF4-FFF2-40B4-BE49-F238E27FC236}">
                <a16:creationId xmlns:a16="http://schemas.microsoft.com/office/drawing/2014/main" xmlns="" id="{9F7F7FCD-0A51-477F-A3EE-7DFA789E9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4" name="Text Box 233">
            <a:extLst>
              <a:ext uri="{FF2B5EF4-FFF2-40B4-BE49-F238E27FC236}">
                <a16:creationId xmlns:a16="http://schemas.microsoft.com/office/drawing/2014/main" xmlns="" id="{8E22401D-C28E-4F7A-AEB1-249563895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5" name="Text Box 233">
            <a:extLst>
              <a:ext uri="{FF2B5EF4-FFF2-40B4-BE49-F238E27FC236}">
                <a16:creationId xmlns:a16="http://schemas.microsoft.com/office/drawing/2014/main" xmlns="" id="{D2B88AEF-2431-439C-A2F3-09A6518D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6" name="Text Box 233">
            <a:extLst>
              <a:ext uri="{FF2B5EF4-FFF2-40B4-BE49-F238E27FC236}">
                <a16:creationId xmlns:a16="http://schemas.microsoft.com/office/drawing/2014/main" xmlns="" id="{C73F6E45-0B49-4150-B2AF-8060C5148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7" name="Text Box 233">
            <a:extLst>
              <a:ext uri="{FF2B5EF4-FFF2-40B4-BE49-F238E27FC236}">
                <a16:creationId xmlns:a16="http://schemas.microsoft.com/office/drawing/2014/main" xmlns="" id="{D1AF2603-E4FB-495B-8FF9-43F309DA9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8" name="Text Box 233">
            <a:extLst>
              <a:ext uri="{FF2B5EF4-FFF2-40B4-BE49-F238E27FC236}">
                <a16:creationId xmlns:a16="http://schemas.microsoft.com/office/drawing/2014/main" xmlns="" id="{663E87F0-912B-4073-BDE5-545AD2A0C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9" name="Text Box 233">
            <a:extLst>
              <a:ext uri="{FF2B5EF4-FFF2-40B4-BE49-F238E27FC236}">
                <a16:creationId xmlns:a16="http://schemas.microsoft.com/office/drawing/2014/main" xmlns="" id="{BD39218C-6D96-456C-B2DC-FA27D834D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0" name="Text Box 233">
            <a:extLst>
              <a:ext uri="{FF2B5EF4-FFF2-40B4-BE49-F238E27FC236}">
                <a16:creationId xmlns:a16="http://schemas.microsoft.com/office/drawing/2014/main" xmlns="" id="{4B3870D8-555B-411B-8675-80B4091CC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1" name="Text Box 233">
            <a:extLst>
              <a:ext uri="{FF2B5EF4-FFF2-40B4-BE49-F238E27FC236}">
                <a16:creationId xmlns:a16="http://schemas.microsoft.com/office/drawing/2014/main" xmlns="" id="{DAB01A1B-6431-467F-BB81-3FE122389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2" name="Text Box 233">
            <a:extLst>
              <a:ext uri="{FF2B5EF4-FFF2-40B4-BE49-F238E27FC236}">
                <a16:creationId xmlns:a16="http://schemas.microsoft.com/office/drawing/2014/main" xmlns="" id="{B7DF7961-C795-40E6-8F9A-484E367C0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3" name="Text Box 233">
            <a:extLst>
              <a:ext uri="{FF2B5EF4-FFF2-40B4-BE49-F238E27FC236}">
                <a16:creationId xmlns:a16="http://schemas.microsoft.com/office/drawing/2014/main" xmlns="" id="{1D451F04-233B-4672-BA68-CCB09285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" name="Text Box 233">
            <a:extLst>
              <a:ext uri="{FF2B5EF4-FFF2-40B4-BE49-F238E27FC236}">
                <a16:creationId xmlns:a16="http://schemas.microsoft.com/office/drawing/2014/main" xmlns="" id="{2A572B65-4E08-4D06-9472-E940B26DC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" name="Text Box 233">
            <a:extLst>
              <a:ext uri="{FF2B5EF4-FFF2-40B4-BE49-F238E27FC236}">
                <a16:creationId xmlns:a16="http://schemas.microsoft.com/office/drawing/2014/main" xmlns="" id="{DF3C9723-0901-45B5-9B4F-34DBC7653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" name="Text Box 233">
            <a:extLst>
              <a:ext uri="{FF2B5EF4-FFF2-40B4-BE49-F238E27FC236}">
                <a16:creationId xmlns:a16="http://schemas.microsoft.com/office/drawing/2014/main" xmlns="" id="{44C6D38D-DAAB-4BDC-8D8F-FAF78E8B8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" name="Text Box 233">
            <a:extLst>
              <a:ext uri="{FF2B5EF4-FFF2-40B4-BE49-F238E27FC236}">
                <a16:creationId xmlns:a16="http://schemas.microsoft.com/office/drawing/2014/main" xmlns="" id="{AFC1AAE4-0D11-40A3-AD0C-26D48E73D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" name="Text Box 233">
            <a:extLst>
              <a:ext uri="{FF2B5EF4-FFF2-40B4-BE49-F238E27FC236}">
                <a16:creationId xmlns:a16="http://schemas.microsoft.com/office/drawing/2014/main" xmlns="" id="{8D435F58-6993-44B8-9B85-E4B1E587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" name="Text Box 233">
            <a:extLst>
              <a:ext uri="{FF2B5EF4-FFF2-40B4-BE49-F238E27FC236}">
                <a16:creationId xmlns:a16="http://schemas.microsoft.com/office/drawing/2014/main" xmlns="" id="{1F161971-ED9A-4C07-937F-3FC72D3AD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0" name="Text Box 233">
            <a:extLst>
              <a:ext uri="{FF2B5EF4-FFF2-40B4-BE49-F238E27FC236}">
                <a16:creationId xmlns:a16="http://schemas.microsoft.com/office/drawing/2014/main" xmlns="" id="{23FF4D5A-FDD9-46E8-B745-803416CB8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1" name="Text Box 233">
            <a:extLst>
              <a:ext uri="{FF2B5EF4-FFF2-40B4-BE49-F238E27FC236}">
                <a16:creationId xmlns:a16="http://schemas.microsoft.com/office/drawing/2014/main" xmlns="" id="{5FEF5343-7C60-4192-B197-10840EF72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" name="Text Box 233">
            <a:extLst>
              <a:ext uri="{FF2B5EF4-FFF2-40B4-BE49-F238E27FC236}">
                <a16:creationId xmlns:a16="http://schemas.microsoft.com/office/drawing/2014/main" xmlns="" id="{EDAC8297-BAFB-4FD1-87C7-9A2DC792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" name="Text Box 233">
            <a:extLst>
              <a:ext uri="{FF2B5EF4-FFF2-40B4-BE49-F238E27FC236}">
                <a16:creationId xmlns:a16="http://schemas.microsoft.com/office/drawing/2014/main" xmlns="" id="{046AA178-B6E6-452A-9E26-792DBC7A0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4" name="Text Box 233">
            <a:extLst>
              <a:ext uri="{FF2B5EF4-FFF2-40B4-BE49-F238E27FC236}">
                <a16:creationId xmlns:a16="http://schemas.microsoft.com/office/drawing/2014/main" xmlns="" id="{78286C22-F213-4795-998C-54D082B52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5" name="Text Box 233">
            <a:extLst>
              <a:ext uri="{FF2B5EF4-FFF2-40B4-BE49-F238E27FC236}">
                <a16:creationId xmlns:a16="http://schemas.microsoft.com/office/drawing/2014/main" xmlns="" id="{A8827695-AAEF-4DA3-BF1D-54F0E3849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6" name="Text Box 233">
            <a:extLst>
              <a:ext uri="{FF2B5EF4-FFF2-40B4-BE49-F238E27FC236}">
                <a16:creationId xmlns:a16="http://schemas.microsoft.com/office/drawing/2014/main" xmlns="" id="{CD2DE2EE-EF23-4266-B9B6-AF4E20565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7" name="Text Box 233">
            <a:extLst>
              <a:ext uri="{FF2B5EF4-FFF2-40B4-BE49-F238E27FC236}">
                <a16:creationId xmlns:a16="http://schemas.microsoft.com/office/drawing/2014/main" xmlns="" id="{54365475-A36F-4540-9218-0D8227AFA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8" name="Text Box 233">
            <a:extLst>
              <a:ext uri="{FF2B5EF4-FFF2-40B4-BE49-F238E27FC236}">
                <a16:creationId xmlns:a16="http://schemas.microsoft.com/office/drawing/2014/main" xmlns="" id="{B4CBE776-4706-423D-A4EB-E1400902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9" name="Text Box 233">
            <a:extLst>
              <a:ext uri="{FF2B5EF4-FFF2-40B4-BE49-F238E27FC236}">
                <a16:creationId xmlns:a16="http://schemas.microsoft.com/office/drawing/2014/main" xmlns="" id="{44A42DA0-7505-4E75-B782-41D670CA4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0" name="Text Box 233">
            <a:extLst>
              <a:ext uri="{FF2B5EF4-FFF2-40B4-BE49-F238E27FC236}">
                <a16:creationId xmlns:a16="http://schemas.microsoft.com/office/drawing/2014/main" xmlns="" id="{05385862-E8F4-4661-AB80-FEBC05979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1" name="Text Box 233">
            <a:extLst>
              <a:ext uri="{FF2B5EF4-FFF2-40B4-BE49-F238E27FC236}">
                <a16:creationId xmlns:a16="http://schemas.microsoft.com/office/drawing/2014/main" xmlns="" id="{6D1A1CEB-7075-45A1-916F-B3BBB4E92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2" name="Text Box 233">
            <a:extLst>
              <a:ext uri="{FF2B5EF4-FFF2-40B4-BE49-F238E27FC236}">
                <a16:creationId xmlns:a16="http://schemas.microsoft.com/office/drawing/2014/main" xmlns="" id="{C2667381-BC09-4E45-8116-F21601119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3" name="Text Box 233">
            <a:extLst>
              <a:ext uri="{FF2B5EF4-FFF2-40B4-BE49-F238E27FC236}">
                <a16:creationId xmlns:a16="http://schemas.microsoft.com/office/drawing/2014/main" xmlns="" id="{DDA87382-12F6-46BC-9CA3-67CF996AE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" name="Text Box 233">
            <a:extLst>
              <a:ext uri="{FF2B5EF4-FFF2-40B4-BE49-F238E27FC236}">
                <a16:creationId xmlns:a16="http://schemas.microsoft.com/office/drawing/2014/main" xmlns="" id="{C9E7FBF6-EE4E-43AC-B46F-2EC7F292A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5" name="Text Box 233">
            <a:extLst>
              <a:ext uri="{FF2B5EF4-FFF2-40B4-BE49-F238E27FC236}">
                <a16:creationId xmlns:a16="http://schemas.microsoft.com/office/drawing/2014/main" xmlns="" id="{E116CBC6-5F7D-48F8-A3C1-DBAE57450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6" name="Text Box 233">
            <a:extLst>
              <a:ext uri="{FF2B5EF4-FFF2-40B4-BE49-F238E27FC236}">
                <a16:creationId xmlns:a16="http://schemas.microsoft.com/office/drawing/2014/main" xmlns="" id="{1CCAF883-9F3B-4D54-8E9A-A19AB477F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7" name="Text Box 233">
            <a:extLst>
              <a:ext uri="{FF2B5EF4-FFF2-40B4-BE49-F238E27FC236}">
                <a16:creationId xmlns:a16="http://schemas.microsoft.com/office/drawing/2014/main" xmlns="" id="{12611170-86FE-411E-8598-2756E4C1A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8" name="Text Box 233">
            <a:extLst>
              <a:ext uri="{FF2B5EF4-FFF2-40B4-BE49-F238E27FC236}">
                <a16:creationId xmlns:a16="http://schemas.microsoft.com/office/drawing/2014/main" xmlns="" id="{F862A192-10A0-402B-A92E-B02DAF77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9" name="Text Box 233">
            <a:extLst>
              <a:ext uri="{FF2B5EF4-FFF2-40B4-BE49-F238E27FC236}">
                <a16:creationId xmlns:a16="http://schemas.microsoft.com/office/drawing/2014/main" xmlns="" id="{45B36180-4415-43A8-A938-BB7377C8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0" name="Text Box 233">
            <a:extLst>
              <a:ext uri="{FF2B5EF4-FFF2-40B4-BE49-F238E27FC236}">
                <a16:creationId xmlns:a16="http://schemas.microsoft.com/office/drawing/2014/main" xmlns="" id="{144C3344-ACBD-4802-B89E-2703CF274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1" name="Text Box 233">
            <a:extLst>
              <a:ext uri="{FF2B5EF4-FFF2-40B4-BE49-F238E27FC236}">
                <a16:creationId xmlns:a16="http://schemas.microsoft.com/office/drawing/2014/main" xmlns="" id="{71CB1DB0-5F5A-4E82-BF5A-AC3C3622A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2" name="Text Box 233">
            <a:extLst>
              <a:ext uri="{FF2B5EF4-FFF2-40B4-BE49-F238E27FC236}">
                <a16:creationId xmlns:a16="http://schemas.microsoft.com/office/drawing/2014/main" xmlns="" id="{888A6EE2-BDA7-400D-86B3-00ED7E1EE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3" name="Text Box 233">
            <a:extLst>
              <a:ext uri="{FF2B5EF4-FFF2-40B4-BE49-F238E27FC236}">
                <a16:creationId xmlns:a16="http://schemas.microsoft.com/office/drawing/2014/main" xmlns="" id="{49C87B4B-107C-498C-8E02-CE9CCAC26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4" name="Text Box 233">
            <a:extLst>
              <a:ext uri="{FF2B5EF4-FFF2-40B4-BE49-F238E27FC236}">
                <a16:creationId xmlns:a16="http://schemas.microsoft.com/office/drawing/2014/main" xmlns="" id="{109587BC-967B-4524-BDB5-D9AFB3A57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" name="Text Box 233">
            <a:extLst>
              <a:ext uri="{FF2B5EF4-FFF2-40B4-BE49-F238E27FC236}">
                <a16:creationId xmlns:a16="http://schemas.microsoft.com/office/drawing/2014/main" xmlns="" id="{D3766651-AEF8-4D34-A61E-9A4D33C9A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6" name="Text Box 233">
            <a:extLst>
              <a:ext uri="{FF2B5EF4-FFF2-40B4-BE49-F238E27FC236}">
                <a16:creationId xmlns:a16="http://schemas.microsoft.com/office/drawing/2014/main" xmlns="" id="{13D35F04-6879-49BC-B4F6-86A3B11FB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7" name="Text Box 233">
            <a:extLst>
              <a:ext uri="{FF2B5EF4-FFF2-40B4-BE49-F238E27FC236}">
                <a16:creationId xmlns:a16="http://schemas.microsoft.com/office/drawing/2014/main" xmlns="" id="{940F9993-74F3-40B3-8979-4E772AE0A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8" name="Text Box 233">
            <a:extLst>
              <a:ext uri="{FF2B5EF4-FFF2-40B4-BE49-F238E27FC236}">
                <a16:creationId xmlns:a16="http://schemas.microsoft.com/office/drawing/2014/main" xmlns="" id="{A9B6BF77-BE3A-4623-8C1D-9632DE07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9" name="Text Box 233">
            <a:extLst>
              <a:ext uri="{FF2B5EF4-FFF2-40B4-BE49-F238E27FC236}">
                <a16:creationId xmlns:a16="http://schemas.microsoft.com/office/drawing/2014/main" xmlns="" id="{153F1D35-E095-4782-8C5D-B7B530AEE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0" name="Text Box 233">
            <a:extLst>
              <a:ext uri="{FF2B5EF4-FFF2-40B4-BE49-F238E27FC236}">
                <a16:creationId xmlns:a16="http://schemas.microsoft.com/office/drawing/2014/main" xmlns="" id="{FBD5CAED-E4F1-4ADF-A540-A1F497B95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1" name="Text Box 233">
            <a:extLst>
              <a:ext uri="{FF2B5EF4-FFF2-40B4-BE49-F238E27FC236}">
                <a16:creationId xmlns:a16="http://schemas.microsoft.com/office/drawing/2014/main" xmlns="" id="{4B93D419-5962-49B7-AA5E-DFA928AD0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2" name="Text Box 233">
            <a:extLst>
              <a:ext uri="{FF2B5EF4-FFF2-40B4-BE49-F238E27FC236}">
                <a16:creationId xmlns:a16="http://schemas.microsoft.com/office/drawing/2014/main" xmlns="" id="{177505BB-691F-4114-A22B-EBA2A2508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3" name="Text Box 233">
            <a:extLst>
              <a:ext uri="{FF2B5EF4-FFF2-40B4-BE49-F238E27FC236}">
                <a16:creationId xmlns:a16="http://schemas.microsoft.com/office/drawing/2014/main" xmlns="" id="{25ACFEA9-F991-4735-B85B-68C21CE2C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4" name="Text Box 233">
            <a:extLst>
              <a:ext uri="{FF2B5EF4-FFF2-40B4-BE49-F238E27FC236}">
                <a16:creationId xmlns:a16="http://schemas.microsoft.com/office/drawing/2014/main" xmlns="" id="{E499BEB9-6CD0-4157-812A-9B99E0EDD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5" name="Text Box 233">
            <a:extLst>
              <a:ext uri="{FF2B5EF4-FFF2-40B4-BE49-F238E27FC236}">
                <a16:creationId xmlns:a16="http://schemas.microsoft.com/office/drawing/2014/main" xmlns="" id="{71308009-A464-4F28-8DF3-8F919463C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6" name="Text Box 233">
            <a:extLst>
              <a:ext uri="{FF2B5EF4-FFF2-40B4-BE49-F238E27FC236}">
                <a16:creationId xmlns:a16="http://schemas.microsoft.com/office/drawing/2014/main" xmlns="" id="{D02EB2E9-2FE9-4214-97B7-7BAD330B2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7" name="Text Box 233">
            <a:extLst>
              <a:ext uri="{FF2B5EF4-FFF2-40B4-BE49-F238E27FC236}">
                <a16:creationId xmlns:a16="http://schemas.microsoft.com/office/drawing/2014/main" xmlns="" id="{E279690F-9DCD-4D72-BF2B-183B105E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8" name="Text Box 233">
            <a:extLst>
              <a:ext uri="{FF2B5EF4-FFF2-40B4-BE49-F238E27FC236}">
                <a16:creationId xmlns:a16="http://schemas.microsoft.com/office/drawing/2014/main" xmlns="" id="{79265273-E1DE-4308-8315-61B405A5B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9" name="Text Box 233">
            <a:extLst>
              <a:ext uri="{FF2B5EF4-FFF2-40B4-BE49-F238E27FC236}">
                <a16:creationId xmlns:a16="http://schemas.microsoft.com/office/drawing/2014/main" xmlns="" id="{6899B5A6-3FBF-4422-BE15-56F4EA92D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0" name="Text Box 233">
            <a:extLst>
              <a:ext uri="{FF2B5EF4-FFF2-40B4-BE49-F238E27FC236}">
                <a16:creationId xmlns:a16="http://schemas.microsoft.com/office/drawing/2014/main" xmlns="" id="{577AA719-44DE-42DF-917C-F9975EB66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1" name="Text Box 233">
            <a:extLst>
              <a:ext uri="{FF2B5EF4-FFF2-40B4-BE49-F238E27FC236}">
                <a16:creationId xmlns:a16="http://schemas.microsoft.com/office/drawing/2014/main" xmlns="" id="{68E7B42F-A96A-4612-ACBD-E7C37C0DA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2" name="Text Box 233">
            <a:extLst>
              <a:ext uri="{FF2B5EF4-FFF2-40B4-BE49-F238E27FC236}">
                <a16:creationId xmlns:a16="http://schemas.microsoft.com/office/drawing/2014/main" xmlns="" id="{195A90B7-9103-4DCA-A884-63552635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3" name="Text Box 233">
            <a:extLst>
              <a:ext uri="{FF2B5EF4-FFF2-40B4-BE49-F238E27FC236}">
                <a16:creationId xmlns:a16="http://schemas.microsoft.com/office/drawing/2014/main" xmlns="" id="{9E67D0CD-7F11-4E09-A888-BB8A9EE40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4" name="Text Box 233">
            <a:extLst>
              <a:ext uri="{FF2B5EF4-FFF2-40B4-BE49-F238E27FC236}">
                <a16:creationId xmlns:a16="http://schemas.microsoft.com/office/drawing/2014/main" xmlns="" id="{2D00DABC-DC1E-4A2B-9835-461E20FA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5" name="Text Box 233">
            <a:extLst>
              <a:ext uri="{FF2B5EF4-FFF2-40B4-BE49-F238E27FC236}">
                <a16:creationId xmlns:a16="http://schemas.microsoft.com/office/drawing/2014/main" xmlns="" id="{3BEAB30E-BA3F-4541-B850-6B0162491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6" name="Text Box 233">
            <a:extLst>
              <a:ext uri="{FF2B5EF4-FFF2-40B4-BE49-F238E27FC236}">
                <a16:creationId xmlns:a16="http://schemas.microsoft.com/office/drawing/2014/main" xmlns="" id="{A9E0320A-83A0-4EC5-90AC-CFC3EA1F5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7" name="Text Box 233">
            <a:extLst>
              <a:ext uri="{FF2B5EF4-FFF2-40B4-BE49-F238E27FC236}">
                <a16:creationId xmlns:a16="http://schemas.microsoft.com/office/drawing/2014/main" xmlns="" id="{332311E3-21F0-43BB-AABC-460CE6103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8" name="Text Box 233">
            <a:extLst>
              <a:ext uri="{FF2B5EF4-FFF2-40B4-BE49-F238E27FC236}">
                <a16:creationId xmlns:a16="http://schemas.microsoft.com/office/drawing/2014/main" xmlns="" id="{F56F7FB5-5421-4404-855C-E3651DFB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9" name="Text Box 233">
            <a:extLst>
              <a:ext uri="{FF2B5EF4-FFF2-40B4-BE49-F238E27FC236}">
                <a16:creationId xmlns:a16="http://schemas.microsoft.com/office/drawing/2014/main" xmlns="" id="{D83ED511-0859-4BEB-BE88-2058A4A88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0" name="Text Box 233">
            <a:extLst>
              <a:ext uri="{FF2B5EF4-FFF2-40B4-BE49-F238E27FC236}">
                <a16:creationId xmlns:a16="http://schemas.microsoft.com/office/drawing/2014/main" xmlns="" id="{DB2280E9-B0C3-426A-854F-D45A0B8F6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1" name="Text Box 233">
            <a:extLst>
              <a:ext uri="{FF2B5EF4-FFF2-40B4-BE49-F238E27FC236}">
                <a16:creationId xmlns:a16="http://schemas.microsoft.com/office/drawing/2014/main" xmlns="" id="{2D06D406-D595-4748-8CBE-6E819E55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2" name="Text Box 233">
            <a:extLst>
              <a:ext uri="{FF2B5EF4-FFF2-40B4-BE49-F238E27FC236}">
                <a16:creationId xmlns:a16="http://schemas.microsoft.com/office/drawing/2014/main" xmlns="" id="{A7539E8E-21E2-427C-A975-1CFBDC844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3" name="Text Box 233">
            <a:extLst>
              <a:ext uri="{FF2B5EF4-FFF2-40B4-BE49-F238E27FC236}">
                <a16:creationId xmlns:a16="http://schemas.microsoft.com/office/drawing/2014/main" xmlns="" id="{0E9411DA-C624-4866-9AEE-A79017D20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4" name="Text Box 233">
            <a:extLst>
              <a:ext uri="{FF2B5EF4-FFF2-40B4-BE49-F238E27FC236}">
                <a16:creationId xmlns:a16="http://schemas.microsoft.com/office/drawing/2014/main" xmlns="" id="{4DAE843F-E727-4CB9-9365-53387B0B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5" name="Text Box 233">
            <a:extLst>
              <a:ext uri="{FF2B5EF4-FFF2-40B4-BE49-F238E27FC236}">
                <a16:creationId xmlns:a16="http://schemas.microsoft.com/office/drawing/2014/main" xmlns="" id="{DF27BE89-8CCB-406C-AA51-70CFDD4E9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6" name="Text Box 233">
            <a:extLst>
              <a:ext uri="{FF2B5EF4-FFF2-40B4-BE49-F238E27FC236}">
                <a16:creationId xmlns:a16="http://schemas.microsoft.com/office/drawing/2014/main" xmlns="" id="{AB4FA65D-049F-4F7F-94A1-C27B138B3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7" name="Text Box 233">
            <a:extLst>
              <a:ext uri="{FF2B5EF4-FFF2-40B4-BE49-F238E27FC236}">
                <a16:creationId xmlns:a16="http://schemas.microsoft.com/office/drawing/2014/main" xmlns="" id="{5EF79E86-1AB5-41F0-9F4C-B22761501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8" name="Text Box 233">
            <a:extLst>
              <a:ext uri="{FF2B5EF4-FFF2-40B4-BE49-F238E27FC236}">
                <a16:creationId xmlns:a16="http://schemas.microsoft.com/office/drawing/2014/main" xmlns="" id="{AD5931FF-B59D-4FC7-9FE9-221AC68EC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9" name="Text Box 233">
            <a:extLst>
              <a:ext uri="{FF2B5EF4-FFF2-40B4-BE49-F238E27FC236}">
                <a16:creationId xmlns:a16="http://schemas.microsoft.com/office/drawing/2014/main" xmlns="" id="{FB07651C-AC09-4FF7-B4B4-5B21EFAC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0" name="Text Box 233">
            <a:extLst>
              <a:ext uri="{FF2B5EF4-FFF2-40B4-BE49-F238E27FC236}">
                <a16:creationId xmlns:a16="http://schemas.microsoft.com/office/drawing/2014/main" xmlns="" id="{5E72919B-4224-4609-B4BB-DBCE18641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1" name="Text Box 233">
            <a:extLst>
              <a:ext uri="{FF2B5EF4-FFF2-40B4-BE49-F238E27FC236}">
                <a16:creationId xmlns:a16="http://schemas.microsoft.com/office/drawing/2014/main" xmlns="" id="{8B9FE3CC-0CF3-43CC-A640-867CEE3BB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2" name="Text Box 233">
            <a:extLst>
              <a:ext uri="{FF2B5EF4-FFF2-40B4-BE49-F238E27FC236}">
                <a16:creationId xmlns:a16="http://schemas.microsoft.com/office/drawing/2014/main" xmlns="" id="{8DBB1F81-8A0F-414B-856E-2E2485CD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3" name="Text Box 233">
            <a:extLst>
              <a:ext uri="{FF2B5EF4-FFF2-40B4-BE49-F238E27FC236}">
                <a16:creationId xmlns:a16="http://schemas.microsoft.com/office/drawing/2014/main" xmlns="" id="{F9643016-5CA9-4175-BA0E-CBFF39AB6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4" name="Text Box 233">
            <a:extLst>
              <a:ext uri="{FF2B5EF4-FFF2-40B4-BE49-F238E27FC236}">
                <a16:creationId xmlns:a16="http://schemas.microsoft.com/office/drawing/2014/main" xmlns="" id="{6EFA58F6-4A59-46BE-96A1-3FC3F13B8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5" name="Text Box 233">
            <a:extLst>
              <a:ext uri="{FF2B5EF4-FFF2-40B4-BE49-F238E27FC236}">
                <a16:creationId xmlns:a16="http://schemas.microsoft.com/office/drawing/2014/main" xmlns="" id="{01F82B8A-8291-4E04-B835-B2D87750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6" name="Text Box 233">
            <a:extLst>
              <a:ext uri="{FF2B5EF4-FFF2-40B4-BE49-F238E27FC236}">
                <a16:creationId xmlns:a16="http://schemas.microsoft.com/office/drawing/2014/main" xmlns="" id="{B93B3A17-81BB-41AB-BCC9-A0BE7E6FF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7" name="Text Box 233">
            <a:extLst>
              <a:ext uri="{FF2B5EF4-FFF2-40B4-BE49-F238E27FC236}">
                <a16:creationId xmlns:a16="http://schemas.microsoft.com/office/drawing/2014/main" xmlns="" id="{55EC57A1-0E1B-4CA4-B149-2329943A4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8" name="Text Box 233">
            <a:extLst>
              <a:ext uri="{FF2B5EF4-FFF2-40B4-BE49-F238E27FC236}">
                <a16:creationId xmlns:a16="http://schemas.microsoft.com/office/drawing/2014/main" xmlns="" id="{5CA725FF-A510-4834-97F0-CE51E3E97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9" name="Text Box 233">
            <a:extLst>
              <a:ext uri="{FF2B5EF4-FFF2-40B4-BE49-F238E27FC236}">
                <a16:creationId xmlns:a16="http://schemas.microsoft.com/office/drawing/2014/main" xmlns="" id="{55B84A1D-C804-44BC-A203-9509DD4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0" name="Text Box 233">
            <a:extLst>
              <a:ext uri="{FF2B5EF4-FFF2-40B4-BE49-F238E27FC236}">
                <a16:creationId xmlns:a16="http://schemas.microsoft.com/office/drawing/2014/main" xmlns="" id="{884399E7-948D-4DEB-AB30-59373472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1" name="Text Box 233">
            <a:extLst>
              <a:ext uri="{FF2B5EF4-FFF2-40B4-BE49-F238E27FC236}">
                <a16:creationId xmlns:a16="http://schemas.microsoft.com/office/drawing/2014/main" xmlns="" id="{B7FE2664-D599-4F7B-A02D-9CA69B2FA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2" name="Text Box 233">
            <a:extLst>
              <a:ext uri="{FF2B5EF4-FFF2-40B4-BE49-F238E27FC236}">
                <a16:creationId xmlns:a16="http://schemas.microsoft.com/office/drawing/2014/main" xmlns="" id="{A202EA46-E109-4610-BFBA-D3CE57E9D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3" name="Text Box 233">
            <a:extLst>
              <a:ext uri="{FF2B5EF4-FFF2-40B4-BE49-F238E27FC236}">
                <a16:creationId xmlns:a16="http://schemas.microsoft.com/office/drawing/2014/main" xmlns="" id="{4DA45953-69F3-45E8-AEA0-27ABA3352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4" name="Text Box 233">
            <a:extLst>
              <a:ext uri="{FF2B5EF4-FFF2-40B4-BE49-F238E27FC236}">
                <a16:creationId xmlns:a16="http://schemas.microsoft.com/office/drawing/2014/main" xmlns="" id="{B11411D6-BFB1-43D3-BAC0-A7DECCDE2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5" name="Text Box 233">
            <a:extLst>
              <a:ext uri="{FF2B5EF4-FFF2-40B4-BE49-F238E27FC236}">
                <a16:creationId xmlns:a16="http://schemas.microsoft.com/office/drawing/2014/main" xmlns="" id="{B8BEFD17-0E22-4979-848F-4F3526BB3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6" name="Text Box 233">
            <a:extLst>
              <a:ext uri="{FF2B5EF4-FFF2-40B4-BE49-F238E27FC236}">
                <a16:creationId xmlns:a16="http://schemas.microsoft.com/office/drawing/2014/main" xmlns="" id="{57DB8B45-2ED3-4A19-9DEE-1214B1BC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7" name="Text Box 233">
            <a:extLst>
              <a:ext uri="{FF2B5EF4-FFF2-40B4-BE49-F238E27FC236}">
                <a16:creationId xmlns:a16="http://schemas.microsoft.com/office/drawing/2014/main" xmlns="" id="{1E92173E-94E6-4255-ABB8-C863EA3FD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8" name="Text Box 233">
            <a:extLst>
              <a:ext uri="{FF2B5EF4-FFF2-40B4-BE49-F238E27FC236}">
                <a16:creationId xmlns:a16="http://schemas.microsoft.com/office/drawing/2014/main" xmlns="" id="{15B0587F-EE25-4423-BCD7-B4512EF85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9" name="Text Box 233">
            <a:extLst>
              <a:ext uri="{FF2B5EF4-FFF2-40B4-BE49-F238E27FC236}">
                <a16:creationId xmlns:a16="http://schemas.microsoft.com/office/drawing/2014/main" xmlns="" id="{6C286FCE-177D-4854-8EDA-86241268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0" name="Text Box 233">
            <a:extLst>
              <a:ext uri="{FF2B5EF4-FFF2-40B4-BE49-F238E27FC236}">
                <a16:creationId xmlns:a16="http://schemas.microsoft.com/office/drawing/2014/main" xmlns="" id="{285D728B-217A-4FB3-BEB4-2603DCA3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1" name="Text Box 233">
            <a:extLst>
              <a:ext uri="{FF2B5EF4-FFF2-40B4-BE49-F238E27FC236}">
                <a16:creationId xmlns:a16="http://schemas.microsoft.com/office/drawing/2014/main" xmlns="" id="{2437CD03-61A8-4A3D-90E3-F19197059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2" name="Text Box 233">
            <a:extLst>
              <a:ext uri="{FF2B5EF4-FFF2-40B4-BE49-F238E27FC236}">
                <a16:creationId xmlns:a16="http://schemas.microsoft.com/office/drawing/2014/main" xmlns="" id="{C5D77F4A-7EA9-423D-BF1E-6DE6185A1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3" name="Text Box 233">
            <a:extLst>
              <a:ext uri="{FF2B5EF4-FFF2-40B4-BE49-F238E27FC236}">
                <a16:creationId xmlns:a16="http://schemas.microsoft.com/office/drawing/2014/main" xmlns="" id="{40DAD5FF-E046-4990-BBA8-C3CC3DCDA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4" name="Text Box 233">
            <a:extLst>
              <a:ext uri="{FF2B5EF4-FFF2-40B4-BE49-F238E27FC236}">
                <a16:creationId xmlns:a16="http://schemas.microsoft.com/office/drawing/2014/main" xmlns="" id="{E2A9AEBD-1C4F-490B-A45A-35A2A3D95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5" name="Text Box 233">
            <a:extLst>
              <a:ext uri="{FF2B5EF4-FFF2-40B4-BE49-F238E27FC236}">
                <a16:creationId xmlns:a16="http://schemas.microsoft.com/office/drawing/2014/main" xmlns="" id="{6FC4943E-D095-445B-9BBD-D758A78CC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6" name="Text Box 233">
            <a:extLst>
              <a:ext uri="{FF2B5EF4-FFF2-40B4-BE49-F238E27FC236}">
                <a16:creationId xmlns:a16="http://schemas.microsoft.com/office/drawing/2014/main" xmlns="" id="{813A384A-5DAF-4E48-A40F-A87EBB553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7" name="Text Box 233">
            <a:extLst>
              <a:ext uri="{FF2B5EF4-FFF2-40B4-BE49-F238E27FC236}">
                <a16:creationId xmlns:a16="http://schemas.microsoft.com/office/drawing/2014/main" xmlns="" id="{CB5494BE-53CC-4162-B993-42217FACE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8" name="Text Box 233">
            <a:extLst>
              <a:ext uri="{FF2B5EF4-FFF2-40B4-BE49-F238E27FC236}">
                <a16:creationId xmlns:a16="http://schemas.microsoft.com/office/drawing/2014/main" xmlns="" id="{B050BEE6-AFE9-416B-B7A0-B25F4641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9" name="Text Box 233">
            <a:extLst>
              <a:ext uri="{FF2B5EF4-FFF2-40B4-BE49-F238E27FC236}">
                <a16:creationId xmlns:a16="http://schemas.microsoft.com/office/drawing/2014/main" xmlns="" id="{FD63E182-1ABD-466D-AAF0-7B7D2DC37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0" name="Text Box 233">
            <a:extLst>
              <a:ext uri="{FF2B5EF4-FFF2-40B4-BE49-F238E27FC236}">
                <a16:creationId xmlns:a16="http://schemas.microsoft.com/office/drawing/2014/main" xmlns="" id="{F51C9CAE-23A9-4B16-9B59-F2E438EF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1" name="Text Box 233">
            <a:extLst>
              <a:ext uri="{FF2B5EF4-FFF2-40B4-BE49-F238E27FC236}">
                <a16:creationId xmlns:a16="http://schemas.microsoft.com/office/drawing/2014/main" xmlns="" id="{E05482EF-09D3-48C3-A6F4-FB55D9228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2" name="Text Box 233">
            <a:extLst>
              <a:ext uri="{FF2B5EF4-FFF2-40B4-BE49-F238E27FC236}">
                <a16:creationId xmlns:a16="http://schemas.microsoft.com/office/drawing/2014/main" xmlns="" id="{E8A6C96A-7BAE-48BC-8896-8C956FB9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3" name="Text Box 233">
            <a:extLst>
              <a:ext uri="{FF2B5EF4-FFF2-40B4-BE49-F238E27FC236}">
                <a16:creationId xmlns:a16="http://schemas.microsoft.com/office/drawing/2014/main" xmlns="" id="{8DE94AE3-0081-46B0-92B9-3297E1E6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4" name="Text Box 233">
            <a:extLst>
              <a:ext uri="{FF2B5EF4-FFF2-40B4-BE49-F238E27FC236}">
                <a16:creationId xmlns:a16="http://schemas.microsoft.com/office/drawing/2014/main" xmlns="" id="{6DEB6B9A-6354-410D-9548-8EB9CF2EB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5" name="Text Box 233">
            <a:extLst>
              <a:ext uri="{FF2B5EF4-FFF2-40B4-BE49-F238E27FC236}">
                <a16:creationId xmlns:a16="http://schemas.microsoft.com/office/drawing/2014/main" xmlns="" id="{B2688769-7043-4FBB-9212-0DEB76E99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6" name="Text Box 233">
            <a:extLst>
              <a:ext uri="{FF2B5EF4-FFF2-40B4-BE49-F238E27FC236}">
                <a16:creationId xmlns:a16="http://schemas.microsoft.com/office/drawing/2014/main" xmlns="" id="{F9AFA14E-245A-4652-9761-A5CF216F4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" name="Text Box 233">
            <a:extLst>
              <a:ext uri="{FF2B5EF4-FFF2-40B4-BE49-F238E27FC236}">
                <a16:creationId xmlns:a16="http://schemas.microsoft.com/office/drawing/2014/main" xmlns="" id="{AEF7D3CF-4444-4B66-B9D5-5D503C440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" name="Text Box 233">
            <a:extLst>
              <a:ext uri="{FF2B5EF4-FFF2-40B4-BE49-F238E27FC236}">
                <a16:creationId xmlns:a16="http://schemas.microsoft.com/office/drawing/2014/main" xmlns="" id="{40BBFF36-6C90-4E32-973A-98F17E02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" name="Text Box 233">
            <a:extLst>
              <a:ext uri="{FF2B5EF4-FFF2-40B4-BE49-F238E27FC236}">
                <a16:creationId xmlns:a16="http://schemas.microsoft.com/office/drawing/2014/main" xmlns="" id="{23AFC7D1-86C3-4F0D-A71D-632317FC4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" name="Text Box 233">
            <a:extLst>
              <a:ext uri="{FF2B5EF4-FFF2-40B4-BE49-F238E27FC236}">
                <a16:creationId xmlns:a16="http://schemas.microsoft.com/office/drawing/2014/main" xmlns="" id="{357C4BB5-5E3B-499A-9263-89FF843C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" name="Text Box 233">
            <a:extLst>
              <a:ext uri="{FF2B5EF4-FFF2-40B4-BE49-F238E27FC236}">
                <a16:creationId xmlns:a16="http://schemas.microsoft.com/office/drawing/2014/main" xmlns="" id="{7E3A1D39-9228-4682-8A8C-4FD42EEEE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" name="Text Box 233">
            <a:extLst>
              <a:ext uri="{FF2B5EF4-FFF2-40B4-BE49-F238E27FC236}">
                <a16:creationId xmlns:a16="http://schemas.microsoft.com/office/drawing/2014/main" xmlns="" id="{6969E7AC-F110-4A66-96CF-88F138FB9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3" name="Text Box 233">
            <a:extLst>
              <a:ext uri="{FF2B5EF4-FFF2-40B4-BE49-F238E27FC236}">
                <a16:creationId xmlns:a16="http://schemas.microsoft.com/office/drawing/2014/main" xmlns="" id="{391FB636-9144-4878-8AA7-438DCEA6D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4" name="Text Box 233">
            <a:extLst>
              <a:ext uri="{FF2B5EF4-FFF2-40B4-BE49-F238E27FC236}">
                <a16:creationId xmlns:a16="http://schemas.microsoft.com/office/drawing/2014/main" xmlns="" id="{8966A52A-AE78-46A3-9A5A-70854BC23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5" name="Text Box 233">
            <a:extLst>
              <a:ext uri="{FF2B5EF4-FFF2-40B4-BE49-F238E27FC236}">
                <a16:creationId xmlns:a16="http://schemas.microsoft.com/office/drawing/2014/main" xmlns="" id="{EEF78A29-3331-4FD3-AB1B-66FEA344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6" name="Text Box 233">
            <a:extLst>
              <a:ext uri="{FF2B5EF4-FFF2-40B4-BE49-F238E27FC236}">
                <a16:creationId xmlns:a16="http://schemas.microsoft.com/office/drawing/2014/main" xmlns="" id="{4D1E52F3-9621-41AC-B256-804040C0B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7" name="Text Box 233">
            <a:extLst>
              <a:ext uri="{FF2B5EF4-FFF2-40B4-BE49-F238E27FC236}">
                <a16:creationId xmlns:a16="http://schemas.microsoft.com/office/drawing/2014/main" xmlns="" id="{72567F4B-DA80-417F-9296-3099C5BBF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8" name="Text Box 233">
            <a:extLst>
              <a:ext uri="{FF2B5EF4-FFF2-40B4-BE49-F238E27FC236}">
                <a16:creationId xmlns:a16="http://schemas.microsoft.com/office/drawing/2014/main" xmlns="" id="{6BEA0360-5B88-442D-8E29-5FFBBEFEC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9" name="Text Box 233">
            <a:extLst>
              <a:ext uri="{FF2B5EF4-FFF2-40B4-BE49-F238E27FC236}">
                <a16:creationId xmlns:a16="http://schemas.microsoft.com/office/drawing/2014/main" xmlns="" id="{D12CE817-02C3-4415-8F1E-0185FA4F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0" name="Text Box 233">
            <a:extLst>
              <a:ext uri="{FF2B5EF4-FFF2-40B4-BE49-F238E27FC236}">
                <a16:creationId xmlns:a16="http://schemas.microsoft.com/office/drawing/2014/main" xmlns="" id="{D1939AF2-1B67-4C61-B00F-8B375C0B6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1" name="Text Box 233">
            <a:extLst>
              <a:ext uri="{FF2B5EF4-FFF2-40B4-BE49-F238E27FC236}">
                <a16:creationId xmlns:a16="http://schemas.microsoft.com/office/drawing/2014/main" xmlns="" id="{D946F5BD-A6A4-4AE3-907B-0CBB2E2E6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2" name="Text Box 233">
            <a:extLst>
              <a:ext uri="{FF2B5EF4-FFF2-40B4-BE49-F238E27FC236}">
                <a16:creationId xmlns:a16="http://schemas.microsoft.com/office/drawing/2014/main" xmlns="" id="{FFE97BE9-0EB7-4281-A993-0C0BBDED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3" name="Text Box 233">
            <a:extLst>
              <a:ext uri="{FF2B5EF4-FFF2-40B4-BE49-F238E27FC236}">
                <a16:creationId xmlns:a16="http://schemas.microsoft.com/office/drawing/2014/main" xmlns="" id="{E4D9C02A-CC4F-45D2-8E01-EE8980B73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4" name="Text Box 233">
            <a:extLst>
              <a:ext uri="{FF2B5EF4-FFF2-40B4-BE49-F238E27FC236}">
                <a16:creationId xmlns:a16="http://schemas.microsoft.com/office/drawing/2014/main" xmlns="" id="{A7C022D6-B013-4D6A-8B3C-4BFA522F7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5" name="Text Box 233">
            <a:extLst>
              <a:ext uri="{FF2B5EF4-FFF2-40B4-BE49-F238E27FC236}">
                <a16:creationId xmlns:a16="http://schemas.microsoft.com/office/drawing/2014/main" xmlns="" id="{25CB008D-EE93-4FF5-8F20-968645EC0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6" name="Text Box 233">
            <a:extLst>
              <a:ext uri="{FF2B5EF4-FFF2-40B4-BE49-F238E27FC236}">
                <a16:creationId xmlns:a16="http://schemas.microsoft.com/office/drawing/2014/main" xmlns="" id="{C5D99D57-D1C5-425E-8FC9-45F540CEE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" name="Text Box 233">
            <a:extLst>
              <a:ext uri="{FF2B5EF4-FFF2-40B4-BE49-F238E27FC236}">
                <a16:creationId xmlns:a16="http://schemas.microsoft.com/office/drawing/2014/main" xmlns="" id="{DAC0BD10-2CB5-4987-8DE8-DD494E557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8" name="Text Box 233">
            <a:extLst>
              <a:ext uri="{FF2B5EF4-FFF2-40B4-BE49-F238E27FC236}">
                <a16:creationId xmlns:a16="http://schemas.microsoft.com/office/drawing/2014/main" xmlns="" id="{590C043B-B63C-4961-9C4D-4F17B59F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9" name="Text Box 233">
            <a:extLst>
              <a:ext uri="{FF2B5EF4-FFF2-40B4-BE49-F238E27FC236}">
                <a16:creationId xmlns:a16="http://schemas.microsoft.com/office/drawing/2014/main" xmlns="" id="{3C924559-8979-45E5-82C5-49EF57E2F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0" name="Text Box 233">
            <a:extLst>
              <a:ext uri="{FF2B5EF4-FFF2-40B4-BE49-F238E27FC236}">
                <a16:creationId xmlns:a16="http://schemas.microsoft.com/office/drawing/2014/main" xmlns="" id="{15F06F68-1B34-4D6D-8E61-BF118575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1" name="Text Box 233">
            <a:extLst>
              <a:ext uri="{FF2B5EF4-FFF2-40B4-BE49-F238E27FC236}">
                <a16:creationId xmlns:a16="http://schemas.microsoft.com/office/drawing/2014/main" xmlns="" id="{0456E060-6FD7-41FA-A0B2-7707F471E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2" name="Text Box 233">
            <a:extLst>
              <a:ext uri="{FF2B5EF4-FFF2-40B4-BE49-F238E27FC236}">
                <a16:creationId xmlns:a16="http://schemas.microsoft.com/office/drawing/2014/main" xmlns="" id="{8D123E63-6734-486F-B273-319F3064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3" name="Text Box 233">
            <a:extLst>
              <a:ext uri="{FF2B5EF4-FFF2-40B4-BE49-F238E27FC236}">
                <a16:creationId xmlns:a16="http://schemas.microsoft.com/office/drawing/2014/main" xmlns="" id="{4E68EA1F-9FF1-4710-8D92-B21423C8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4" name="Text Box 233">
            <a:extLst>
              <a:ext uri="{FF2B5EF4-FFF2-40B4-BE49-F238E27FC236}">
                <a16:creationId xmlns:a16="http://schemas.microsoft.com/office/drawing/2014/main" xmlns="" id="{C6CDEDE5-6DDD-42BE-9C39-775646413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5" name="Text Box 233">
            <a:extLst>
              <a:ext uri="{FF2B5EF4-FFF2-40B4-BE49-F238E27FC236}">
                <a16:creationId xmlns:a16="http://schemas.microsoft.com/office/drawing/2014/main" xmlns="" id="{CB7A4A5A-D18D-462C-89AB-FA97370F8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6" name="Text Box 233">
            <a:extLst>
              <a:ext uri="{FF2B5EF4-FFF2-40B4-BE49-F238E27FC236}">
                <a16:creationId xmlns:a16="http://schemas.microsoft.com/office/drawing/2014/main" xmlns="" id="{89C6AC83-007B-4C6A-8F5D-921C5168A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7" name="Text Box 233">
            <a:extLst>
              <a:ext uri="{FF2B5EF4-FFF2-40B4-BE49-F238E27FC236}">
                <a16:creationId xmlns:a16="http://schemas.microsoft.com/office/drawing/2014/main" xmlns="" id="{5411DC3A-C4A2-47A1-82E8-8A87A7B6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" name="Text Box 233">
            <a:extLst>
              <a:ext uri="{FF2B5EF4-FFF2-40B4-BE49-F238E27FC236}">
                <a16:creationId xmlns:a16="http://schemas.microsoft.com/office/drawing/2014/main" xmlns="" id="{59E5F389-D65D-49BD-9138-43FD779B6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9" name="Text Box 233">
            <a:extLst>
              <a:ext uri="{FF2B5EF4-FFF2-40B4-BE49-F238E27FC236}">
                <a16:creationId xmlns:a16="http://schemas.microsoft.com/office/drawing/2014/main" xmlns="" id="{BDDF5068-67FA-4830-8C04-79F3BA52B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0" name="Text Box 233">
            <a:extLst>
              <a:ext uri="{FF2B5EF4-FFF2-40B4-BE49-F238E27FC236}">
                <a16:creationId xmlns:a16="http://schemas.microsoft.com/office/drawing/2014/main" xmlns="" id="{D8636007-D5DB-499D-B69B-A858EAC3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1" name="Text Box 233">
            <a:extLst>
              <a:ext uri="{FF2B5EF4-FFF2-40B4-BE49-F238E27FC236}">
                <a16:creationId xmlns:a16="http://schemas.microsoft.com/office/drawing/2014/main" xmlns="" id="{84F6BA30-51E5-4062-BCB4-72B0DE6F5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2" name="Text Box 233">
            <a:extLst>
              <a:ext uri="{FF2B5EF4-FFF2-40B4-BE49-F238E27FC236}">
                <a16:creationId xmlns:a16="http://schemas.microsoft.com/office/drawing/2014/main" xmlns="" id="{D2098B2F-D3FB-4E9F-81DC-98AC7F3B5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3" name="Text Box 233">
            <a:extLst>
              <a:ext uri="{FF2B5EF4-FFF2-40B4-BE49-F238E27FC236}">
                <a16:creationId xmlns:a16="http://schemas.microsoft.com/office/drawing/2014/main" xmlns="" id="{6179AE86-3FAA-4367-8454-08CD9C5B6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4" name="Text Box 233">
            <a:extLst>
              <a:ext uri="{FF2B5EF4-FFF2-40B4-BE49-F238E27FC236}">
                <a16:creationId xmlns:a16="http://schemas.microsoft.com/office/drawing/2014/main" xmlns="" id="{6DAB6ECE-D616-42EB-994D-54A29DFE4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5" name="Text Box 233">
            <a:extLst>
              <a:ext uri="{FF2B5EF4-FFF2-40B4-BE49-F238E27FC236}">
                <a16:creationId xmlns:a16="http://schemas.microsoft.com/office/drawing/2014/main" xmlns="" id="{E2D7D40C-C913-4ADB-BA6F-514B0C2F1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6" name="Text Box 233">
            <a:extLst>
              <a:ext uri="{FF2B5EF4-FFF2-40B4-BE49-F238E27FC236}">
                <a16:creationId xmlns:a16="http://schemas.microsoft.com/office/drawing/2014/main" xmlns="" id="{D5682B85-7193-4256-90A6-BA9D03C7D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7" name="Text Box 233">
            <a:extLst>
              <a:ext uri="{FF2B5EF4-FFF2-40B4-BE49-F238E27FC236}">
                <a16:creationId xmlns:a16="http://schemas.microsoft.com/office/drawing/2014/main" xmlns="" id="{A67DA338-911F-4FCD-B5A1-BEA3B01F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8" name="Text Box 233">
            <a:extLst>
              <a:ext uri="{FF2B5EF4-FFF2-40B4-BE49-F238E27FC236}">
                <a16:creationId xmlns:a16="http://schemas.microsoft.com/office/drawing/2014/main" xmlns="" id="{DB1416D4-E8CF-4826-BE6F-D8826EDBC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9" name="Text Box 233">
            <a:extLst>
              <a:ext uri="{FF2B5EF4-FFF2-40B4-BE49-F238E27FC236}">
                <a16:creationId xmlns:a16="http://schemas.microsoft.com/office/drawing/2014/main" xmlns="" id="{9B20E4D2-C3CF-4AD9-8D93-8F8341050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0" name="Text Box 233">
            <a:extLst>
              <a:ext uri="{FF2B5EF4-FFF2-40B4-BE49-F238E27FC236}">
                <a16:creationId xmlns:a16="http://schemas.microsoft.com/office/drawing/2014/main" xmlns="" id="{6353425E-A917-4ED0-B95E-A57902D45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1" name="Text Box 233">
            <a:extLst>
              <a:ext uri="{FF2B5EF4-FFF2-40B4-BE49-F238E27FC236}">
                <a16:creationId xmlns:a16="http://schemas.microsoft.com/office/drawing/2014/main" xmlns="" id="{5B368FC8-AD8E-4A1D-A157-8CBAF7025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2" name="Text Box 233">
            <a:extLst>
              <a:ext uri="{FF2B5EF4-FFF2-40B4-BE49-F238E27FC236}">
                <a16:creationId xmlns:a16="http://schemas.microsoft.com/office/drawing/2014/main" xmlns="" id="{3122102E-5A22-4E5F-B5E5-CFD80648F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3" name="Text Box 233">
            <a:extLst>
              <a:ext uri="{FF2B5EF4-FFF2-40B4-BE49-F238E27FC236}">
                <a16:creationId xmlns:a16="http://schemas.microsoft.com/office/drawing/2014/main" xmlns="" id="{AD76D2D9-C023-4CB3-ADD6-4DF44E5F4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" name="Text Box 233">
            <a:extLst>
              <a:ext uri="{FF2B5EF4-FFF2-40B4-BE49-F238E27FC236}">
                <a16:creationId xmlns:a16="http://schemas.microsoft.com/office/drawing/2014/main" xmlns="" id="{9879B477-F340-49E1-A9AF-4ED83F830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5" name="Text Box 233">
            <a:extLst>
              <a:ext uri="{FF2B5EF4-FFF2-40B4-BE49-F238E27FC236}">
                <a16:creationId xmlns:a16="http://schemas.microsoft.com/office/drawing/2014/main" xmlns="" id="{55A71C0B-D306-4F50-AA92-CF7114B6D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6" name="Text Box 233">
            <a:extLst>
              <a:ext uri="{FF2B5EF4-FFF2-40B4-BE49-F238E27FC236}">
                <a16:creationId xmlns:a16="http://schemas.microsoft.com/office/drawing/2014/main" xmlns="" id="{5344F9EF-F6C5-4178-8E88-9A9A0D0DF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7" name="Text Box 233">
            <a:extLst>
              <a:ext uri="{FF2B5EF4-FFF2-40B4-BE49-F238E27FC236}">
                <a16:creationId xmlns:a16="http://schemas.microsoft.com/office/drawing/2014/main" xmlns="" id="{5E88F217-91BA-4602-B3CB-27CB374A8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8" name="Text Box 233">
            <a:extLst>
              <a:ext uri="{FF2B5EF4-FFF2-40B4-BE49-F238E27FC236}">
                <a16:creationId xmlns:a16="http://schemas.microsoft.com/office/drawing/2014/main" xmlns="" id="{7531661B-9E00-4045-9F25-B165D1D61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9" name="Text Box 233">
            <a:extLst>
              <a:ext uri="{FF2B5EF4-FFF2-40B4-BE49-F238E27FC236}">
                <a16:creationId xmlns:a16="http://schemas.microsoft.com/office/drawing/2014/main" xmlns="" id="{D03F8915-F595-467C-89B4-19147E764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0" name="Text Box 233">
            <a:extLst>
              <a:ext uri="{FF2B5EF4-FFF2-40B4-BE49-F238E27FC236}">
                <a16:creationId xmlns:a16="http://schemas.microsoft.com/office/drawing/2014/main" xmlns="" id="{178E9D09-8141-49BC-B340-B227818DA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1" name="Text Box 233">
            <a:extLst>
              <a:ext uri="{FF2B5EF4-FFF2-40B4-BE49-F238E27FC236}">
                <a16:creationId xmlns:a16="http://schemas.microsoft.com/office/drawing/2014/main" xmlns="" id="{C6491F50-2A1C-43B3-84FC-03C6E101A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2" name="Text Box 233">
            <a:extLst>
              <a:ext uri="{FF2B5EF4-FFF2-40B4-BE49-F238E27FC236}">
                <a16:creationId xmlns:a16="http://schemas.microsoft.com/office/drawing/2014/main" xmlns="" id="{8574E738-045B-40D9-ABE6-453F138C3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3" name="Text Box 233">
            <a:extLst>
              <a:ext uri="{FF2B5EF4-FFF2-40B4-BE49-F238E27FC236}">
                <a16:creationId xmlns:a16="http://schemas.microsoft.com/office/drawing/2014/main" xmlns="" id="{94AECE8F-753C-420B-9D5D-BB2E64F3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4" name="Text Box 233">
            <a:extLst>
              <a:ext uri="{FF2B5EF4-FFF2-40B4-BE49-F238E27FC236}">
                <a16:creationId xmlns:a16="http://schemas.microsoft.com/office/drawing/2014/main" xmlns="" id="{0823BDA6-2B7D-4D3C-9C0F-DAD8C86E2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5" name="Text Box 233">
            <a:extLst>
              <a:ext uri="{FF2B5EF4-FFF2-40B4-BE49-F238E27FC236}">
                <a16:creationId xmlns:a16="http://schemas.microsoft.com/office/drawing/2014/main" xmlns="" id="{AD14D0FA-C762-40BB-93FE-EC3D6FB01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6" name="Text Box 233">
            <a:extLst>
              <a:ext uri="{FF2B5EF4-FFF2-40B4-BE49-F238E27FC236}">
                <a16:creationId xmlns:a16="http://schemas.microsoft.com/office/drawing/2014/main" xmlns="" id="{FAA049E2-2551-42F8-9976-86DF752A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7" name="Text Box 233">
            <a:extLst>
              <a:ext uri="{FF2B5EF4-FFF2-40B4-BE49-F238E27FC236}">
                <a16:creationId xmlns:a16="http://schemas.microsoft.com/office/drawing/2014/main" xmlns="" id="{4BF95452-9727-4237-96EE-DCB3821BF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8" name="Text Box 233">
            <a:extLst>
              <a:ext uri="{FF2B5EF4-FFF2-40B4-BE49-F238E27FC236}">
                <a16:creationId xmlns:a16="http://schemas.microsoft.com/office/drawing/2014/main" xmlns="" id="{FDC9ABFA-DDFC-4CEB-94F7-845284D4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9" name="Text Box 233">
            <a:extLst>
              <a:ext uri="{FF2B5EF4-FFF2-40B4-BE49-F238E27FC236}">
                <a16:creationId xmlns:a16="http://schemas.microsoft.com/office/drawing/2014/main" xmlns="" id="{F0DA71FB-ED1B-4343-90B8-7208A1FAC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0" name="Text Box 233">
            <a:extLst>
              <a:ext uri="{FF2B5EF4-FFF2-40B4-BE49-F238E27FC236}">
                <a16:creationId xmlns:a16="http://schemas.microsoft.com/office/drawing/2014/main" xmlns="" id="{1D7BAD6B-8E77-46F3-9FC8-0D1900C2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1" name="Text Box 233">
            <a:extLst>
              <a:ext uri="{FF2B5EF4-FFF2-40B4-BE49-F238E27FC236}">
                <a16:creationId xmlns:a16="http://schemas.microsoft.com/office/drawing/2014/main" xmlns="" id="{39C18848-4E0A-4D1E-973E-9D41B4AEF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2" name="Text Box 233">
            <a:extLst>
              <a:ext uri="{FF2B5EF4-FFF2-40B4-BE49-F238E27FC236}">
                <a16:creationId xmlns:a16="http://schemas.microsoft.com/office/drawing/2014/main" xmlns="" id="{7A62AF39-E309-4D53-B200-671E88EE0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3" name="Text Box 233">
            <a:extLst>
              <a:ext uri="{FF2B5EF4-FFF2-40B4-BE49-F238E27FC236}">
                <a16:creationId xmlns:a16="http://schemas.microsoft.com/office/drawing/2014/main" xmlns="" id="{CAAA7FFB-7527-487F-B19D-9C6FC0C64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4" name="Text Box 233">
            <a:extLst>
              <a:ext uri="{FF2B5EF4-FFF2-40B4-BE49-F238E27FC236}">
                <a16:creationId xmlns:a16="http://schemas.microsoft.com/office/drawing/2014/main" xmlns="" id="{B2A44951-5E0E-4A72-AB4B-2D323CDD4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5" name="Text Box 233">
            <a:extLst>
              <a:ext uri="{FF2B5EF4-FFF2-40B4-BE49-F238E27FC236}">
                <a16:creationId xmlns:a16="http://schemas.microsoft.com/office/drawing/2014/main" xmlns="" id="{5F2D3A2B-1EED-4D44-9A92-9984F6904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6" name="Text Box 233">
            <a:extLst>
              <a:ext uri="{FF2B5EF4-FFF2-40B4-BE49-F238E27FC236}">
                <a16:creationId xmlns:a16="http://schemas.microsoft.com/office/drawing/2014/main" xmlns="" id="{C9863B32-B4D3-4ADF-B5D8-1783563A1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7" name="Text Box 233">
            <a:extLst>
              <a:ext uri="{FF2B5EF4-FFF2-40B4-BE49-F238E27FC236}">
                <a16:creationId xmlns:a16="http://schemas.microsoft.com/office/drawing/2014/main" xmlns="" id="{A6CE65F5-9C94-4114-912F-D2BE5250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8" name="Text Box 233">
            <a:extLst>
              <a:ext uri="{FF2B5EF4-FFF2-40B4-BE49-F238E27FC236}">
                <a16:creationId xmlns:a16="http://schemas.microsoft.com/office/drawing/2014/main" xmlns="" id="{3D71507F-AC1A-4CEC-B88C-B0D70DF5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9" name="Text Box 233">
            <a:extLst>
              <a:ext uri="{FF2B5EF4-FFF2-40B4-BE49-F238E27FC236}">
                <a16:creationId xmlns:a16="http://schemas.microsoft.com/office/drawing/2014/main" xmlns="" id="{26D6CD68-3D32-4A42-8428-33227849C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0" name="Text Box 233">
            <a:extLst>
              <a:ext uri="{FF2B5EF4-FFF2-40B4-BE49-F238E27FC236}">
                <a16:creationId xmlns:a16="http://schemas.microsoft.com/office/drawing/2014/main" xmlns="" id="{D6EDB21C-FAFF-4EF6-9647-CFF7D8B11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1" name="Text Box 233">
            <a:extLst>
              <a:ext uri="{FF2B5EF4-FFF2-40B4-BE49-F238E27FC236}">
                <a16:creationId xmlns:a16="http://schemas.microsoft.com/office/drawing/2014/main" xmlns="" id="{05530308-683D-4BD5-A414-9481DA994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" name="Text Box 233">
            <a:extLst>
              <a:ext uri="{FF2B5EF4-FFF2-40B4-BE49-F238E27FC236}">
                <a16:creationId xmlns:a16="http://schemas.microsoft.com/office/drawing/2014/main" xmlns="" id="{97932A9A-24CA-4B57-A3B1-21104627B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3" name="Text Box 233">
            <a:extLst>
              <a:ext uri="{FF2B5EF4-FFF2-40B4-BE49-F238E27FC236}">
                <a16:creationId xmlns:a16="http://schemas.microsoft.com/office/drawing/2014/main" xmlns="" id="{3B50757C-ADA1-48E5-9138-0AF2D4D85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" name="Text Box 233">
            <a:extLst>
              <a:ext uri="{FF2B5EF4-FFF2-40B4-BE49-F238E27FC236}">
                <a16:creationId xmlns:a16="http://schemas.microsoft.com/office/drawing/2014/main" xmlns="" id="{104A0907-2BDC-458D-90F8-1FBD89AC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5" name="Text Box 233">
            <a:extLst>
              <a:ext uri="{FF2B5EF4-FFF2-40B4-BE49-F238E27FC236}">
                <a16:creationId xmlns:a16="http://schemas.microsoft.com/office/drawing/2014/main" xmlns="" id="{AEAB21B5-CE9D-4B27-9152-94735E42E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6" name="Text Box 233">
            <a:extLst>
              <a:ext uri="{FF2B5EF4-FFF2-40B4-BE49-F238E27FC236}">
                <a16:creationId xmlns:a16="http://schemas.microsoft.com/office/drawing/2014/main" xmlns="" id="{8AA1D6EC-7555-463F-8B66-6D90AA4F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7" name="Text Box 233">
            <a:extLst>
              <a:ext uri="{FF2B5EF4-FFF2-40B4-BE49-F238E27FC236}">
                <a16:creationId xmlns:a16="http://schemas.microsoft.com/office/drawing/2014/main" xmlns="" id="{4482EA59-DDA0-4C75-BD69-FDFE0BC53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8" name="Text Box 233">
            <a:extLst>
              <a:ext uri="{FF2B5EF4-FFF2-40B4-BE49-F238E27FC236}">
                <a16:creationId xmlns:a16="http://schemas.microsoft.com/office/drawing/2014/main" xmlns="" id="{F40230C6-B2AA-4295-B9FD-626414DEB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9" name="Text Box 233">
            <a:extLst>
              <a:ext uri="{FF2B5EF4-FFF2-40B4-BE49-F238E27FC236}">
                <a16:creationId xmlns:a16="http://schemas.microsoft.com/office/drawing/2014/main" xmlns="" id="{394884CE-6BC0-49DD-86B2-F039BBCB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0" name="Text Box 233">
            <a:extLst>
              <a:ext uri="{FF2B5EF4-FFF2-40B4-BE49-F238E27FC236}">
                <a16:creationId xmlns:a16="http://schemas.microsoft.com/office/drawing/2014/main" xmlns="" id="{9B39D78D-5DB5-4394-B767-366EB67E3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1" name="Text Box 233">
            <a:extLst>
              <a:ext uri="{FF2B5EF4-FFF2-40B4-BE49-F238E27FC236}">
                <a16:creationId xmlns:a16="http://schemas.microsoft.com/office/drawing/2014/main" xmlns="" id="{FC322FB4-2CED-407C-B2B6-D1AD71699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2" name="Text Box 233">
            <a:extLst>
              <a:ext uri="{FF2B5EF4-FFF2-40B4-BE49-F238E27FC236}">
                <a16:creationId xmlns:a16="http://schemas.microsoft.com/office/drawing/2014/main" xmlns="" id="{E837D27E-F6AE-4F3A-AB1F-BE962689C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3" name="Text Box 233">
            <a:extLst>
              <a:ext uri="{FF2B5EF4-FFF2-40B4-BE49-F238E27FC236}">
                <a16:creationId xmlns:a16="http://schemas.microsoft.com/office/drawing/2014/main" xmlns="" id="{E91573C4-97D6-4115-8D31-589B39C6F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4" name="Text Box 233">
            <a:extLst>
              <a:ext uri="{FF2B5EF4-FFF2-40B4-BE49-F238E27FC236}">
                <a16:creationId xmlns:a16="http://schemas.microsoft.com/office/drawing/2014/main" xmlns="" id="{68CB7997-EEA4-43A5-B137-3D081EFB4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5" name="Text Box 233">
            <a:extLst>
              <a:ext uri="{FF2B5EF4-FFF2-40B4-BE49-F238E27FC236}">
                <a16:creationId xmlns:a16="http://schemas.microsoft.com/office/drawing/2014/main" xmlns="" id="{958920F9-EDC3-4243-8E26-23303AA3D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6" name="Text Box 233">
            <a:extLst>
              <a:ext uri="{FF2B5EF4-FFF2-40B4-BE49-F238E27FC236}">
                <a16:creationId xmlns:a16="http://schemas.microsoft.com/office/drawing/2014/main" xmlns="" id="{1F672B72-4C82-4588-A7A8-DEA551FBE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7" name="Text Box 233">
            <a:extLst>
              <a:ext uri="{FF2B5EF4-FFF2-40B4-BE49-F238E27FC236}">
                <a16:creationId xmlns:a16="http://schemas.microsoft.com/office/drawing/2014/main" xmlns="" id="{A4B75397-3777-4A54-B621-74F23CC0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8" name="Text Box 233">
            <a:extLst>
              <a:ext uri="{FF2B5EF4-FFF2-40B4-BE49-F238E27FC236}">
                <a16:creationId xmlns:a16="http://schemas.microsoft.com/office/drawing/2014/main" xmlns="" id="{0CE88B9C-CBA5-486F-BEE8-C256FB0A1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9" name="Text Box 233">
            <a:extLst>
              <a:ext uri="{FF2B5EF4-FFF2-40B4-BE49-F238E27FC236}">
                <a16:creationId xmlns:a16="http://schemas.microsoft.com/office/drawing/2014/main" xmlns="" id="{D64F13EC-45A7-4FDE-B49D-E5A0262B7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0" name="Text Box 233">
            <a:extLst>
              <a:ext uri="{FF2B5EF4-FFF2-40B4-BE49-F238E27FC236}">
                <a16:creationId xmlns:a16="http://schemas.microsoft.com/office/drawing/2014/main" xmlns="" id="{96796C0C-CAEE-4342-96B6-FAE458E7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1" name="Text Box 233">
            <a:extLst>
              <a:ext uri="{FF2B5EF4-FFF2-40B4-BE49-F238E27FC236}">
                <a16:creationId xmlns:a16="http://schemas.microsoft.com/office/drawing/2014/main" xmlns="" id="{2E35CCE9-FE94-4401-A534-A1259DF1F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2" name="Text Box 233">
            <a:extLst>
              <a:ext uri="{FF2B5EF4-FFF2-40B4-BE49-F238E27FC236}">
                <a16:creationId xmlns:a16="http://schemas.microsoft.com/office/drawing/2014/main" xmlns="" id="{41DD959F-8DB0-4EAC-A046-3E19367DB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3" name="Text Box 233">
            <a:extLst>
              <a:ext uri="{FF2B5EF4-FFF2-40B4-BE49-F238E27FC236}">
                <a16:creationId xmlns:a16="http://schemas.microsoft.com/office/drawing/2014/main" xmlns="" id="{8532BCAE-7CD1-4237-B348-308916C4A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4" name="Text Box 233">
            <a:extLst>
              <a:ext uri="{FF2B5EF4-FFF2-40B4-BE49-F238E27FC236}">
                <a16:creationId xmlns:a16="http://schemas.microsoft.com/office/drawing/2014/main" xmlns="" id="{F00F4021-479C-42BB-9A8A-F3DDDEBE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5" name="Text Box 233">
            <a:extLst>
              <a:ext uri="{FF2B5EF4-FFF2-40B4-BE49-F238E27FC236}">
                <a16:creationId xmlns:a16="http://schemas.microsoft.com/office/drawing/2014/main" xmlns="" id="{FFB6E775-8916-4B3F-8996-FF5F5551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6" name="Text Box 233">
            <a:extLst>
              <a:ext uri="{FF2B5EF4-FFF2-40B4-BE49-F238E27FC236}">
                <a16:creationId xmlns:a16="http://schemas.microsoft.com/office/drawing/2014/main" xmlns="" id="{BA1DA8E8-E9CE-4C40-A9CF-7616642DE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7" name="Text Box 233">
            <a:extLst>
              <a:ext uri="{FF2B5EF4-FFF2-40B4-BE49-F238E27FC236}">
                <a16:creationId xmlns:a16="http://schemas.microsoft.com/office/drawing/2014/main" xmlns="" id="{37CE46CA-25D7-4120-88D6-7FF87371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8" name="Text Box 233">
            <a:extLst>
              <a:ext uri="{FF2B5EF4-FFF2-40B4-BE49-F238E27FC236}">
                <a16:creationId xmlns:a16="http://schemas.microsoft.com/office/drawing/2014/main" xmlns="" id="{EC9B4268-A3F8-44F7-8FE6-57E9A1829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" name="Text Box 233">
            <a:extLst>
              <a:ext uri="{FF2B5EF4-FFF2-40B4-BE49-F238E27FC236}">
                <a16:creationId xmlns:a16="http://schemas.microsoft.com/office/drawing/2014/main" xmlns="" id="{0D56EFBD-D03B-4A5C-882E-0061F21AC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" name="Text Box 233">
            <a:extLst>
              <a:ext uri="{FF2B5EF4-FFF2-40B4-BE49-F238E27FC236}">
                <a16:creationId xmlns:a16="http://schemas.microsoft.com/office/drawing/2014/main" xmlns="" id="{2BEBA866-FD9A-4B91-8446-55DC517F8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" name="Text Box 233">
            <a:extLst>
              <a:ext uri="{FF2B5EF4-FFF2-40B4-BE49-F238E27FC236}">
                <a16:creationId xmlns:a16="http://schemas.microsoft.com/office/drawing/2014/main" xmlns="" id="{E76A00FE-28DE-438B-8606-CCA758EF6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" name="Text Box 233">
            <a:extLst>
              <a:ext uri="{FF2B5EF4-FFF2-40B4-BE49-F238E27FC236}">
                <a16:creationId xmlns:a16="http://schemas.microsoft.com/office/drawing/2014/main" xmlns="" id="{F609020D-BD06-42E5-BAD4-B065AAEB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3" name="Text Box 233">
            <a:extLst>
              <a:ext uri="{FF2B5EF4-FFF2-40B4-BE49-F238E27FC236}">
                <a16:creationId xmlns:a16="http://schemas.microsoft.com/office/drawing/2014/main" xmlns="" id="{6D458C03-C521-41BA-B2A3-0B168432D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" name="Text Box 233">
            <a:extLst>
              <a:ext uri="{FF2B5EF4-FFF2-40B4-BE49-F238E27FC236}">
                <a16:creationId xmlns:a16="http://schemas.microsoft.com/office/drawing/2014/main" xmlns="" id="{B3ED619F-D040-49A1-9892-5680CD910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5" name="Text Box 233">
            <a:extLst>
              <a:ext uri="{FF2B5EF4-FFF2-40B4-BE49-F238E27FC236}">
                <a16:creationId xmlns:a16="http://schemas.microsoft.com/office/drawing/2014/main" xmlns="" id="{CE3D09B9-1011-47C1-A23C-76DA27540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6" name="Text Box 233">
            <a:extLst>
              <a:ext uri="{FF2B5EF4-FFF2-40B4-BE49-F238E27FC236}">
                <a16:creationId xmlns:a16="http://schemas.microsoft.com/office/drawing/2014/main" xmlns="" id="{334B19FA-35C9-4CA7-A1C3-3E41B0718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7" name="Text Box 233">
            <a:extLst>
              <a:ext uri="{FF2B5EF4-FFF2-40B4-BE49-F238E27FC236}">
                <a16:creationId xmlns:a16="http://schemas.microsoft.com/office/drawing/2014/main" xmlns="" id="{C2FF081F-DCC6-4449-9E9D-F8C8B23F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8" name="Text Box 233">
            <a:extLst>
              <a:ext uri="{FF2B5EF4-FFF2-40B4-BE49-F238E27FC236}">
                <a16:creationId xmlns:a16="http://schemas.microsoft.com/office/drawing/2014/main" xmlns="" id="{93A3EE1C-4C43-45D6-BD4C-FCB8476FE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9" name="Text Box 233">
            <a:extLst>
              <a:ext uri="{FF2B5EF4-FFF2-40B4-BE49-F238E27FC236}">
                <a16:creationId xmlns:a16="http://schemas.microsoft.com/office/drawing/2014/main" xmlns="" id="{4430D4E9-72ED-4CE5-8C7A-743978D87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0" name="Text Box 233">
            <a:extLst>
              <a:ext uri="{FF2B5EF4-FFF2-40B4-BE49-F238E27FC236}">
                <a16:creationId xmlns:a16="http://schemas.microsoft.com/office/drawing/2014/main" xmlns="" id="{67CD06BC-7706-4281-91DC-5CB6C0D10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1" name="Text Box 233">
            <a:extLst>
              <a:ext uri="{FF2B5EF4-FFF2-40B4-BE49-F238E27FC236}">
                <a16:creationId xmlns:a16="http://schemas.microsoft.com/office/drawing/2014/main" xmlns="" id="{B74EFD26-215E-4A8F-9D80-EC53AD497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2" name="Text Box 233">
            <a:extLst>
              <a:ext uri="{FF2B5EF4-FFF2-40B4-BE49-F238E27FC236}">
                <a16:creationId xmlns:a16="http://schemas.microsoft.com/office/drawing/2014/main" xmlns="" id="{5C04BF3B-F337-45C9-9ABB-530A6C533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3" name="Text Box 233">
            <a:extLst>
              <a:ext uri="{FF2B5EF4-FFF2-40B4-BE49-F238E27FC236}">
                <a16:creationId xmlns:a16="http://schemas.microsoft.com/office/drawing/2014/main" xmlns="" id="{AAC9A21D-94ED-403B-B4AF-B73473FCF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4" name="Text Box 233">
            <a:extLst>
              <a:ext uri="{FF2B5EF4-FFF2-40B4-BE49-F238E27FC236}">
                <a16:creationId xmlns:a16="http://schemas.microsoft.com/office/drawing/2014/main" xmlns="" id="{A272BA35-6C66-4B60-B354-FAEC2AAC0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5" name="Text Box 233">
            <a:extLst>
              <a:ext uri="{FF2B5EF4-FFF2-40B4-BE49-F238E27FC236}">
                <a16:creationId xmlns:a16="http://schemas.microsoft.com/office/drawing/2014/main" xmlns="" id="{6ED1C5DE-FD19-4A0A-BDB1-F76DDD3CD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6" name="Text Box 233">
            <a:extLst>
              <a:ext uri="{FF2B5EF4-FFF2-40B4-BE49-F238E27FC236}">
                <a16:creationId xmlns:a16="http://schemas.microsoft.com/office/drawing/2014/main" xmlns="" id="{3DC53A23-1CA5-4A28-A59A-9E4BE44EB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7" name="Text Box 233">
            <a:extLst>
              <a:ext uri="{FF2B5EF4-FFF2-40B4-BE49-F238E27FC236}">
                <a16:creationId xmlns:a16="http://schemas.microsoft.com/office/drawing/2014/main" xmlns="" id="{B44B131F-A479-41D2-91B7-23EB78D1D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8" name="Text Box 233">
            <a:extLst>
              <a:ext uri="{FF2B5EF4-FFF2-40B4-BE49-F238E27FC236}">
                <a16:creationId xmlns:a16="http://schemas.microsoft.com/office/drawing/2014/main" xmlns="" id="{0A4A6D29-6699-47B7-A0B8-FFE39DBB3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" name="Text Box 233">
            <a:extLst>
              <a:ext uri="{FF2B5EF4-FFF2-40B4-BE49-F238E27FC236}">
                <a16:creationId xmlns:a16="http://schemas.microsoft.com/office/drawing/2014/main" xmlns="" id="{F65F29C3-EC55-4730-9FF6-E0DEBAEAD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0" name="Text Box 233">
            <a:extLst>
              <a:ext uri="{FF2B5EF4-FFF2-40B4-BE49-F238E27FC236}">
                <a16:creationId xmlns:a16="http://schemas.microsoft.com/office/drawing/2014/main" xmlns="" id="{5C26A5AC-C417-43B0-B641-ACC16B27D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1" name="Text Box 233">
            <a:extLst>
              <a:ext uri="{FF2B5EF4-FFF2-40B4-BE49-F238E27FC236}">
                <a16:creationId xmlns:a16="http://schemas.microsoft.com/office/drawing/2014/main" xmlns="" id="{A7892D68-F7AC-4559-A39D-7CAC7B0A1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2" name="Text Box 233">
            <a:extLst>
              <a:ext uri="{FF2B5EF4-FFF2-40B4-BE49-F238E27FC236}">
                <a16:creationId xmlns:a16="http://schemas.microsoft.com/office/drawing/2014/main" xmlns="" id="{37A156ED-2E63-483D-A1F6-ED510659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3" name="Text Box 233">
            <a:extLst>
              <a:ext uri="{FF2B5EF4-FFF2-40B4-BE49-F238E27FC236}">
                <a16:creationId xmlns:a16="http://schemas.microsoft.com/office/drawing/2014/main" xmlns="" id="{081DAA4E-B72A-4DD0-A482-23659078E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4" name="Text Box 233">
            <a:extLst>
              <a:ext uri="{FF2B5EF4-FFF2-40B4-BE49-F238E27FC236}">
                <a16:creationId xmlns:a16="http://schemas.microsoft.com/office/drawing/2014/main" xmlns="" id="{4BE49D7E-3916-4E3B-A598-CADBE4395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5" name="Text Box 233">
            <a:extLst>
              <a:ext uri="{FF2B5EF4-FFF2-40B4-BE49-F238E27FC236}">
                <a16:creationId xmlns:a16="http://schemas.microsoft.com/office/drawing/2014/main" xmlns="" id="{24FEE6F9-C104-4067-AD9F-1D798ED42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6" name="Text Box 233">
            <a:extLst>
              <a:ext uri="{FF2B5EF4-FFF2-40B4-BE49-F238E27FC236}">
                <a16:creationId xmlns:a16="http://schemas.microsoft.com/office/drawing/2014/main" xmlns="" id="{32766D43-C0C9-46DB-8E4F-E8B6C8EE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7" name="Text Box 233">
            <a:extLst>
              <a:ext uri="{FF2B5EF4-FFF2-40B4-BE49-F238E27FC236}">
                <a16:creationId xmlns:a16="http://schemas.microsoft.com/office/drawing/2014/main" xmlns="" id="{354890C0-6279-4882-811D-DA85C5000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8" name="Text Box 233">
            <a:extLst>
              <a:ext uri="{FF2B5EF4-FFF2-40B4-BE49-F238E27FC236}">
                <a16:creationId xmlns:a16="http://schemas.microsoft.com/office/drawing/2014/main" xmlns="" id="{F8AC641F-7D92-40DE-BB6E-4CF167999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9" name="Text Box 233">
            <a:extLst>
              <a:ext uri="{FF2B5EF4-FFF2-40B4-BE49-F238E27FC236}">
                <a16:creationId xmlns:a16="http://schemas.microsoft.com/office/drawing/2014/main" xmlns="" id="{3B1D5234-2B14-42BC-9CDB-AB906D86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0" name="Text Box 233">
            <a:extLst>
              <a:ext uri="{FF2B5EF4-FFF2-40B4-BE49-F238E27FC236}">
                <a16:creationId xmlns:a16="http://schemas.microsoft.com/office/drawing/2014/main" xmlns="" id="{528D0BCE-1CB7-4780-A5D3-80D3D97C9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1" name="Text Box 233">
            <a:extLst>
              <a:ext uri="{FF2B5EF4-FFF2-40B4-BE49-F238E27FC236}">
                <a16:creationId xmlns:a16="http://schemas.microsoft.com/office/drawing/2014/main" xmlns="" id="{0A0A3D40-46D7-494F-9D1E-30A1BE0A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2" name="Text Box 233">
            <a:extLst>
              <a:ext uri="{FF2B5EF4-FFF2-40B4-BE49-F238E27FC236}">
                <a16:creationId xmlns:a16="http://schemas.microsoft.com/office/drawing/2014/main" xmlns="" id="{634B35BE-D5AB-46A7-ABD5-000155D66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3" name="Text Box 233">
            <a:extLst>
              <a:ext uri="{FF2B5EF4-FFF2-40B4-BE49-F238E27FC236}">
                <a16:creationId xmlns:a16="http://schemas.microsoft.com/office/drawing/2014/main" xmlns="" id="{D0305871-2485-496E-BF0B-575DD3A94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" name="Text Box 233">
            <a:extLst>
              <a:ext uri="{FF2B5EF4-FFF2-40B4-BE49-F238E27FC236}">
                <a16:creationId xmlns:a16="http://schemas.microsoft.com/office/drawing/2014/main" xmlns="" id="{574852F4-A1E3-48B9-8B8D-5D33E1AF6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5" name="Text Box 233">
            <a:extLst>
              <a:ext uri="{FF2B5EF4-FFF2-40B4-BE49-F238E27FC236}">
                <a16:creationId xmlns:a16="http://schemas.microsoft.com/office/drawing/2014/main" xmlns="" id="{1C133865-D962-4E89-B508-646B9A231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6" name="Text Box 233">
            <a:extLst>
              <a:ext uri="{FF2B5EF4-FFF2-40B4-BE49-F238E27FC236}">
                <a16:creationId xmlns:a16="http://schemas.microsoft.com/office/drawing/2014/main" xmlns="" id="{386D4AA0-C794-4D5B-A862-9F18AD7AD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7" name="Text Box 233">
            <a:extLst>
              <a:ext uri="{FF2B5EF4-FFF2-40B4-BE49-F238E27FC236}">
                <a16:creationId xmlns:a16="http://schemas.microsoft.com/office/drawing/2014/main" xmlns="" id="{C6640B95-76A5-46BA-AFBC-EEE652BB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8" name="Text Box 233">
            <a:extLst>
              <a:ext uri="{FF2B5EF4-FFF2-40B4-BE49-F238E27FC236}">
                <a16:creationId xmlns:a16="http://schemas.microsoft.com/office/drawing/2014/main" xmlns="" id="{6C99EE39-21C6-41EC-9A94-C196250AC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9" name="Text Box 233">
            <a:extLst>
              <a:ext uri="{FF2B5EF4-FFF2-40B4-BE49-F238E27FC236}">
                <a16:creationId xmlns:a16="http://schemas.microsoft.com/office/drawing/2014/main" xmlns="" id="{2ACBC1D5-F320-4633-AF87-62500DA44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0" name="Text Box 233">
            <a:extLst>
              <a:ext uri="{FF2B5EF4-FFF2-40B4-BE49-F238E27FC236}">
                <a16:creationId xmlns:a16="http://schemas.microsoft.com/office/drawing/2014/main" xmlns="" id="{EAE56658-A70E-45B6-980F-CF25D58FC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1" name="Text Box 233">
            <a:extLst>
              <a:ext uri="{FF2B5EF4-FFF2-40B4-BE49-F238E27FC236}">
                <a16:creationId xmlns:a16="http://schemas.microsoft.com/office/drawing/2014/main" xmlns="" id="{D0504C74-D622-4706-9940-41E6690E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2" name="Text Box 233">
            <a:extLst>
              <a:ext uri="{FF2B5EF4-FFF2-40B4-BE49-F238E27FC236}">
                <a16:creationId xmlns:a16="http://schemas.microsoft.com/office/drawing/2014/main" xmlns="" id="{88089711-225D-4196-8DD1-9DE6D7E7A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3" name="Text Box 233">
            <a:extLst>
              <a:ext uri="{FF2B5EF4-FFF2-40B4-BE49-F238E27FC236}">
                <a16:creationId xmlns:a16="http://schemas.microsoft.com/office/drawing/2014/main" xmlns="" id="{935076E1-FAC0-4E85-B192-D3F3516C8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4" name="Text Box 233">
            <a:extLst>
              <a:ext uri="{FF2B5EF4-FFF2-40B4-BE49-F238E27FC236}">
                <a16:creationId xmlns:a16="http://schemas.microsoft.com/office/drawing/2014/main" xmlns="" id="{FD239D59-CF62-40CA-BA69-698B9AA83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5" name="Text Box 233">
            <a:extLst>
              <a:ext uri="{FF2B5EF4-FFF2-40B4-BE49-F238E27FC236}">
                <a16:creationId xmlns:a16="http://schemas.microsoft.com/office/drawing/2014/main" xmlns="" id="{82C270BE-7083-4E28-BABF-1410F257C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6" name="Text Box 233">
            <a:extLst>
              <a:ext uri="{FF2B5EF4-FFF2-40B4-BE49-F238E27FC236}">
                <a16:creationId xmlns:a16="http://schemas.microsoft.com/office/drawing/2014/main" xmlns="" id="{2195D1E2-62AA-4E32-A065-0ED3F7816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7" name="Text Box 233">
            <a:extLst>
              <a:ext uri="{FF2B5EF4-FFF2-40B4-BE49-F238E27FC236}">
                <a16:creationId xmlns:a16="http://schemas.microsoft.com/office/drawing/2014/main" xmlns="" id="{B5839236-1E1C-496A-9976-BD77D341A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8" name="Text Box 233">
            <a:extLst>
              <a:ext uri="{FF2B5EF4-FFF2-40B4-BE49-F238E27FC236}">
                <a16:creationId xmlns:a16="http://schemas.microsoft.com/office/drawing/2014/main" xmlns="" id="{374C5B60-C375-49D6-B59E-FE595D179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9" name="Text Box 233">
            <a:extLst>
              <a:ext uri="{FF2B5EF4-FFF2-40B4-BE49-F238E27FC236}">
                <a16:creationId xmlns:a16="http://schemas.microsoft.com/office/drawing/2014/main" xmlns="" id="{61CD0F79-3E08-4824-90BD-A414E4C5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0" name="Text Box 233">
            <a:extLst>
              <a:ext uri="{FF2B5EF4-FFF2-40B4-BE49-F238E27FC236}">
                <a16:creationId xmlns:a16="http://schemas.microsoft.com/office/drawing/2014/main" xmlns="" id="{0D01BD48-2D12-4805-9C71-7E6C242A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1" name="Text Box 233">
            <a:extLst>
              <a:ext uri="{FF2B5EF4-FFF2-40B4-BE49-F238E27FC236}">
                <a16:creationId xmlns:a16="http://schemas.microsoft.com/office/drawing/2014/main" xmlns="" id="{5D751A94-BB6B-4D8D-B6F3-06D9EFE36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2" name="Text Box 233">
            <a:extLst>
              <a:ext uri="{FF2B5EF4-FFF2-40B4-BE49-F238E27FC236}">
                <a16:creationId xmlns:a16="http://schemas.microsoft.com/office/drawing/2014/main" xmlns="" id="{8CBD12FE-3D62-45C9-8D6E-D3DB3717B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3" name="Text Box 233">
            <a:extLst>
              <a:ext uri="{FF2B5EF4-FFF2-40B4-BE49-F238E27FC236}">
                <a16:creationId xmlns:a16="http://schemas.microsoft.com/office/drawing/2014/main" xmlns="" id="{8672B1FB-CFEB-44F6-BAFA-8AD6285EB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4" name="Text Box 233">
            <a:extLst>
              <a:ext uri="{FF2B5EF4-FFF2-40B4-BE49-F238E27FC236}">
                <a16:creationId xmlns:a16="http://schemas.microsoft.com/office/drawing/2014/main" xmlns="" id="{43F2D331-3305-4028-B270-2E65DA129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5" name="Text Box 233">
            <a:extLst>
              <a:ext uri="{FF2B5EF4-FFF2-40B4-BE49-F238E27FC236}">
                <a16:creationId xmlns:a16="http://schemas.microsoft.com/office/drawing/2014/main" xmlns="" id="{AF9EA902-428C-453D-996C-DBD7643DC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6" name="Text Box 233">
            <a:extLst>
              <a:ext uri="{FF2B5EF4-FFF2-40B4-BE49-F238E27FC236}">
                <a16:creationId xmlns:a16="http://schemas.microsoft.com/office/drawing/2014/main" xmlns="" id="{4CEFB786-1450-4742-92BC-F1E126082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7" name="Text Box 233">
            <a:extLst>
              <a:ext uri="{FF2B5EF4-FFF2-40B4-BE49-F238E27FC236}">
                <a16:creationId xmlns:a16="http://schemas.microsoft.com/office/drawing/2014/main" xmlns="" id="{C3D699A3-1DD4-44F1-BF8B-C92507827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8" name="Text Box 233">
            <a:extLst>
              <a:ext uri="{FF2B5EF4-FFF2-40B4-BE49-F238E27FC236}">
                <a16:creationId xmlns:a16="http://schemas.microsoft.com/office/drawing/2014/main" xmlns="" id="{81B9B9F7-CB7D-4AD0-83DC-84CA10E5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9" name="Text Box 233">
            <a:extLst>
              <a:ext uri="{FF2B5EF4-FFF2-40B4-BE49-F238E27FC236}">
                <a16:creationId xmlns:a16="http://schemas.microsoft.com/office/drawing/2014/main" xmlns="" id="{0767FC9E-5A69-44B3-9448-65CC7CDCD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0" name="Text Box 233">
            <a:extLst>
              <a:ext uri="{FF2B5EF4-FFF2-40B4-BE49-F238E27FC236}">
                <a16:creationId xmlns:a16="http://schemas.microsoft.com/office/drawing/2014/main" xmlns="" id="{E82B8C61-DA48-427A-8D9E-0A90A314A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1" name="Text Box 233">
            <a:extLst>
              <a:ext uri="{FF2B5EF4-FFF2-40B4-BE49-F238E27FC236}">
                <a16:creationId xmlns:a16="http://schemas.microsoft.com/office/drawing/2014/main" xmlns="" id="{66A56E7E-40AB-44F0-94A1-DA1B340B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2" name="Text Box 233">
            <a:extLst>
              <a:ext uri="{FF2B5EF4-FFF2-40B4-BE49-F238E27FC236}">
                <a16:creationId xmlns:a16="http://schemas.microsoft.com/office/drawing/2014/main" xmlns="" id="{A6528708-5052-43DC-AD74-B21FD09CA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3" name="Text Box 233">
            <a:extLst>
              <a:ext uri="{FF2B5EF4-FFF2-40B4-BE49-F238E27FC236}">
                <a16:creationId xmlns:a16="http://schemas.microsoft.com/office/drawing/2014/main" xmlns="" id="{4F7951A7-8A20-4BCF-8E25-3E39D5D3B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4" name="Text Box 233">
            <a:extLst>
              <a:ext uri="{FF2B5EF4-FFF2-40B4-BE49-F238E27FC236}">
                <a16:creationId xmlns:a16="http://schemas.microsoft.com/office/drawing/2014/main" xmlns="" id="{A171CA1A-35DC-4E9A-B97E-37D854CC2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5" name="Text Box 233">
            <a:extLst>
              <a:ext uri="{FF2B5EF4-FFF2-40B4-BE49-F238E27FC236}">
                <a16:creationId xmlns:a16="http://schemas.microsoft.com/office/drawing/2014/main" xmlns="" id="{4E4348FC-355C-45D4-A2EF-D8238A79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6" name="Text Box 233">
            <a:extLst>
              <a:ext uri="{FF2B5EF4-FFF2-40B4-BE49-F238E27FC236}">
                <a16:creationId xmlns:a16="http://schemas.microsoft.com/office/drawing/2014/main" xmlns="" id="{B741EDC6-9C33-4538-B282-48179CFF5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7" name="Text Box 233">
            <a:extLst>
              <a:ext uri="{FF2B5EF4-FFF2-40B4-BE49-F238E27FC236}">
                <a16:creationId xmlns:a16="http://schemas.microsoft.com/office/drawing/2014/main" xmlns="" id="{F64A2756-0E23-4A5C-9AAA-EAC02DC44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8" name="Text Box 233">
            <a:extLst>
              <a:ext uri="{FF2B5EF4-FFF2-40B4-BE49-F238E27FC236}">
                <a16:creationId xmlns:a16="http://schemas.microsoft.com/office/drawing/2014/main" xmlns="" id="{13526F40-D717-449A-9699-33CEE2443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9" name="Text Box 233">
            <a:extLst>
              <a:ext uri="{FF2B5EF4-FFF2-40B4-BE49-F238E27FC236}">
                <a16:creationId xmlns:a16="http://schemas.microsoft.com/office/drawing/2014/main" xmlns="" id="{4EACBAA6-2A9B-4F5C-9024-901189ED8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0" name="Text Box 233">
            <a:extLst>
              <a:ext uri="{FF2B5EF4-FFF2-40B4-BE49-F238E27FC236}">
                <a16:creationId xmlns:a16="http://schemas.microsoft.com/office/drawing/2014/main" xmlns="" id="{09D35A1B-3887-4A7F-9A2A-85DC1F70F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1" name="Text Box 233">
            <a:extLst>
              <a:ext uri="{FF2B5EF4-FFF2-40B4-BE49-F238E27FC236}">
                <a16:creationId xmlns:a16="http://schemas.microsoft.com/office/drawing/2014/main" xmlns="" id="{D0F3D800-B775-4CD6-86BB-C0ED17B0A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2" name="Text Box 233">
            <a:extLst>
              <a:ext uri="{FF2B5EF4-FFF2-40B4-BE49-F238E27FC236}">
                <a16:creationId xmlns:a16="http://schemas.microsoft.com/office/drawing/2014/main" xmlns="" id="{B9DDA1EB-AA1E-44F6-9471-52FCDC8F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3" name="Text Box 233">
            <a:extLst>
              <a:ext uri="{FF2B5EF4-FFF2-40B4-BE49-F238E27FC236}">
                <a16:creationId xmlns:a16="http://schemas.microsoft.com/office/drawing/2014/main" xmlns="" id="{BEB0F743-9850-400F-AC6D-1A20DEC39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4" name="Text Box 233">
            <a:extLst>
              <a:ext uri="{FF2B5EF4-FFF2-40B4-BE49-F238E27FC236}">
                <a16:creationId xmlns:a16="http://schemas.microsoft.com/office/drawing/2014/main" xmlns="" id="{3424EF04-5BCC-47B3-B9C0-1B6E1699A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5" name="Text Box 233">
            <a:extLst>
              <a:ext uri="{FF2B5EF4-FFF2-40B4-BE49-F238E27FC236}">
                <a16:creationId xmlns:a16="http://schemas.microsoft.com/office/drawing/2014/main" xmlns="" id="{EB150E93-DD27-4C93-830E-3D6404BFF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6" name="Text Box 233">
            <a:extLst>
              <a:ext uri="{FF2B5EF4-FFF2-40B4-BE49-F238E27FC236}">
                <a16:creationId xmlns:a16="http://schemas.microsoft.com/office/drawing/2014/main" xmlns="" id="{F0AC25B3-16E5-4B68-A4A1-454EE0D66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7" name="Text Box 233">
            <a:extLst>
              <a:ext uri="{FF2B5EF4-FFF2-40B4-BE49-F238E27FC236}">
                <a16:creationId xmlns:a16="http://schemas.microsoft.com/office/drawing/2014/main" xmlns="" id="{0D976E57-EC66-46F2-8522-987DF4D66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8" name="Text Box 233">
            <a:extLst>
              <a:ext uri="{FF2B5EF4-FFF2-40B4-BE49-F238E27FC236}">
                <a16:creationId xmlns:a16="http://schemas.microsoft.com/office/drawing/2014/main" xmlns="" id="{8377A3D4-06A3-4D02-9BFE-936BDF2B3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9" name="Text Box 233">
            <a:extLst>
              <a:ext uri="{FF2B5EF4-FFF2-40B4-BE49-F238E27FC236}">
                <a16:creationId xmlns:a16="http://schemas.microsoft.com/office/drawing/2014/main" xmlns="" id="{410F8E17-59A1-47E1-A5BC-BE4D48CD8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0" name="Text Box 233">
            <a:extLst>
              <a:ext uri="{FF2B5EF4-FFF2-40B4-BE49-F238E27FC236}">
                <a16:creationId xmlns:a16="http://schemas.microsoft.com/office/drawing/2014/main" xmlns="" id="{B7023326-7AA3-45E4-9D2E-73D139289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1" name="Text Box 233">
            <a:extLst>
              <a:ext uri="{FF2B5EF4-FFF2-40B4-BE49-F238E27FC236}">
                <a16:creationId xmlns:a16="http://schemas.microsoft.com/office/drawing/2014/main" xmlns="" id="{0059F24F-48B5-4258-AB38-9C541D56E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2" name="Text Box 233">
            <a:extLst>
              <a:ext uri="{FF2B5EF4-FFF2-40B4-BE49-F238E27FC236}">
                <a16:creationId xmlns:a16="http://schemas.microsoft.com/office/drawing/2014/main" xmlns="" id="{B4B5069C-A08A-4D2D-8018-2A0456446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3" name="Text Box 233">
            <a:extLst>
              <a:ext uri="{FF2B5EF4-FFF2-40B4-BE49-F238E27FC236}">
                <a16:creationId xmlns:a16="http://schemas.microsoft.com/office/drawing/2014/main" xmlns="" id="{8D163E97-385B-46DA-895E-084C8021C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4" name="Text Box 233">
            <a:extLst>
              <a:ext uri="{FF2B5EF4-FFF2-40B4-BE49-F238E27FC236}">
                <a16:creationId xmlns:a16="http://schemas.microsoft.com/office/drawing/2014/main" xmlns="" id="{55FAC27B-B418-42E8-BE48-E8791AF72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5" name="Text Box 233">
            <a:extLst>
              <a:ext uri="{FF2B5EF4-FFF2-40B4-BE49-F238E27FC236}">
                <a16:creationId xmlns:a16="http://schemas.microsoft.com/office/drawing/2014/main" xmlns="" id="{B4D11AE3-C890-418D-8095-380094A6E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6" name="Text Box 233">
            <a:extLst>
              <a:ext uri="{FF2B5EF4-FFF2-40B4-BE49-F238E27FC236}">
                <a16:creationId xmlns:a16="http://schemas.microsoft.com/office/drawing/2014/main" xmlns="" id="{260B6E1C-15AC-4B47-9F1B-A819E9924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7" name="Text Box 233">
            <a:extLst>
              <a:ext uri="{FF2B5EF4-FFF2-40B4-BE49-F238E27FC236}">
                <a16:creationId xmlns:a16="http://schemas.microsoft.com/office/drawing/2014/main" xmlns="" id="{AD5511FE-5E31-468F-AF6B-55C1F4F8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8" name="Text Box 233">
            <a:extLst>
              <a:ext uri="{FF2B5EF4-FFF2-40B4-BE49-F238E27FC236}">
                <a16:creationId xmlns:a16="http://schemas.microsoft.com/office/drawing/2014/main" xmlns="" id="{34213C40-DC3F-407E-B175-EC574F31D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9" name="Text Box 233">
            <a:extLst>
              <a:ext uri="{FF2B5EF4-FFF2-40B4-BE49-F238E27FC236}">
                <a16:creationId xmlns:a16="http://schemas.microsoft.com/office/drawing/2014/main" xmlns="" id="{D141A8D6-4D7A-40DB-8647-75CD2B16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0" name="Text Box 233">
            <a:extLst>
              <a:ext uri="{FF2B5EF4-FFF2-40B4-BE49-F238E27FC236}">
                <a16:creationId xmlns:a16="http://schemas.microsoft.com/office/drawing/2014/main" xmlns="" id="{2049F910-8875-456B-B642-446D045DD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1" name="Text Box 233">
            <a:extLst>
              <a:ext uri="{FF2B5EF4-FFF2-40B4-BE49-F238E27FC236}">
                <a16:creationId xmlns:a16="http://schemas.microsoft.com/office/drawing/2014/main" xmlns="" id="{9B2304C3-6E26-4DAB-A21F-2469348D8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2" name="Text Box 233">
            <a:extLst>
              <a:ext uri="{FF2B5EF4-FFF2-40B4-BE49-F238E27FC236}">
                <a16:creationId xmlns:a16="http://schemas.microsoft.com/office/drawing/2014/main" xmlns="" id="{DE316E25-4397-4E15-A63A-5EECFC7E3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3" name="Text Box 233">
            <a:extLst>
              <a:ext uri="{FF2B5EF4-FFF2-40B4-BE49-F238E27FC236}">
                <a16:creationId xmlns:a16="http://schemas.microsoft.com/office/drawing/2014/main" xmlns="" id="{49452304-7C61-4C7D-9C7B-0039A4B52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4" name="Text Box 233">
            <a:extLst>
              <a:ext uri="{FF2B5EF4-FFF2-40B4-BE49-F238E27FC236}">
                <a16:creationId xmlns:a16="http://schemas.microsoft.com/office/drawing/2014/main" xmlns="" id="{2779897F-21F8-415E-9D5C-7FB23F6D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5" name="Text Box 233">
            <a:extLst>
              <a:ext uri="{FF2B5EF4-FFF2-40B4-BE49-F238E27FC236}">
                <a16:creationId xmlns:a16="http://schemas.microsoft.com/office/drawing/2014/main" xmlns="" id="{8A8CA45F-9EB4-4408-94DE-D77FD104E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6" name="Text Box 233">
            <a:extLst>
              <a:ext uri="{FF2B5EF4-FFF2-40B4-BE49-F238E27FC236}">
                <a16:creationId xmlns:a16="http://schemas.microsoft.com/office/drawing/2014/main" xmlns="" id="{B8653E0F-EF06-4CDA-AAAA-78D0A76E9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7" name="Text Box 233">
            <a:extLst>
              <a:ext uri="{FF2B5EF4-FFF2-40B4-BE49-F238E27FC236}">
                <a16:creationId xmlns:a16="http://schemas.microsoft.com/office/drawing/2014/main" xmlns="" id="{F0557237-1472-4332-A1D4-F2DEABE5E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8" name="Text Box 233">
            <a:extLst>
              <a:ext uri="{FF2B5EF4-FFF2-40B4-BE49-F238E27FC236}">
                <a16:creationId xmlns:a16="http://schemas.microsoft.com/office/drawing/2014/main" xmlns="" id="{9287EBA6-2FF9-435E-A6F3-85633E32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9" name="Text Box 233">
            <a:extLst>
              <a:ext uri="{FF2B5EF4-FFF2-40B4-BE49-F238E27FC236}">
                <a16:creationId xmlns:a16="http://schemas.microsoft.com/office/drawing/2014/main" xmlns="" id="{C64CDAEB-075C-4892-9791-01583F0DD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0" name="Text Box 233">
            <a:extLst>
              <a:ext uri="{FF2B5EF4-FFF2-40B4-BE49-F238E27FC236}">
                <a16:creationId xmlns:a16="http://schemas.microsoft.com/office/drawing/2014/main" xmlns="" id="{6D95FA89-045A-49BB-A042-B3459BF10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" name="Text Box 233">
            <a:extLst>
              <a:ext uri="{FF2B5EF4-FFF2-40B4-BE49-F238E27FC236}">
                <a16:creationId xmlns:a16="http://schemas.microsoft.com/office/drawing/2014/main" xmlns="" id="{F1D9DDBE-1A4D-4DE0-AF0D-25C022AA3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" name="Text Box 233">
            <a:extLst>
              <a:ext uri="{FF2B5EF4-FFF2-40B4-BE49-F238E27FC236}">
                <a16:creationId xmlns:a16="http://schemas.microsoft.com/office/drawing/2014/main" xmlns="" id="{CF25C889-A2F2-4516-BFAD-25FBC2189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" name="Text Box 233">
            <a:extLst>
              <a:ext uri="{FF2B5EF4-FFF2-40B4-BE49-F238E27FC236}">
                <a16:creationId xmlns:a16="http://schemas.microsoft.com/office/drawing/2014/main" xmlns="" id="{B51F1C37-DD1A-4089-A7DE-8F9B2CCE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" name="Text Box 233">
            <a:extLst>
              <a:ext uri="{FF2B5EF4-FFF2-40B4-BE49-F238E27FC236}">
                <a16:creationId xmlns:a16="http://schemas.microsoft.com/office/drawing/2014/main" xmlns="" id="{7D52D090-4956-448A-AA05-C795214FB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5" name="Text Box 233">
            <a:extLst>
              <a:ext uri="{FF2B5EF4-FFF2-40B4-BE49-F238E27FC236}">
                <a16:creationId xmlns:a16="http://schemas.microsoft.com/office/drawing/2014/main" xmlns="" id="{1C1B63FA-70B0-408E-8B85-184072B87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6" name="Text Box 233">
            <a:extLst>
              <a:ext uri="{FF2B5EF4-FFF2-40B4-BE49-F238E27FC236}">
                <a16:creationId xmlns:a16="http://schemas.microsoft.com/office/drawing/2014/main" xmlns="" id="{96ED31FC-2D3E-4BBE-B744-16F5E7142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7" name="Text Box 233">
            <a:extLst>
              <a:ext uri="{FF2B5EF4-FFF2-40B4-BE49-F238E27FC236}">
                <a16:creationId xmlns:a16="http://schemas.microsoft.com/office/drawing/2014/main" xmlns="" id="{08443B67-1E56-4910-B331-9DF13FF11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8" name="Text Box 233">
            <a:extLst>
              <a:ext uri="{FF2B5EF4-FFF2-40B4-BE49-F238E27FC236}">
                <a16:creationId xmlns:a16="http://schemas.microsoft.com/office/drawing/2014/main" xmlns="" id="{21801EE2-8D77-454E-9964-6E46A4F24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9" name="Text Box 233">
            <a:extLst>
              <a:ext uri="{FF2B5EF4-FFF2-40B4-BE49-F238E27FC236}">
                <a16:creationId xmlns:a16="http://schemas.microsoft.com/office/drawing/2014/main" xmlns="" id="{12573628-2FC3-40A5-9474-DABCAAA6C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0" name="Text Box 233">
            <a:extLst>
              <a:ext uri="{FF2B5EF4-FFF2-40B4-BE49-F238E27FC236}">
                <a16:creationId xmlns:a16="http://schemas.microsoft.com/office/drawing/2014/main" xmlns="" id="{04F7CE3E-4B47-4D62-A434-3CCF9609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1" name="Text Box 233">
            <a:extLst>
              <a:ext uri="{FF2B5EF4-FFF2-40B4-BE49-F238E27FC236}">
                <a16:creationId xmlns:a16="http://schemas.microsoft.com/office/drawing/2014/main" xmlns="" id="{096E39C6-84E8-4AC1-AE49-B17431B97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2" name="Text Box 233">
            <a:extLst>
              <a:ext uri="{FF2B5EF4-FFF2-40B4-BE49-F238E27FC236}">
                <a16:creationId xmlns:a16="http://schemas.microsoft.com/office/drawing/2014/main" xmlns="" id="{C3B2442F-2AEF-4142-AA81-6A1AAAA02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3" name="Text Box 233">
            <a:extLst>
              <a:ext uri="{FF2B5EF4-FFF2-40B4-BE49-F238E27FC236}">
                <a16:creationId xmlns:a16="http://schemas.microsoft.com/office/drawing/2014/main" xmlns="" id="{52433E64-39A1-4278-9350-66136A146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4" name="Text Box 233">
            <a:extLst>
              <a:ext uri="{FF2B5EF4-FFF2-40B4-BE49-F238E27FC236}">
                <a16:creationId xmlns:a16="http://schemas.microsoft.com/office/drawing/2014/main" xmlns="" id="{287823CE-4EA0-498E-BD4A-A1CAD55D4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5" name="Text Box 233">
            <a:extLst>
              <a:ext uri="{FF2B5EF4-FFF2-40B4-BE49-F238E27FC236}">
                <a16:creationId xmlns:a16="http://schemas.microsoft.com/office/drawing/2014/main" xmlns="" id="{1AD25788-0085-4C3F-ABBB-91C2E87D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6" name="Text Box 233">
            <a:extLst>
              <a:ext uri="{FF2B5EF4-FFF2-40B4-BE49-F238E27FC236}">
                <a16:creationId xmlns:a16="http://schemas.microsoft.com/office/drawing/2014/main" xmlns="" id="{A22F255D-DC2D-4759-B6F9-2CB1E87B4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7" name="Text Box 233">
            <a:extLst>
              <a:ext uri="{FF2B5EF4-FFF2-40B4-BE49-F238E27FC236}">
                <a16:creationId xmlns:a16="http://schemas.microsoft.com/office/drawing/2014/main" xmlns="" id="{A8086319-902B-4F43-B289-11569F7B9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8" name="Text Box 233">
            <a:extLst>
              <a:ext uri="{FF2B5EF4-FFF2-40B4-BE49-F238E27FC236}">
                <a16:creationId xmlns:a16="http://schemas.microsoft.com/office/drawing/2014/main" xmlns="" id="{C9088087-1FD9-4442-B1C6-466DA26C7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9" name="Text Box 233">
            <a:extLst>
              <a:ext uri="{FF2B5EF4-FFF2-40B4-BE49-F238E27FC236}">
                <a16:creationId xmlns:a16="http://schemas.microsoft.com/office/drawing/2014/main" xmlns="" id="{0609F274-EA24-41B7-9DCA-56C4DB0BB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0" name="Text Box 233">
            <a:extLst>
              <a:ext uri="{FF2B5EF4-FFF2-40B4-BE49-F238E27FC236}">
                <a16:creationId xmlns:a16="http://schemas.microsoft.com/office/drawing/2014/main" xmlns="" id="{88195248-F4D0-4B7B-824C-482605A9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1" name="Text Box 233">
            <a:extLst>
              <a:ext uri="{FF2B5EF4-FFF2-40B4-BE49-F238E27FC236}">
                <a16:creationId xmlns:a16="http://schemas.microsoft.com/office/drawing/2014/main" xmlns="" id="{DDE7C502-4E7A-4588-9006-15C7B36C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2" name="Text Box 233">
            <a:extLst>
              <a:ext uri="{FF2B5EF4-FFF2-40B4-BE49-F238E27FC236}">
                <a16:creationId xmlns:a16="http://schemas.microsoft.com/office/drawing/2014/main" xmlns="" id="{9347FBA2-5F0A-4694-B506-4054844EB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3" name="Text Box 233">
            <a:extLst>
              <a:ext uri="{FF2B5EF4-FFF2-40B4-BE49-F238E27FC236}">
                <a16:creationId xmlns:a16="http://schemas.microsoft.com/office/drawing/2014/main" xmlns="" id="{0BE6F14D-9D97-43CF-B045-2DBBB10A1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4" name="Text Box 233">
            <a:extLst>
              <a:ext uri="{FF2B5EF4-FFF2-40B4-BE49-F238E27FC236}">
                <a16:creationId xmlns:a16="http://schemas.microsoft.com/office/drawing/2014/main" xmlns="" id="{84226E14-A777-43FF-8B97-1C9975577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5" name="Text Box 233">
            <a:extLst>
              <a:ext uri="{FF2B5EF4-FFF2-40B4-BE49-F238E27FC236}">
                <a16:creationId xmlns:a16="http://schemas.microsoft.com/office/drawing/2014/main" xmlns="" id="{1A44B371-FB49-4587-8B71-73A9F79A2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6" name="Text Box 233">
            <a:extLst>
              <a:ext uri="{FF2B5EF4-FFF2-40B4-BE49-F238E27FC236}">
                <a16:creationId xmlns:a16="http://schemas.microsoft.com/office/drawing/2014/main" xmlns="" id="{C7A6CB3E-E4A1-49C5-AB77-998A4A2D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7" name="Text Box 233">
            <a:extLst>
              <a:ext uri="{FF2B5EF4-FFF2-40B4-BE49-F238E27FC236}">
                <a16:creationId xmlns:a16="http://schemas.microsoft.com/office/drawing/2014/main" xmlns="" id="{03403A44-B1E9-4E1B-9453-EAE80E33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8" name="Text Box 233">
            <a:extLst>
              <a:ext uri="{FF2B5EF4-FFF2-40B4-BE49-F238E27FC236}">
                <a16:creationId xmlns:a16="http://schemas.microsoft.com/office/drawing/2014/main" xmlns="" id="{FC5F266C-51AE-48ED-B28C-AE6B98F9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9" name="Text Box 233">
            <a:extLst>
              <a:ext uri="{FF2B5EF4-FFF2-40B4-BE49-F238E27FC236}">
                <a16:creationId xmlns:a16="http://schemas.microsoft.com/office/drawing/2014/main" xmlns="" id="{B4697C3D-21CB-4750-81C7-1FC82B741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0" name="Text Box 233">
            <a:extLst>
              <a:ext uri="{FF2B5EF4-FFF2-40B4-BE49-F238E27FC236}">
                <a16:creationId xmlns:a16="http://schemas.microsoft.com/office/drawing/2014/main" xmlns="" id="{BFA646F4-23F5-47E8-8043-00870AC25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1" name="Text Box 233">
            <a:extLst>
              <a:ext uri="{FF2B5EF4-FFF2-40B4-BE49-F238E27FC236}">
                <a16:creationId xmlns:a16="http://schemas.microsoft.com/office/drawing/2014/main" xmlns="" id="{95A7FD4A-DD2F-437F-9F5B-2FEC28FB5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2" name="Text Box 233">
            <a:extLst>
              <a:ext uri="{FF2B5EF4-FFF2-40B4-BE49-F238E27FC236}">
                <a16:creationId xmlns:a16="http://schemas.microsoft.com/office/drawing/2014/main" xmlns="" id="{A6424DFE-354E-403D-834C-3C83B953E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3" name="Text Box 233">
            <a:extLst>
              <a:ext uri="{FF2B5EF4-FFF2-40B4-BE49-F238E27FC236}">
                <a16:creationId xmlns:a16="http://schemas.microsoft.com/office/drawing/2014/main" xmlns="" id="{66A91BF8-FE6F-4792-8C5E-F01F53BB1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4" name="Text Box 233">
            <a:extLst>
              <a:ext uri="{FF2B5EF4-FFF2-40B4-BE49-F238E27FC236}">
                <a16:creationId xmlns:a16="http://schemas.microsoft.com/office/drawing/2014/main" xmlns="" id="{699FF5E3-EDB6-4604-82C6-7FD364C59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5" name="Text Box 233">
            <a:extLst>
              <a:ext uri="{FF2B5EF4-FFF2-40B4-BE49-F238E27FC236}">
                <a16:creationId xmlns:a16="http://schemas.microsoft.com/office/drawing/2014/main" xmlns="" id="{4435D63A-AEA6-4105-9F98-C4E9FC733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6" name="Text Box 233">
            <a:extLst>
              <a:ext uri="{FF2B5EF4-FFF2-40B4-BE49-F238E27FC236}">
                <a16:creationId xmlns:a16="http://schemas.microsoft.com/office/drawing/2014/main" xmlns="" id="{C3DEF90E-964C-417F-A6B3-638C8C80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7" name="Text Box 233">
            <a:extLst>
              <a:ext uri="{FF2B5EF4-FFF2-40B4-BE49-F238E27FC236}">
                <a16:creationId xmlns:a16="http://schemas.microsoft.com/office/drawing/2014/main" xmlns="" id="{33B5093F-8A7F-4342-80E5-716673527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8" name="Text Box 233">
            <a:extLst>
              <a:ext uri="{FF2B5EF4-FFF2-40B4-BE49-F238E27FC236}">
                <a16:creationId xmlns:a16="http://schemas.microsoft.com/office/drawing/2014/main" xmlns="" id="{33A9E0E2-7820-42B4-B628-B870FAE17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9" name="Text Box 233">
            <a:extLst>
              <a:ext uri="{FF2B5EF4-FFF2-40B4-BE49-F238E27FC236}">
                <a16:creationId xmlns:a16="http://schemas.microsoft.com/office/drawing/2014/main" xmlns="" id="{A54DB12E-9323-4B75-8898-24FDE0668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0" name="Text Box 233">
            <a:extLst>
              <a:ext uri="{FF2B5EF4-FFF2-40B4-BE49-F238E27FC236}">
                <a16:creationId xmlns:a16="http://schemas.microsoft.com/office/drawing/2014/main" xmlns="" id="{66B63F6E-1F30-4515-844D-D18F89FE7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1" name="Text Box 233">
            <a:extLst>
              <a:ext uri="{FF2B5EF4-FFF2-40B4-BE49-F238E27FC236}">
                <a16:creationId xmlns:a16="http://schemas.microsoft.com/office/drawing/2014/main" xmlns="" id="{7C951808-FD58-43CA-8C79-110D767FC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2" name="Text Box 233">
            <a:extLst>
              <a:ext uri="{FF2B5EF4-FFF2-40B4-BE49-F238E27FC236}">
                <a16:creationId xmlns:a16="http://schemas.microsoft.com/office/drawing/2014/main" xmlns="" id="{BD3DDEA8-226A-493F-AB08-FAE1E31B0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3" name="Text Box 233">
            <a:extLst>
              <a:ext uri="{FF2B5EF4-FFF2-40B4-BE49-F238E27FC236}">
                <a16:creationId xmlns:a16="http://schemas.microsoft.com/office/drawing/2014/main" xmlns="" id="{FE716BF3-260F-4773-A7D2-277C419C7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4" name="Text Box 233">
            <a:extLst>
              <a:ext uri="{FF2B5EF4-FFF2-40B4-BE49-F238E27FC236}">
                <a16:creationId xmlns:a16="http://schemas.microsoft.com/office/drawing/2014/main" xmlns="" id="{968326D4-3D91-4BCD-9EFC-B99DCBE22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5" name="Text Box 233">
            <a:extLst>
              <a:ext uri="{FF2B5EF4-FFF2-40B4-BE49-F238E27FC236}">
                <a16:creationId xmlns:a16="http://schemas.microsoft.com/office/drawing/2014/main" xmlns="" id="{72915031-36D4-4BF6-B4F7-2D4548EF0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6" name="Text Box 233">
            <a:extLst>
              <a:ext uri="{FF2B5EF4-FFF2-40B4-BE49-F238E27FC236}">
                <a16:creationId xmlns:a16="http://schemas.microsoft.com/office/drawing/2014/main" xmlns="" id="{8B59AAA3-87DA-4806-B762-EA33416CB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7" name="Text Box 233">
            <a:extLst>
              <a:ext uri="{FF2B5EF4-FFF2-40B4-BE49-F238E27FC236}">
                <a16:creationId xmlns:a16="http://schemas.microsoft.com/office/drawing/2014/main" xmlns="" id="{8D2FE04D-CCBE-4E4C-8EF2-643609C8F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8" name="Text Box 233">
            <a:extLst>
              <a:ext uri="{FF2B5EF4-FFF2-40B4-BE49-F238E27FC236}">
                <a16:creationId xmlns:a16="http://schemas.microsoft.com/office/drawing/2014/main" xmlns="" id="{76EAA3B0-B368-4B25-AD3F-664E92CA5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9" name="Text Box 233">
            <a:extLst>
              <a:ext uri="{FF2B5EF4-FFF2-40B4-BE49-F238E27FC236}">
                <a16:creationId xmlns:a16="http://schemas.microsoft.com/office/drawing/2014/main" xmlns="" id="{15552A03-BDAF-4B29-8345-1C1032794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0" name="Text Box 233">
            <a:extLst>
              <a:ext uri="{FF2B5EF4-FFF2-40B4-BE49-F238E27FC236}">
                <a16:creationId xmlns:a16="http://schemas.microsoft.com/office/drawing/2014/main" xmlns="" id="{76FA7AE1-06BF-4762-9AE5-28E3EBA25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1" name="Text Box 233">
            <a:extLst>
              <a:ext uri="{FF2B5EF4-FFF2-40B4-BE49-F238E27FC236}">
                <a16:creationId xmlns:a16="http://schemas.microsoft.com/office/drawing/2014/main" xmlns="" id="{3AA8DC86-7508-49F8-97BB-A540CB065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2" name="Text Box 233">
            <a:extLst>
              <a:ext uri="{FF2B5EF4-FFF2-40B4-BE49-F238E27FC236}">
                <a16:creationId xmlns:a16="http://schemas.microsoft.com/office/drawing/2014/main" xmlns="" id="{808B571C-9015-423C-BB5D-EB6253500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3" name="Text Box 233">
            <a:extLst>
              <a:ext uri="{FF2B5EF4-FFF2-40B4-BE49-F238E27FC236}">
                <a16:creationId xmlns:a16="http://schemas.microsoft.com/office/drawing/2014/main" xmlns="" id="{322B0FBC-2734-4D25-B27B-40C657B03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4" name="Text Box 233">
            <a:extLst>
              <a:ext uri="{FF2B5EF4-FFF2-40B4-BE49-F238E27FC236}">
                <a16:creationId xmlns:a16="http://schemas.microsoft.com/office/drawing/2014/main" xmlns="" id="{F98CA799-7F85-4BB3-8C23-82C4FCF4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5" name="Text Box 233">
            <a:extLst>
              <a:ext uri="{FF2B5EF4-FFF2-40B4-BE49-F238E27FC236}">
                <a16:creationId xmlns:a16="http://schemas.microsoft.com/office/drawing/2014/main" xmlns="" id="{32E6A72E-E21D-4E9F-A174-763BAA8DB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6" name="Text Box 233">
            <a:extLst>
              <a:ext uri="{FF2B5EF4-FFF2-40B4-BE49-F238E27FC236}">
                <a16:creationId xmlns:a16="http://schemas.microsoft.com/office/drawing/2014/main" xmlns="" id="{DC5BF79B-A5F1-4477-A328-DCC74BB05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7" name="Text Box 233">
            <a:extLst>
              <a:ext uri="{FF2B5EF4-FFF2-40B4-BE49-F238E27FC236}">
                <a16:creationId xmlns:a16="http://schemas.microsoft.com/office/drawing/2014/main" xmlns="" id="{EE3AD792-FE2D-4956-B280-F8AB80A09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8" name="Text Box 233">
            <a:extLst>
              <a:ext uri="{FF2B5EF4-FFF2-40B4-BE49-F238E27FC236}">
                <a16:creationId xmlns:a16="http://schemas.microsoft.com/office/drawing/2014/main" xmlns="" id="{64A37B31-9F94-4D2C-9FC4-F3BDDD708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9" name="Text Box 233">
            <a:extLst>
              <a:ext uri="{FF2B5EF4-FFF2-40B4-BE49-F238E27FC236}">
                <a16:creationId xmlns:a16="http://schemas.microsoft.com/office/drawing/2014/main" xmlns="" id="{AC49E9D0-865F-4212-B8A2-1B71F0D42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0" name="Text Box 233">
            <a:extLst>
              <a:ext uri="{FF2B5EF4-FFF2-40B4-BE49-F238E27FC236}">
                <a16:creationId xmlns:a16="http://schemas.microsoft.com/office/drawing/2014/main" xmlns="" id="{92264DF9-61E3-405B-8C91-BAED865AC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1" name="Text Box 233">
            <a:extLst>
              <a:ext uri="{FF2B5EF4-FFF2-40B4-BE49-F238E27FC236}">
                <a16:creationId xmlns:a16="http://schemas.microsoft.com/office/drawing/2014/main" xmlns="" id="{923CD11B-3E78-4D44-BC55-E2043DC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2" name="Text Box 233">
            <a:extLst>
              <a:ext uri="{FF2B5EF4-FFF2-40B4-BE49-F238E27FC236}">
                <a16:creationId xmlns:a16="http://schemas.microsoft.com/office/drawing/2014/main" xmlns="" id="{B9F4C361-E8FF-4860-A9DF-E82819156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3" name="Text Box 233">
            <a:extLst>
              <a:ext uri="{FF2B5EF4-FFF2-40B4-BE49-F238E27FC236}">
                <a16:creationId xmlns:a16="http://schemas.microsoft.com/office/drawing/2014/main" xmlns="" id="{9464138D-F25D-41F2-8E1F-0CB8C9417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4" name="Text Box 233">
            <a:extLst>
              <a:ext uri="{FF2B5EF4-FFF2-40B4-BE49-F238E27FC236}">
                <a16:creationId xmlns:a16="http://schemas.microsoft.com/office/drawing/2014/main" xmlns="" id="{C642D42B-9565-4708-A738-272EA5E16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5" name="Text Box 233">
            <a:extLst>
              <a:ext uri="{FF2B5EF4-FFF2-40B4-BE49-F238E27FC236}">
                <a16:creationId xmlns:a16="http://schemas.microsoft.com/office/drawing/2014/main" xmlns="" id="{3D90F003-F0BF-4A43-830C-7816EC539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6" name="Text Box 233">
            <a:extLst>
              <a:ext uri="{FF2B5EF4-FFF2-40B4-BE49-F238E27FC236}">
                <a16:creationId xmlns:a16="http://schemas.microsoft.com/office/drawing/2014/main" xmlns="" id="{DA9E3E2F-A4C6-47ED-85AA-E72620616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7" name="Text Box 233">
            <a:extLst>
              <a:ext uri="{FF2B5EF4-FFF2-40B4-BE49-F238E27FC236}">
                <a16:creationId xmlns:a16="http://schemas.microsoft.com/office/drawing/2014/main" xmlns="" id="{09629C64-1BB0-411C-946B-BFB0B774C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8" name="Text Box 233">
            <a:extLst>
              <a:ext uri="{FF2B5EF4-FFF2-40B4-BE49-F238E27FC236}">
                <a16:creationId xmlns:a16="http://schemas.microsoft.com/office/drawing/2014/main" xmlns="" id="{7D5EA5BD-A441-46A1-A9EB-AAD5816AF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9" name="Text Box 233">
            <a:extLst>
              <a:ext uri="{FF2B5EF4-FFF2-40B4-BE49-F238E27FC236}">
                <a16:creationId xmlns:a16="http://schemas.microsoft.com/office/drawing/2014/main" xmlns="" id="{386B1A41-EF15-4FD7-927D-9C69540C2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0" name="Text Box 233">
            <a:extLst>
              <a:ext uri="{FF2B5EF4-FFF2-40B4-BE49-F238E27FC236}">
                <a16:creationId xmlns:a16="http://schemas.microsoft.com/office/drawing/2014/main" xmlns="" id="{5F4B7505-6560-46B7-B5D1-765A0C43C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1" name="Text Box 233">
            <a:extLst>
              <a:ext uri="{FF2B5EF4-FFF2-40B4-BE49-F238E27FC236}">
                <a16:creationId xmlns:a16="http://schemas.microsoft.com/office/drawing/2014/main" xmlns="" id="{2A06BE5D-A3DE-4512-A706-DF2C16E56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2" name="Text Box 233">
            <a:extLst>
              <a:ext uri="{FF2B5EF4-FFF2-40B4-BE49-F238E27FC236}">
                <a16:creationId xmlns:a16="http://schemas.microsoft.com/office/drawing/2014/main" xmlns="" id="{D36A5B38-F70C-47FC-870C-7DC08A5C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3" name="Text Box 233">
            <a:extLst>
              <a:ext uri="{FF2B5EF4-FFF2-40B4-BE49-F238E27FC236}">
                <a16:creationId xmlns:a16="http://schemas.microsoft.com/office/drawing/2014/main" xmlns="" id="{73F5EAF0-FA08-4F8B-B74B-D00BFB749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4" name="Text Box 233">
            <a:extLst>
              <a:ext uri="{FF2B5EF4-FFF2-40B4-BE49-F238E27FC236}">
                <a16:creationId xmlns:a16="http://schemas.microsoft.com/office/drawing/2014/main" xmlns="" id="{8030DF84-B0AE-4521-83F1-A923CF88B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5" name="Text Box 233">
            <a:extLst>
              <a:ext uri="{FF2B5EF4-FFF2-40B4-BE49-F238E27FC236}">
                <a16:creationId xmlns:a16="http://schemas.microsoft.com/office/drawing/2014/main" xmlns="" id="{73A90766-C7F3-446C-AE3A-A98CA4D36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6" name="Text Box 233">
            <a:extLst>
              <a:ext uri="{FF2B5EF4-FFF2-40B4-BE49-F238E27FC236}">
                <a16:creationId xmlns:a16="http://schemas.microsoft.com/office/drawing/2014/main" xmlns="" id="{32DC7D72-AACA-4A5C-8BA0-CFD28130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7" name="Text Box 233">
            <a:extLst>
              <a:ext uri="{FF2B5EF4-FFF2-40B4-BE49-F238E27FC236}">
                <a16:creationId xmlns:a16="http://schemas.microsoft.com/office/drawing/2014/main" xmlns="" id="{78C41834-472E-42F1-979A-3393A83AD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8" name="Text Box 233">
            <a:extLst>
              <a:ext uri="{FF2B5EF4-FFF2-40B4-BE49-F238E27FC236}">
                <a16:creationId xmlns:a16="http://schemas.microsoft.com/office/drawing/2014/main" xmlns="" id="{F2E41ACE-230B-4A7D-B05B-E1E626E97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9" name="Text Box 233">
            <a:extLst>
              <a:ext uri="{FF2B5EF4-FFF2-40B4-BE49-F238E27FC236}">
                <a16:creationId xmlns:a16="http://schemas.microsoft.com/office/drawing/2014/main" xmlns="" id="{2BD97E96-50E1-43F3-9877-B68544E4A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0" name="Text Box 233">
            <a:extLst>
              <a:ext uri="{FF2B5EF4-FFF2-40B4-BE49-F238E27FC236}">
                <a16:creationId xmlns:a16="http://schemas.microsoft.com/office/drawing/2014/main" xmlns="" id="{BFC1BF80-486B-45E6-9D4B-36F901880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1" name="Text Box 233">
            <a:extLst>
              <a:ext uri="{FF2B5EF4-FFF2-40B4-BE49-F238E27FC236}">
                <a16:creationId xmlns:a16="http://schemas.microsoft.com/office/drawing/2014/main" xmlns="" id="{0E2ED048-A3A5-4FE5-B1F6-A029DD13C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2" name="Text Box 233">
            <a:extLst>
              <a:ext uri="{FF2B5EF4-FFF2-40B4-BE49-F238E27FC236}">
                <a16:creationId xmlns:a16="http://schemas.microsoft.com/office/drawing/2014/main" xmlns="" id="{7383DDFC-1F95-403F-ABC5-984F581D5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3" name="Text Box 233">
            <a:extLst>
              <a:ext uri="{FF2B5EF4-FFF2-40B4-BE49-F238E27FC236}">
                <a16:creationId xmlns:a16="http://schemas.microsoft.com/office/drawing/2014/main" xmlns="" id="{E7C40C54-71D4-4CC9-8FF8-342B691C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4" name="Text Box 233">
            <a:extLst>
              <a:ext uri="{FF2B5EF4-FFF2-40B4-BE49-F238E27FC236}">
                <a16:creationId xmlns:a16="http://schemas.microsoft.com/office/drawing/2014/main" xmlns="" id="{7A658377-3B60-4DCB-B24B-6B9F7C8DE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5" name="Text Box 233">
            <a:extLst>
              <a:ext uri="{FF2B5EF4-FFF2-40B4-BE49-F238E27FC236}">
                <a16:creationId xmlns:a16="http://schemas.microsoft.com/office/drawing/2014/main" xmlns="" id="{4762AB88-D553-4A26-8985-C16BB5EDD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6" name="Text Box 233">
            <a:extLst>
              <a:ext uri="{FF2B5EF4-FFF2-40B4-BE49-F238E27FC236}">
                <a16:creationId xmlns:a16="http://schemas.microsoft.com/office/drawing/2014/main" xmlns="" id="{C0965AC7-CF0C-4888-9781-40D8F854A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7" name="Text Box 233">
            <a:extLst>
              <a:ext uri="{FF2B5EF4-FFF2-40B4-BE49-F238E27FC236}">
                <a16:creationId xmlns:a16="http://schemas.microsoft.com/office/drawing/2014/main" xmlns="" id="{367BD70D-3D6C-42F6-91A5-74EAD58B9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8" name="Text Box 233">
            <a:extLst>
              <a:ext uri="{FF2B5EF4-FFF2-40B4-BE49-F238E27FC236}">
                <a16:creationId xmlns:a16="http://schemas.microsoft.com/office/drawing/2014/main" xmlns="" id="{92A49656-6DFD-44ED-9633-A21E0FAA8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9" name="Text Box 233">
            <a:extLst>
              <a:ext uri="{FF2B5EF4-FFF2-40B4-BE49-F238E27FC236}">
                <a16:creationId xmlns:a16="http://schemas.microsoft.com/office/drawing/2014/main" xmlns="" id="{3129B246-74C7-4200-87F6-7365EA0DF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0" name="Text Box 233">
            <a:extLst>
              <a:ext uri="{FF2B5EF4-FFF2-40B4-BE49-F238E27FC236}">
                <a16:creationId xmlns:a16="http://schemas.microsoft.com/office/drawing/2014/main" xmlns="" id="{F80FAAB9-898A-478E-AB64-0F3A2F88B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1" name="Text Box 233">
            <a:extLst>
              <a:ext uri="{FF2B5EF4-FFF2-40B4-BE49-F238E27FC236}">
                <a16:creationId xmlns:a16="http://schemas.microsoft.com/office/drawing/2014/main" xmlns="" id="{B54DBF30-8DAA-46A3-AB08-7E1A66E86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2" name="Text Box 233">
            <a:extLst>
              <a:ext uri="{FF2B5EF4-FFF2-40B4-BE49-F238E27FC236}">
                <a16:creationId xmlns:a16="http://schemas.microsoft.com/office/drawing/2014/main" xmlns="" id="{FF3C2734-02E0-4D65-946E-AE26A6F11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3" name="Text Box 233">
            <a:extLst>
              <a:ext uri="{FF2B5EF4-FFF2-40B4-BE49-F238E27FC236}">
                <a16:creationId xmlns:a16="http://schemas.microsoft.com/office/drawing/2014/main" xmlns="" id="{620F5BAD-81C8-4233-BE43-856F57051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4" name="Text Box 233">
            <a:extLst>
              <a:ext uri="{FF2B5EF4-FFF2-40B4-BE49-F238E27FC236}">
                <a16:creationId xmlns:a16="http://schemas.microsoft.com/office/drawing/2014/main" xmlns="" id="{06883CE5-9360-4BB6-A2E2-1A1AE11B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5" name="Text Box 233">
            <a:extLst>
              <a:ext uri="{FF2B5EF4-FFF2-40B4-BE49-F238E27FC236}">
                <a16:creationId xmlns:a16="http://schemas.microsoft.com/office/drawing/2014/main" xmlns="" id="{CD9C2719-A304-486B-89C8-D67FAF12D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6" name="Text Box 233">
            <a:extLst>
              <a:ext uri="{FF2B5EF4-FFF2-40B4-BE49-F238E27FC236}">
                <a16:creationId xmlns:a16="http://schemas.microsoft.com/office/drawing/2014/main" xmlns="" id="{1A5B9B09-9A4E-4963-A5D7-6E342453A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7" name="Text Box 233">
            <a:extLst>
              <a:ext uri="{FF2B5EF4-FFF2-40B4-BE49-F238E27FC236}">
                <a16:creationId xmlns:a16="http://schemas.microsoft.com/office/drawing/2014/main" xmlns="" id="{A09F44CF-B7BC-4DBE-B2FF-914E362D1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8" name="Text Box 233">
            <a:extLst>
              <a:ext uri="{FF2B5EF4-FFF2-40B4-BE49-F238E27FC236}">
                <a16:creationId xmlns:a16="http://schemas.microsoft.com/office/drawing/2014/main" xmlns="" id="{A5CFC9DD-B788-41DE-8D57-C9C1A4A1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9" name="Text Box 233">
            <a:extLst>
              <a:ext uri="{FF2B5EF4-FFF2-40B4-BE49-F238E27FC236}">
                <a16:creationId xmlns:a16="http://schemas.microsoft.com/office/drawing/2014/main" xmlns="" id="{BE7BED5E-12C5-477C-8EF4-FF2507BFA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0" name="Text Box 233">
            <a:extLst>
              <a:ext uri="{FF2B5EF4-FFF2-40B4-BE49-F238E27FC236}">
                <a16:creationId xmlns:a16="http://schemas.microsoft.com/office/drawing/2014/main" xmlns="" id="{73136C60-BA23-41E8-AC86-C2AB4AD9F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1" name="Text Box 233">
            <a:extLst>
              <a:ext uri="{FF2B5EF4-FFF2-40B4-BE49-F238E27FC236}">
                <a16:creationId xmlns:a16="http://schemas.microsoft.com/office/drawing/2014/main" xmlns="" id="{9B5CA10B-34A0-4EF8-B91F-65D204EEA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2" name="Text Box 233">
            <a:extLst>
              <a:ext uri="{FF2B5EF4-FFF2-40B4-BE49-F238E27FC236}">
                <a16:creationId xmlns:a16="http://schemas.microsoft.com/office/drawing/2014/main" xmlns="" id="{D569A9B1-B1F2-4864-81BF-EAB2E622F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3" name="Text Box 233">
            <a:extLst>
              <a:ext uri="{FF2B5EF4-FFF2-40B4-BE49-F238E27FC236}">
                <a16:creationId xmlns:a16="http://schemas.microsoft.com/office/drawing/2014/main" xmlns="" id="{FE846181-FF5B-4507-B8AE-E04D38D97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" name="Text Box 233">
            <a:extLst>
              <a:ext uri="{FF2B5EF4-FFF2-40B4-BE49-F238E27FC236}">
                <a16:creationId xmlns:a16="http://schemas.microsoft.com/office/drawing/2014/main" xmlns="" id="{1A1F6449-389C-449C-A38C-E18A74656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" name="Text Box 233">
            <a:extLst>
              <a:ext uri="{FF2B5EF4-FFF2-40B4-BE49-F238E27FC236}">
                <a16:creationId xmlns:a16="http://schemas.microsoft.com/office/drawing/2014/main" xmlns="" id="{A707E309-DC96-4320-B24C-A6092E4C9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6" name="Text Box 233">
            <a:extLst>
              <a:ext uri="{FF2B5EF4-FFF2-40B4-BE49-F238E27FC236}">
                <a16:creationId xmlns:a16="http://schemas.microsoft.com/office/drawing/2014/main" xmlns="" id="{5BA3C4A8-70AA-40AD-AB1D-3B9E208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7" name="Text Box 233">
            <a:extLst>
              <a:ext uri="{FF2B5EF4-FFF2-40B4-BE49-F238E27FC236}">
                <a16:creationId xmlns:a16="http://schemas.microsoft.com/office/drawing/2014/main" xmlns="" id="{DD9CD5DC-CB70-44A6-A9A6-529DCF7B8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8" name="Text Box 233">
            <a:extLst>
              <a:ext uri="{FF2B5EF4-FFF2-40B4-BE49-F238E27FC236}">
                <a16:creationId xmlns:a16="http://schemas.microsoft.com/office/drawing/2014/main" xmlns="" id="{ADCBACFB-698D-40A3-B3FA-4B0CBCD8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9" name="Text Box 233">
            <a:extLst>
              <a:ext uri="{FF2B5EF4-FFF2-40B4-BE49-F238E27FC236}">
                <a16:creationId xmlns:a16="http://schemas.microsoft.com/office/drawing/2014/main" xmlns="" id="{A9303450-3B43-4206-B4A8-54272249E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0" name="Text Box 233">
            <a:extLst>
              <a:ext uri="{FF2B5EF4-FFF2-40B4-BE49-F238E27FC236}">
                <a16:creationId xmlns:a16="http://schemas.microsoft.com/office/drawing/2014/main" xmlns="" id="{F6D4FB8A-EC4E-424D-BE28-66C01D183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1" name="Text Box 233">
            <a:extLst>
              <a:ext uri="{FF2B5EF4-FFF2-40B4-BE49-F238E27FC236}">
                <a16:creationId xmlns:a16="http://schemas.microsoft.com/office/drawing/2014/main" xmlns="" id="{AED56120-BD4C-4586-996E-BA5CE543B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2" name="Text Box 233">
            <a:extLst>
              <a:ext uri="{FF2B5EF4-FFF2-40B4-BE49-F238E27FC236}">
                <a16:creationId xmlns:a16="http://schemas.microsoft.com/office/drawing/2014/main" xmlns="" id="{56D32B7E-8493-46B0-AC56-189B9587A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3" name="Text Box 233">
            <a:extLst>
              <a:ext uri="{FF2B5EF4-FFF2-40B4-BE49-F238E27FC236}">
                <a16:creationId xmlns:a16="http://schemas.microsoft.com/office/drawing/2014/main" xmlns="" id="{C4667BB1-8430-4219-8331-2DF3DA7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4" name="Text Box 233">
            <a:extLst>
              <a:ext uri="{FF2B5EF4-FFF2-40B4-BE49-F238E27FC236}">
                <a16:creationId xmlns:a16="http://schemas.microsoft.com/office/drawing/2014/main" xmlns="" id="{0DE01587-5F17-44E7-9793-2DAF652ED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5" name="Text Box 233">
            <a:extLst>
              <a:ext uri="{FF2B5EF4-FFF2-40B4-BE49-F238E27FC236}">
                <a16:creationId xmlns:a16="http://schemas.microsoft.com/office/drawing/2014/main" xmlns="" id="{BD796FA4-76DB-4983-90DA-416CB416E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6" name="Text Box 233">
            <a:extLst>
              <a:ext uri="{FF2B5EF4-FFF2-40B4-BE49-F238E27FC236}">
                <a16:creationId xmlns:a16="http://schemas.microsoft.com/office/drawing/2014/main" xmlns="" id="{D0854753-7882-49AC-9A97-0E92DA82D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7" name="Text Box 233">
            <a:extLst>
              <a:ext uri="{FF2B5EF4-FFF2-40B4-BE49-F238E27FC236}">
                <a16:creationId xmlns:a16="http://schemas.microsoft.com/office/drawing/2014/main" xmlns="" id="{D1CE9D48-5174-45EA-89ED-B5DF6BAA9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8" name="Text Box 233">
            <a:extLst>
              <a:ext uri="{FF2B5EF4-FFF2-40B4-BE49-F238E27FC236}">
                <a16:creationId xmlns:a16="http://schemas.microsoft.com/office/drawing/2014/main" xmlns="" id="{4DCD7442-3C89-4F38-9430-4FFC4C7B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9" name="Text Box 233">
            <a:extLst>
              <a:ext uri="{FF2B5EF4-FFF2-40B4-BE49-F238E27FC236}">
                <a16:creationId xmlns:a16="http://schemas.microsoft.com/office/drawing/2014/main" xmlns="" id="{0F5E325D-EF33-455D-BCD4-BB01B201D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0" name="Text Box 233">
            <a:extLst>
              <a:ext uri="{FF2B5EF4-FFF2-40B4-BE49-F238E27FC236}">
                <a16:creationId xmlns:a16="http://schemas.microsoft.com/office/drawing/2014/main" xmlns="" id="{720A0C99-E0B6-47D3-8C0F-E217FB3F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1" name="Text Box 233">
            <a:extLst>
              <a:ext uri="{FF2B5EF4-FFF2-40B4-BE49-F238E27FC236}">
                <a16:creationId xmlns:a16="http://schemas.microsoft.com/office/drawing/2014/main" xmlns="" id="{3023D35F-C1B5-4233-A79C-FE6CB9FD6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2" name="Text Box 233">
            <a:extLst>
              <a:ext uri="{FF2B5EF4-FFF2-40B4-BE49-F238E27FC236}">
                <a16:creationId xmlns:a16="http://schemas.microsoft.com/office/drawing/2014/main" xmlns="" id="{584A3304-DF4F-4DA8-BF19-B44F64614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3" name="Text Box 233">
            <a:extLst>
              <a:ext uri="{FF2B5EF4-FFF2-40B4-BE49-F238E27FC236}">
                <a16:creationId xmlns:a16="http://schemas.microsoft.com/office/drawing/2014/main" xmlns="" id="{4B7951D2-9266-466B-A284-DFE214DC7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4" name="Text Box 233">
            <a:extLst>
              <a:ext uri="{FF2B5EF4-FFF2-40B4-BE49-F238E27FC236}">
                <a16:creationId xmlns:a16="http://schemas.microsoft.com/office/drawing/2014/main" xmlns="" id="{3EFE3215-EB72-4BF3-A42E-DC33B305B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" name="Text Box 233">
            <a:extLst>
              <a:ext uri="{FF2B5EF4-FFF2-40B4-BE49-F238E27FC236}">
                <a16:creationId xmlns:a16="http://schemas.microsoft.com/office/drawing/2014/main" xmlns="" id="{BCE5D80A-0184-43CD-AB8D-00C7C78F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6" name="Text Box 233">
            <a:extLst>
              <a:ext uri="{FF2B5EF4-FFF2-40B4-BE49-F238E27FC236}">
                <a16:creationId xmlns:a16="http://schemas.microsoft.com/office/drawing/2014/main" xmlns="" id="{B83247B7-8C67-4615-A5EF-7831A9C50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7" name="Text Box 233">
            <a:extLst>
              <a:ext uri="{FF2B5EF4-FFF2-40B4-BE49-F238E27FC236}">
                <a16:creationId xmlns:a16="http://schemas.microsoft.com/office/drawing/2014/main" xmlns="" id="{50209B15-9C57-402A-B7FD-2428F3562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8" name="Text Box 233">
            <a:extLst>
              <a:ext uri="{FF2B5EF4-FFF2-40B4-BE49-F238E27FC236}">
                <a16:creationId xmlns:a16="http://schemas.microsoft.com/office/drawing/2014/main" xmlns="" id="{1390A049-719E-4624-ACA5-ADE8F9770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9" name="Text Box 233">
            <a:extLst>
              <a:ext uri="{FF2B5EF4-FFF2-40B4-BE49-F238E27FC236}">
                <a16:creationId xmlns:a16="http://schemas.microsoft.com/office/drawing/2014/main" xmlns="" id="{BFE50507-EBE2-4702-91BF-1D029528B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0" name="Text Box 233">
            <a:extLst>
              <a:ext uri="{FF2B5EF4-FFF2-40B4-BE49-F238E27FC236}">
                <a16:creationId xmlns:a16="http://schemas.microsoft.com/office/drawing/2014/main" xmlns="" id="{233E8A85-5206-40CD-B751-9E2EBA1C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1" name="Text Box 233">
            <a:extLst>
              <a:ext uri="{FF2B5EF4-FFF2-40B4-BE49-F238E27FC236}">
                <a16:creationId xmlns:a16="http://schemas.microsoft.com/office/drawing/2014/main" xmlns="" id="{24909B86-7D1D-4B60-A460-7285B0B8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2" name="Text Box 233">
            <a:extLst>
              <a:ext uri="{FF2B5EF4-FFF2-40B4-BE49-F238E27FC236}">
                <a16:creationId xmlns:a16="http://schemas.microsoft.com/office/drawing/2014/main" xmlns="" id="{DC495BE7-B518-4C84-968F-A191E787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3" name="Text Box 233">
            <a:extLst>
              <a:ext uri="{FF2B5EF4-FFF2-40B4-BE49-F238E27FC236}">
                <a16:creationId xmlns:a16="http://schemas.microsoft.com/office/drawing/2014/main" xmlns="" id="{93D862C6-EDBE-402B-AB91-08D8EF919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4" name="Text Box 233">
            <a:extLst>
              <a:ext uri="{FF2B5EF4-FFF2-40B4-BE49-F238E27FC236}">
                <a16:creationId xmlns:a16="http://schemas.microsoft.com/office/drawing/2014/main" xmlns="" id="{352D8538-2D9E-4081-B181-AE590AB3A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5" name="Text Box 233">
            <a:extLst>
              <a:ext uri="{FF2B5EF4-FFF2-40B4-BE49-F238E27FC236}">
                <a16:creationId xmlns:a16="http://schemas.microsoft.com/office/drawing/2014/main" xmlns="" id="{9322EB92-0D7E-4989-94FC-FE3EC7D79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6" name="Text Box 233">
            <a:extLst>
              <a:ext uri="{FF2B5EF4-FFF2-40B4-BE49-F238E27FC236}">
                <a16:creationId xmlns:a16="http://schemas.microsoft.com/office/drawing/2014/main" xmlns="" id="{E5F908D3-4B86-408D-AAC5-99AEA0145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7" name="Text Box 233">
            <a:extLst>
              <a:ext uri="{FF2B5EF4-FFF2-40B4-BE49-F238E27FC236}">
                <a16:creationId xmlns:a16="http://schemas.microsoft.com/office/drawing/2014/main" xmlns="" id="{7CB4379D-8548-47C8-A73A-D694B0908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8" name="Text Box 233">
            <a:extLst>
              <a:ext uri="{FF2B5EF4-FFF2-40B4-BE49-F238E27FC236}">
                <a16:creationId xmlns:a16="http://schemas.microsoft.com/office/drawing/2014/main" xmlns="" id="{B1AE136F-6EF3-4AFB-BE72-47AFE2CB0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9" name="Text Box 233">
            <a:extLst>
              <a:ext uri="{FF2B5EF4-FFF2-40B4-BE49-F238E27FC236}">
                <a16:creationId xmlns:a16="http://schemas.microsoft.com/office/drawing/2014/main" xmlns="" id="{34DB9778-7C28-4858-B9E7-E42F7517C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0" name="Text Box 233">
            <a:extLst>
              <a:ext uri="{FF2B5EF4-FFF2-40B4-BE49-F238E27FC236}">
                <a16:creationId xmlns:a16="http://schemas.microsoft.com/office/drawing/2014/main" xmlns="" id="{B5C8557C-8FDE-4C2A-AE2E-6471A4779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1" name="Text Box 233">
            <a:extLst>
              <a:ext uri="{FF2B5EF4-FFF2-40B4-BE49-F238E27FC236}">
                <a16:creationId xmlns:a16="http://schemas.microsoft.com/office/drawing/2014/main" xmlns="" id="{41E1856A-BDB7-4998-B6FA-60D416F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2" name="Text Box 233">
            <a:extLst>
              <a:ext uri="{FF2B5EF4-FFF2-40B4-BE49-F238E27FC236}">
                <a16:creationId xmlns:a16="http://schemas.microsoft.com/office/drawing/2014/main" xmlns="" id="{BFE2D2B3-4C81-4F76-9B22-50519D7C2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3" name="Text Box 233">
            <a:extLst>
              <a:ext uri="{FF2B5EF4-FFF2-40B4-BE49-F238E27FC236}">
                <a16:creationId xmlns:a16="http://schemas.microsoft.com/office/drawing/2014/main" xmlns="" id="{CC05F0B0-AE4C-4918-A17F-53F0E8EB1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4" name="Text Box 233">
            <a:extLst>
              <a:ext uri="{FF2B5EF4-FFF2-40B4-BE49-F238E27FC236}">
                <a16:creationId xmlns:a16="http://schemas.microsoft.com/office/drawing/2014/main" xmlns="" id="{20B4F567-DADD-4E44-87A0-193BB3D17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" name="Text Box 233">
            <a:extLst>
              <a:ext uri="{FF2B5EF4-FFF2-40B4-BE49-F238E27FC236}">
                <a16:creationId xmlns:a16="http://schemas.microsoft.com/office/drawing/2014/main" xmlns="" id="{52F25C07-9215-41EB-A9DD-EEF1EA595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6" name="Text Box 233">
            <a:extLst>
              <a:ext uri="{FF2B5EF4-FFF2-40B4-BE49-F238E27FC236}">
                <a16:creationId xmlns:a16="http://schemas.microsoft.com/office/drawing/2014/main" xmlns="" id="{5CDF8447-C067-4E72-B9DD-C8831FA99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7" name="Text Box 233">
            <a:extLst>
              <a:ext uri="{FF2B5EF4-FFF2-40B4-BE49-F238E27FC236}">
                <a16:creationId xmlns:a16="http://schemas.microsoft.com/office/drawing/2014/main" xmlns="" id="{70F1441E-5E05-4CB5-805D-18423104A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8" name="Text Box 233">
            <a:extLst>
              <a:ext uri="{FF2B5EF4-FFF2-40B4-BE49-F238E27FC236}">
                <a16:creationId xmlns:a16="http://schemas.microsoft.com/office/drawing/2014/main" xmlns="" id="{62BB08D4-641E-4E4F-B415-B2F080209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9" name="Text Box 233">
            <a:extLst>
              <a:ext uri="{FF2B5EF4-FFF2-40B4-BE49-F238E27FC236}">
                <a16:creationId xmlns:a16="http://schemas.microsoft.com/office/drawing/2014/main" xmlns="" id="{13FFEFC5-C098-4522-967B-AF9D166BC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0" name="Text Box 233">
            <a:extLst>
              <a:ext uri="{FF2B5EF4-FFF2-40B4-BE49-F238E27FC236}">
                <a16:creationId xmlns:a16="http://schemas.microsoft.com/office/drawing/2014/main" xmlns="" id="{AA14F20F-1C45-4FDA-8E84-1AB58232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1" name="Text Box 233">
            <a:extLst>
              <a:ext uri="{FF2B5EF4-FFF2-40B4-BE49-F238E27FC236}">
                <a16:creationId xmlns:a16="http://schemas.microsoft.com/office/drawing/2014/main" xmlns="" id="{6F5C1050-D28B-45D9-97CE-BACA424EB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2" name="Text Box 233">
            <a:extLst>
              <a:ext uri="{FF2B5EF4-FFF2-40B4-BE49-F238E27FC236}">
                <a16:creationId xmlns:a16="http://schemas.microsoft.com/office/drawing/2014/main" xmlns="" id="{90DBC1C8-4712-4BBC-B19B-1008BAE8B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3" name="Text Box 233">
            <a:extLst>
              <a:ext uri="{FF2B5EF4-FFF2-40B4-BE49-F238E27FC236}">
                <a16:creationId xmlns:a16="http://schemas.microsoft.com/office/drawing/2014/main" xmlns="" id="{DB2456AD-82FF-4B0C-969D-C2D3F410C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4" name="Text Box 233">
            <a:extLst>
              <a:ext uri="{FF2B5EF4-FFF2-40B4-BE49-F238E27FC236}">
                <a16:creationId xmlns:a16="http://schemas.microsoft.com/office/drawing/2014/main" xmlns="" id="{D3689142-3D54-4797-81BA-43C7FDA9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5" name="Text Box 233">
            <a:extLst>
              <a:ext uri="{FF2B5EF4-FFF2-40B4-BE49-F238E27FC236}">
                <a16:creationId xmlns:a16="http://schemas.microsoft.com/office/drawing/2014/main" xmlns="" id="{7E19F69A-A587-4600-BCBC-DD67532DC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6" name="Text Box 233">
            <a:extLst>
              <a:ext uri="{FF2B5EF4-FFF2-40B4-BE49-F238E27FC236}">
                <a16:creationId xmlns:a16="http://schemas.microsoft.com/office/drawing/2014/main" xmlns="" id="{91706B9A-7ED6-4390-BC79-EB0CBE362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7" name="Text Box 233">
            <a:extLst>
              <a:ext uri="{FF2B5EF4-FFF2-40B4-BE49-F238E27FC236}">
                <a16:creationId xmlns:a16="http://schemas.microsoft.com/office/drawing/2014/main" xmlns="" id="{06ECE2AE-5253-4C35-8917-01A5DE50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8" name="Text Box 233">
            <a:extLst>
              <a:ext uri="{FF2B5EF4-FFF2-40B4-BE49-F238E27FC236}">
                <a16:creationId xmlns:a16="http://schemas.microsoft.com/office/drawing/2014/main" xmlns="" id="{C39473F4-2CEE-46DE-9AB0-2ECB38C32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9" name="Text Box 233">
            <a:extLst>
              <a:ext uri="{FF2B5EF4-FFF2-40B4-BE49-F238E27FC236}">
                <a16:creationId xmlns:a16="http://schemas.microsoft.com/office/drawing/2014/main" xmlns="" id="{3E9C9B89-5A71-4DAB-883B-B3011F7C2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0" name="Text Box 233">
            <a:extLst>
              <a:ext uri="{FF2B5EF4-FFF2-40B4-BE49-F238E27FC236}">
                <a16:creationId xmlns:a16="http://schemas.microsoft.com/office/drawing/2014/main" xmlns="" id="{7720236F-0D47-41BF-B0E6-6DCD2A98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1" name="Text Box 233">
            <a:extLst>
              <a:ext uri="{FF2B5EF4-FFF2-40B4-BE49-F238E27FC236}">
                <a16:creationId xmlns:a16="http://schemas.microsoft.com/office/drawing/2014/main" xmlns="" id="{AC1B7414-7CC2-4106-B146-78923DC28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2" name="Text Box 233">
            <a:extLst>
              <a:ext uri="{FF2B5EF4-FFF2-40B4-BE49-F238E27FC236}">
                <a16:creationId xmlns:a16="http://schemas.microsoft.com/office/drawing/2014/main" xmlns="" id="{E36B33D1-7234-4AAA-A2C9-860EA8D2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3" name="Text Box 233">
            <a:extLst>
              <a:ext uri="{FF2B5EF4-FFF2-40B4-BE49-F238E27FC236}">
                <a16:creationId xmlns:a16="http://schemas.microsoft.com/office/drawing/2014/main" xmlns="" id="{96A33BAF-ED70-45C5-AF36-0187AA05D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4" name="Text Box 233">
            <a:extLst>
              <a:ext uri="{FF2B5EF4-FFF2-40B4-BE49-F238E27FC236}">
                <a16:creationId xmlns:a16="http://schemas.microsoft.com/office/drawing/2014/main" xmlns="" id="{3B85A86A-30B9-4C48-B01C-AF69D190E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5" name="Text Box 233">
            <a:extLst>
              <a:ext uri="{FF2B5EF4-FFF2-40B4-BE49-F238E27FC236}">
                <a16:creationId xmlns:a16="http://schemas.microsoft.com/office/drawing/2014/main" xmlns="" id="{0BF5615C-281C-4005-B491-23B38C5F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6" name="Text Box 233">
            <a:extLst>
              <a:ext uri="{FF2B5EF4-FFF2-40B4-BE49-F238E27FC236}">
                <a16:creationId xmlns:a16="http://schemas.microsoft.com/office/drawing/2014/main" xmlns="" id="{A3B02D7D-9AF3-4F4B-B380-7B9750BA3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7" name="Text Box 233">
            <a:extLst>
              <a:ext uri="{FF2B5EF4-FFF2-40B4-BE49-F238E27FC236}">
                <a16:creationId xmlns:a16="http://schemas.microsoft.com/office/drawing/2014/main" xmlns="" id="{E961076E-3D8A-48C5-BE98-AB5B0EFDF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8" name="Text Box 233">
            <a:extLst>
              <a:ext uri="{FF2B5EF4-FFF2-40B4-BE49-F238E27FC236}">
                <a16:creationId xmlns:a16="http://schemas.microsoft.com/office/drawing/2014/main" xmlns="" id="{46F55ED1-F86B-4C51-9654-32B272A5C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9" name="Text Box 233">
            <a:extLst>
              <a:ext uri="{FF2B5EF4-FFF2-40B4-BE49-F238E27FC236}">
                <a16:creationId xmlns:a16="http://schemas.microsoft.com/office/drawing/2014/main" xmlns="" id="{E863C86B-C504-4DD3-9ED8-184EB33D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0" name="Text Box 233">
            <a:extLst>
              <a:ext uri="{FF2B5EF4-FFF2-40B4-BE49-F238E27FC236}">
                <a16:creationId xmlns:a16="http://schemas.microsoft.com/office/drawing/2014/main" xmlns="" id="{324F3145-9BE4-4D57-AF72-FE5AAAD5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1" name="Text Box 233">
            <a:extLst>
              <a:ext uri="{FF2B5EF4-FFF2-40B4-BE49-F238E27FC236}">
                <a16:creationId xmlns:a16="http://schemas.microsoft.com/office/drawing/2014/main" xmlns="" id="{F49D62E0-2D1D-4135-8388-82A678C22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2" name="Text Box 233">
            <a:extLst>
              <a:ext uri="{FF2B5EF4-FFF2-40B4-BE49-F238E27FC236}">
                <a16:creationId xmlns:a16="http://schemas.microsoft.com/office/drawing/2014/main" xmlns="" id="{3526D4C4-5465-452D-B3A2-E58F11F1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3" name="Text Box 233">
            <a:extLst>
              <a:ext uri="{FF2B5EF4-FFF2-40B4-BE49-F238E27FC236}">
                <a16:creationId xmlns:a16="http://schemas.microsoft.com/office/drawing/2014/main" xmlns="" id="{2E5C0BA7-E3E7-4B78-8FF9-992DB8E07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4" name="Text Box 233">
            <a:extLst>
              <a:ext uri="{FF2B5EF4-FFF2-40B4-BE49-F238E27FC236}">
                <a16:creationId xmlns:a16="http://schemas.microsoft.com/office/drawing/2014/main" xmlns="" id="{D40CF8FB-8983-42AC-9E36-25E3039E4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5" name="Text Box 233">
            <a:extLst>
              <a:ext uri="{FF2B5EF4-FFF2-40B4-BE49-F238E27FC236}">
                <a16:creationId xmlns:a16="http://schemas.microsoft.com/office/drawing/2014/main" xmlns="" id="{6FF1F37D-CB5A-4F0E-AFE7-F821D1BCE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6" name="Text Box 233">
            <a:extLst>
              <a:ext uri="{FF2B5EF4-FFF2-40B4-BE49-F238E27FC236}">
                <a16:creationId xmlns:a16="http://schemas.microsoft.com/office/drawing/2014/main" xmlns="" id="{735652B7-A34C-41BB-A276-5101173E2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7" name="Text Box 233">
            <a:extLst>
              <a:ext uri="{FF2B5EF4-FFF2-40B4-BE49-F238E27FC236}">
                <a16:creationId xmlns:a16="http://schemas.microsoft.com/office/drawing/2014/main" xmlns="" id="{20756A3A-3234-45D6-8204-C0C8A0071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8" name="Text Box 233">
            <a:extLst>
              <a:ext uri="{FF2B5EF4-FFF2-40B4-BE49-F238E27FC236}">
                <a16:creationId xmlns:a16="http://schemas.microsoft.com/office/drawing/2014/main" xmlns="" id="{ADA118AE-E540-472D-BBE3-666FC7AFA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9" name="Text Box 233">
            <a:extLst>
              <a:ext uri="{FF2B5EF4-FFF2-40B4-BE49-F238E27FC236}">
                <a16:creationId xmlns:a16="http://schemas.microsoft.com/office/drawing/2014/main" xmlns="" id="{CD779729-70C4-430F-99D4-1D9400186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0" name="Text Box 233">
            <a:extLst>
              <a:ext uri="{FF2B5EF4-FFF2-40B4-BE49-F238E27FC236}">
                <a16:creationId xmlns:a16="http://schemas.microsoft.com/office/drawing/2014/main" xmlns="" id="{E4275E01-98D5-4A28-B640-E666B520A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1" name="Text Box 233">
            <a:extLst>
              <a:ext uri="{FF2B5EF4-FFF2-40B4-BE49-F238E27FC236}">
                <a16:creationId xmlns:a16="http://schemas.microsoft.com/office/drawing/2014/main" xmlns="" id="{9BD36278-27B4-41A9-9811-D8257E6F2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2" name="Text Box 233">
            <a:extLst>
              <a:ext uri="{FF2B5EF4-FFF2-40B4-BE49-F238E27FC236}">
                <a16:creationId xmlns:a16="http://schemas.microsoft.com/office/drawing/2014/main" xmlns="" id="{8B934503-1B17-4432-84E7-F1C9579C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3" name="Text Box 233">
            <a:extLst>
              <a:ext uri="{FF2B5EF4-FFF2-40B4-BE49-F238E27FC236}">
                <a16:creationId xmlns:a16="http://schemas.microsoft.com/office/drawing/2014/main" xmlns="" id="{679D6B18-F215-49D4-977F-29AAE00AA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4" name="Text Box 233">
            <a:extLst>
              <a:ext uri="{FF2B5EF4-FFF2-40B4-BE49-F238E27FC236}">
                <a16:creationId xmlns:a16="http://schemas.microsoft.com/office/drawing/2014/main" xmlns="" id="{276F2445-A645-4061-B16C-E7273E016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5" name="Text Box 233">
            <a:extLst>
              <a:ext uri="{FF2B5EF4-FFF2-40B4-BE49-F238E27FC236}">
                <a16:creationId xmlns:a16="http://schemas.microsoft.com/office/drawing/2014/main" xmlns="" id="{E9C76A7C-FB78-48A8-8636-AFA2A6303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6" name="Text Box 233">
            <a:extLst>
              <a:ext uri="{FF2B5EF4-FFF2-40B4-BE49-F238E27FC236}">
                <a16:creationId xmlns:a16="http://schemas.microsoft.com/office/drawing/2014/main" xmlns="" id="{EC355B96-9010-44BD-B93A-C040AF2A7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7" name="Text Box 233">
            <a:extLst>
              <a:ext uri="{FF2B5EF4-FFF2-40B4-BE49-F238E27FC236}">
                <a16:creationId xmlns:a16="http://schemas.microsoft.com/office/drawing/2014/main" xmlns="" id="{8992FD61-CEB1-41A2-8555-62B896082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8" name="Text Box 233">
            <a:extLst>
              <a:ext uri="{FF2B5EF4-FFF2-40B4-BE49-F238E27FC236}">
                <a16:creationId xmlns:a16="http://schemas.microsoft.com/office/drawing/2014/main" xmlns="" id="{F00029E4-B1AA-4AE5-B9BB-C1B5D8B8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9" name="Text Box 233">
            <a:extLst>
              <a:ext uri="{FF2B5EF4-FFF2-40B4-BE49-F238E27FC236}">
                <a16:creationId xmlns:a16="http://schemas.microsoft.com/office/drawing/2014/main" xmlns="" id="{2DD07A5D-DCB6-44E0-B417-BFC98AE0D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0" name="Text Box 233">
            <a:extLst>
              <a:ext uri="{FF2B5EF4-FFF2-40B4-BE49-F238E27FC236}">
                <a16:creationId xmlns:a16="http://schemas.microsoft.com/office/drawing/2014/main" xmlns="" id="{3EF9F4BF-0513-4260-BB49-7A556D947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1" name="Text Box 233">
            <a:extLst>
              <a:ext uri="{FF2B5EF4-FFF2-40B4-BE49-F238E27FC236}">
                <a16:creationId xmlns:a16="http://schemas.microsoft.com/office/drawing/2014/main" xmlns="" id="{F91081F2-6310-4FB2-8D3F-DB3FF9049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2" name="Text Box 233">
            <a:extLst>
              <a:ext uri="{FF2B5EF4-FFF2-40B4-BE49-F238E27FC236}">
                <a16:creationId xmlns:a16="http://schemas.microsoft.com/office/drawing/2014/main" xmlns="" id="{C46F98CC-D5DC-42D8-92AE-44FFFB5D5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3" name="Text Box 233">
            <a:extLst>
              <a:ext uri="{FF2B5EF4-FFF2-40B4-BE49-F238E27FC236}">
                <a16:creationId xmlns:a16="http://schemas.microsoft.com/office/drawing/2014/main" xmlns="" id="{04D0714B-76B1-4DF9-BBC1-E93DEA94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4" name="Text Box 233">
            <a:extLst>
              <a:ext uri="{FF2B5EF4-FFF2-40B4-BE49-F238E27FC236}">
                <a16:creationId xmlns:a16="http://schemas.microsoft.com/office/drawing/2014/main" xmlns="" id="{BED86C3F-8EDF-49BC-A773-60C9F4D4C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5" name="Text Box 233">
            <a:extLst>
              <a:ext uri="{FF2B5EF4-FFF2-40B4-BE49-F238E27FC236}">
                <a16:creationId xmlns:a16="http://schemas.microsoft.com/office/drawing/2014/main" xmlns="" id="{CBA306CE-F335-4F41-ADAB-0CFB8374C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6" name="Text Box 233">
            <a:extLst>
              <a:ext uri="{FF2B5EF4-FFF2-40B4-BE49-F238E27FC236}">
                <a16:creationId xmlns:a16="http://schemas.microsoft.com/office/drawing/2014/main" xmlns="" id="{0FB314EB-F477-43E1-91A5-C2C493AC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7" name="Text Box 233">
            <a:extLst>
              <a:ext uri="{FF2B5EF4-FFF2-40B4-BE49-F238E27FC236}">
                <a16:creationId xmlns:a16="http://schemas.microsoft.com/office/drawing/2014/main" xmlns="" id="{E3D32875-E978-4FDC-A130-E9114A996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8" name="Text Box 233">
            <a:extLst>
              <a:ext uri="{FF2B5EF4-FFF2-40B4-BE49-F238E27FC236}">
                <a16:creationId xmlns:a16="http://schemas.microsoft.com/office/drawing/2014/main" xmlns="" id="{2E75C531-341A-421B-B5B2-24E64A25C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9" name="Text Box 233">
            <a:extLst>
              <a:ext uri="{FF2B5EF4-FFF2-40B4-BE49-F238E27FC236}">
                <a16:creationId xmlns:a16="http://schemas.microsoft.com/office/drawing/2014/main" xmlns="" id="{E08B6845-7F94-475B-8124-6D17BCED9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0" name="Text Box 233">
            <a:extLst>
              <a:ext uri="{FF2B5EF4-FFF2-40B4-BE49-F238E27FC236}">
                <a16:creationId xmlns:a16="http://schemas.microsoft.com/office/drawing/2014/main" xmlns="" id="{25A31BF9-C674-4CB4-A407-801EAF344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1" name="Text Box 233">
            <a:extLst>
              <a:ext uri="{FF2B5EF4-FFF2-40B4-BE49-F238E27FC236}">
                <a16:creationId xmlns:a16="http://schemas.microsoft.com/office/drawing/2014/main" xmlns="" id="{A36CBB8C-9872-4FE7-8614-5AF0C4550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2" name="Text Box 233">
            <a:extLst>
              <a:ext uri="{FF2B5EF4-FFF2-40B4-BE49-F238E27FC236}">
                <a16:creationId xmlns:a16="http://schemas.microsoft.com/office/drawing/2014/main" xmlns="" id="{DE78AD0A-CA89-41BB-A392-CA0DA802B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3" name="Text Box 233">
            <a:extLst>
              <a:ext uri="{FF2B5EF4-FFF2-40B4-BE49-F238E27FC236}">
                <a16:creationId xmlns:a16="http://schemas.microsoft.com/office/drawing/2014/main" xmlns="" id="{60F0F9E9-A917-4958-9A6F-D498396F8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4" name="Text Box 233">
            <a:extLst>
              <a:ext uri="{FF2B5EF4-FFF2-40B4-BE49-F238E27FC236}">
                <a16:creationId xmlns:a16="http://schemas.microsoft.com/office/drawing/2014/main" xmlns="" id="{B531BA2B-A9E7-4DF8-BB14-65B588B88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5" name="Text Box 233">
            <a:extLst>
              <a:ext uri="{FF2B5EF4-FFF2-40B4-BE49-F238E27FC236}">
                <a16:creationId xmlns:a16="http://schemas.microsoft.com/office/drawing/2014/main" xmlns="" id="{E296CFB3-F9BA-498A-83C5-C4EF8289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" name="Text Box 233">
            <a:extLst>
              <a:ext uri="{FF2B5EF4-FFF2-40B4-BE49-F238E27FC236}">
                <a16:creationId xmlns:a16="http://schemas.microsoft.com/office/drawing/2014/main" xmlns="" id="{9C625ECF-790D-4B3B-994E-FB7050D5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" name="Text Box 233">
            <a:extLst>
              <a:ext uri="{FF2B5EF4-FFF2-40B4-BE49-F238E27FC236}">
                <a16:creationId xmlns:a16="http://schemas.microsoft.com/office/drawing/2014/main" xmlns="" id="{C0B866CF-9B6F-4824-8E9F-0E24BBD73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8" name="Text Box 233">
            <a:extLst>
              <a:ext uri="{FF2B5EF4-FFF2-40B4-BE49-F238E27FC236}">
                <a16:creationId xmlns:a16="http://schemas.microsoft.com/office/drawing/2014/main" xmlns="" id="{336F3A31-1BC4-4B55-A611-4752FBFFD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9" name="Text Box 233">
            <a:extLst>
              <a:ext uri="{FF2B5EF4-FFF2-40B4-BE49-F238E27FC236}">
                <a16:creationId xmlns:a16="http://schemas.microsoft.com/office/drawing/2014/main" xmlns="" id="{A9686463-93A7-459C-8A62-A1DD92581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0" name="Text Box 233">
            <a:extLst>
              <a:ext uri="{FF2B5EF4-FFF2-40B4-BE49-F238E27FC236}">
                <a16:creationId xmlns:a16="http://schemas.microsoft.com/office/drawing/2014/main" xmlns="" id="{714E8DEF-08B2-4271-BD89-52EE4EA0D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1" name="Text Box 233">
            <a:extLst>
              <a:ext uri="{FF2B5EF4-FFF2-40B4-BE49-F238E27FC236}">
                <a16:creationId xmlns:a16="http://schemas.microsoft.com/office/drawing/2014/main" xmlns="" id="{33910BA7-63A7-44C8-A9DB-FE302E6A1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2" name="Text Box 233">
            <a:extLst>
              <a:ext uri="{FF2B5EF4-FFF2-40B4-BE49-F238E27FC236}">
                <a16:creationId xmlns:a16="http://schemas.microsoft.com/office/drawing/2014/main" xmlns="" id="{E6053CFE-4DD7-47FB-8893-B1984433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3" name="Text Box 233">
            <a:extLst>
              <a:ext uri="{FF2B5EF4-FFF2-40B4-BE49-F238E27FC236}">
                <a16:creationId xmlns:a16="http://schemas.microsoft.com/office/drawing/2014/main" xmlns="" id="{16AD8BDD-390A-4D99-B380-567D8ACA9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4" name="Text Box 233">
            <a:extLst>
              <a:ext uri="{FF2B5EF4-FFF2-40B4-BE49-F238E27FC236}">
                <a16:creationId xmlns:a16="http://schemas.microsoft.com/office/drawing/2014/main" xmlns="" id="{7AC9ADDB-1E94-4C31-A9A4-F82C405E9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" name="Text Box 233">
            <a:extLst>
              <a:ext uri="{FF2B5EF4-FFF2-40B4-BE49-F238E27FC236}">
                <a16:creationId xmlns:a16="http://schemas.microsoft.com/office/drawing/2014/main" xmlns="" id="{995E2F86-254B-4E8E-8AA6-3DCF9814A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6" name="Text Box 233">
            <a:extLst>
              <a:ext uri="{FF2B5EF4-FFF2-40B4-BE49-F238E27FC236}">
                <a16:creationId xmlns:a16="http://schemas.microsoft.com/office/drawing/2014/main" xmlns="" id="{8BFDCCD6-7644-4029-9EF6-F291C5F0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7" name="Text Box 233">
            <a:extLst>
              <a:ext uri="{FF2B5EF4-FFF2-40B4-BE49-F238E27FC236}">
                <a16:creationId xmlns:a16="http://schemas.microsoft.com/office/drawing/2014/main" xmlns="" id="{1066D8D6-6F3A-4E4B-AA8F-C2879A788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" name="Text Box 233">
            <a:extLst>
              <a:ext uri="{FF2B5EF4-FFF2-40B4-BE49-F238E27FC236}">
                <a16:creationId xmlns:a16="http://schemas.microsoft.com/office/drawing/2014/main" xmlns="" id="{EC838370-B9E5-4A13-AE7C-E6D736B7E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" name="Text Box 233">
            <a:extLst>
              <a:ext uri="{FF2B5EF4-FFF2-40B4-BE49-F238E27FC236}">
                <a16:creationId xmlns:a16="http://schemas.microsoft.com/office/drawing/2014/main" xmlns="" id="{61641EA7-9553-4588-A44F-FC1EC5EB1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0" name="Text Box 233">
            <a:extLst>
              <a:ext uri="{FF2B5EF4-FFF2-40B4-BE49-F238E27FC236}">
                <a16:creationId xmlns:a16="http://schemas.microsoft.com/office/drawing/2014/main" xmlns="" id="{94D10DDB-164B-4B31-B5D3-A5F89DBC6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1" name="Text Box 233">
            <a:extLst>
              <a:ext uri="{FF2B5EF4-FFF2-40B4-BE49-F238E27FC236}">
                <a16:creationId xmlns:a16="http://schemas.microsoft.com/office/drawing/2014/main" xmlns="" id="{2D7D31E9-8A74-4656-8961-C536917C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2" name="Text Box 233">
            <a:extLst>
              <a:ext uri="{FF2B5EF4-FFF2-40B4-BE49-F238E27FC236}">
                <a16:creationId xmlns:a16="http://schemas.microsoft.com/office/drawing/2014/main" xmlns="" id="{3C8E8E0A-8C18-47AB-9351-DFD4243E0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3" name="Text Box 233">
            <a:extLst>
              <a:ext uri="{FF2B5EF4-FFF2-40B4-BE49-F238E27FC236}">
                <a16:creationId xmlns:a16="http://schemas.microsoft.com/office/drawing/2014/main" xmlns="" id="{0F024A99-217E-47A7-B7F6-AA360A6C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4" name="Text Box 233">
            <a:extLst>
              <a:ext uri="{FF2B5EF4-FFF2-40B4-BE49-F238E27FC236}">
                <a16:creationId xmlns:a16="http://schemas.microsoft.com/office/drawing/2014/main" xmlns="" id="{44134554-1B40-435A-9D23-B8428A7C6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5" name="Text Box 233">
            <a:extLst>
              <a:ext uri="{FF2B5EF4-FFF2-40B4-BE49-F238E27FC236}">
                <a16:creationId xmlns:a16="http://schemas.microsoft.com/office/drawing/2014/main" xmlns="" id="{6927177E-B3F4-4579-B68C-BFC6F5AF3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" name="Text Box 233">
            <a:extLst>
              <a:ext uri="{FF2B5EF4-FFF2-40B4-BE49-F238E27FC236}">
                <a16:creationId xmlns:a16="http://schemas.microsoft.com/office/drawing/2014/main" xmlns="" id="{886FED2B-D356-4F8B-B42C-0BC610D5B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" name="Text Box 233">
            <a:extLst>
              <a:ext uri="{FF2B5EF4-FFF2-40B4-BE49-F238E27FC236}">
                <a16:creationId xmlns:a16="http://schemas.microsoft.com/office/drawing/2014/main" xmlns="" id="{383B7C48-ECB9-401F-A0FB-5C9F0E075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8" name="Text Box 233">
            <a:extLst>
              <a:ext uri="{FF2B5EF4-FFF2-40B4-BE49-F238E27FC236}">
                <a16:creationId xmlns:a16="http://schemas.microsoft.com/office/drawing/2014/main" xmlns="" id="{BF3395A2-0262-4DE5-8426-8BCBEEEA2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9" name="Text Box 233">
            <a:extLst>
              <a:ext uri="{FF2B5EF4-FFF2-40B4-BE49-F238E27FC236}">
                <a16:creationId xmlns:a16="http://schemas.microsoft.com/office/drawing/2014/main" xmlns="" id="{89AC279C-BF9A-4180-8343-2C7EB5076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0" name="Text Box 233">
            <a:extLst>
              <a:ext uri="{FF2B5EF4-FFF2-40B4-BE49-F238E27FC236}">
                <a16:creationId xmlns:a16="http://schemas.microsoft.com/office/drawing/2014/main" xmlns="" id="{6DB62FC2-9C84-480D-8B7A-5A6B778A7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1" name="Text Box 233">
            <a:extLst>
              <a:ext uri="{FF2B5EF4-FFF2-40B4-BE49-F238E27FC236}">
                <a16:creationId xmlns:a16="http://schemas.microsoft.com/office/drawing/2014/main" xmlns="" id="{8DAED8F4-07CB-4004-8E61-1DAE2C13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2" name="Text Box 233">
            <a:extLst>
              <a:ext uri="{FF2B5EF4-FFF2-40B4-BE49-F238E27FC236}">
                <a16:creationId xmlns:a16="http://schemas.microsoft.com/office/drawing/2014/main" xmlns="" id="{E1C8414A-8190-4998-A56F-22FF8B463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3" name="Text Box 233">
            <a:extLst>
              <a:ext uri="{FF2B5EF4-FFF2-40B4-BE49-F238E27FC236}">
                <a16:creationId xmlns:a16="http://schemas.microsoft.com/office/drawing/2014/main" xmlns="" id="{B94F5977-E425-48CB-9DF9-00AB6E283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4" name="Text Box 233">
            <a:extLst>
              <a:ext uri="{FF2B5EF4-FFF2-40B4-BE49-F238E27FC236}">
                <a16:creationId xmlns:a16="http://schemas.microsoft.com/office/drawing/2014/main" xmlns="" id="{1BBDC0B5-1B67-4C85-B8B0-189568006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5" name="Text Box 233">
            <a:extLst>
              <a:ext uri="{FF2B5EF4-FFF2-40B4-BE49-F238E27FC236}">
                <a16:creationId xmlns:a16="http://schemas.microsoft.com/office/drawing/2014/main" xmlns="" id="{2A1529BC-81D0-494D-B467-5BC7AD377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6" name="Text Box 233">
            <a:extLst>
              <a:ext uri="{FF2B5EF4-FFF2-40B4-BE49-F238E27FC236}">
                <a16:creationId xmlns:a16="http://schemas.microsoft.com/office/drawing/2014/main" xmlns="" id="{DFEEAD14-6403-4B05-BF6C-A4327114F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7" name="Text Box 233">
            <a:extLst>
              <a:ext uri="{FF2B5EF4-FFF2-40B4-BE49-F238E27FC236}">
                <a16:creationId xmlns:a16="http://schemas.microsoft.com/office/drawing/2014/main" xmlns="" id="{D3F24082-0C9B-4141-BBA1-DDFAE5931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8" name="Text Box 233">
            <a:extLst>
              <a:ext uri="{FF2B5EF4-FFF2-40B4-BE49-F238E27FC236}">
                <a16:creationId xmlns:a16="http://schemas.microsoft.com/office/drawing/2014/main" xmlns="" id="{39726258-C9AA-4E47-BE43-3349EEB8E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9" name="Text Box 233">
            <a:extLst>
              <a:ext uri="{FF2B5EF4-FFF2-40B4-BE49-F238E27FC236}">
                <a16:creationId xmlns:a16="http://schemas.microsoft.com/office/drawing/2014/main" xmlns="" id="{0BCE1B8B-E225-4F8D-9E36-76F959491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0" name="Text Box 233">
            <a:extLst>
              <a:ext uri="{FF2B5EF4-FFF2-40B4-BE49-F238E27FC236}">
                <a16:creationId xmlns:a16="http://schemas.microsoft.com/office/drawing/2014/main" xmlns="" id="{D647CF0C-B501-4572-9669-1B84242F6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1" name="Text Box 233">
            <a:extLst>
              <a:ext uri="{FF2B5EF4-FFF2-40B4-BE49-F238E27FC236}">
                <a16:creationId xmlns:a16="http://schemas.microsoft.com/office/drawing/2014/main" xmlns="" id="{F011CD18-4467-492D-AB89-B60A5BB18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2" name="Text Box 233">
            <a:extLst>
              <a:ext uri="{FF2B5EF4-FFF2-40B4-BE49-F238E27FC236}">
                <a16:creationId xmlns:a16="http://schemas.microsoft.com/office/drawing/2014/main" xmlns="" id="{F825E265-B163-4BEC-AF76-585806A5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3" name="Text Box 233">
            <a:extLst>
              <a:ext uri="{FF2B5EF4-FFF2-40B4-BE49-F238E27FC236}">
                <a16:creationId xmlns:a16="http://schemas.microsoft.com/office/drawing/2014/main" xmlns="" id="{5A0FC243-00E3-48CE-BD0A-E4820D5DC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4" name="Text Box 233">
            <a:extLst>
              <a:ext uri="{FF2B5EF4-FFF2-40B4-BE49-F238E27FC236}">
                <a16:creationId xmlns:a16="http://schemas.microsoft.com/office/drawing/2014/main" xmlns="" id="{638A4135-35AC-4A54-9711-66DCD5FFF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5" name="Text Box 233">
            <a:extLst>
              <a:ext uri="{FF2B5EF4-FFF2-40B4-BE49-F238E27FC236}">
                <a16:creationId xmlns:a16="http://schemas.microsoft.com/office/drawing/2014/main" xmlns="" id="{2657AED9-064C-4488-B34F-283331756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6" name="Text Box 233">
            <a:extLst>
              <a:ext uri="{FF2B5EF4-FFF2-40B4-BE49-F238E27FC236}">
                <a16:creationId xmlns:a16="http://schemas.microsoft.com/office/drawing/2014/main" xmlns="" id="{4DF044A4-8ECD-4AE4-9261-0869BA7E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" name="Text Box 233">
            <a:extLst>
              <a:ext uri="{FF2B5EF4-FFF2-40B4-BE49-F238E27FC236}">
                <a16:creationId xmlns:a16="http://schemas.microsoft.com/office/drawing/2014/main" xmlns="" id="{AAEB137B-D3E2-49FB-9BCA-5527723E6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8" name="Text Box 233">
            <a:extLst>
              <a:ext uri="{FF2B5EF4-FFF2-40B4-BE49-F238E27FC236}">
                <a16:creationId xmlns:a16="http://schemas.microsoft.com/office/drawing/2014/main" xmlns="" id="{05F8C0DF-9079-42B1-9565-381168F4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9" name="Text Box 233">
            <a:extLst>
              <a:ext uri="{FF2B5EF4-FFF2-40B4-BE49-F238E27FC236}">
                <a16:creationId xmlns:a16="http://schemas.microsoft.com/office/drawing/2014/main" xmlns="" id="{EB7F6672-B83E-446D-BDE4-70A81E69F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0" name="Text Box 233">
            <a:extLst>
              <a:ext uri="{FF2B5EF4-FFF2-40B4-BE49-F238E27FC236}">
                <a16:creationId xmlns:a16="http://schemas.microsoft.com/office/drawing/2014/main" xmlns="" id="{F9457D48-786D-45DA-AF86-F9A806752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1" name="Text Box 233">
            <a:extLst>
              <a:ext uri="{FF2B5EF4-FFF2-40B4-BE49-F238E27FC236}">
                <a16:creationId xmlns:a16="http://schemas.microsoft.com/office/drawing/2014/main" xmlns="" id="{4F58F822-DA44-47B6-8E83-A0F2AAFC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2" name="Text Box 233">
            <a:extLst>
              <a:ext uri="{FF2B5EF4-FFF2-40B4-BE49-F238E27FC236}">
                <a16:creationId xmlns:a16="http://schemas.microsoft.com/office/drawing/2014/main" xmlns="" id="{21FA8D58-F9EB-496E-9568-9ADA060A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3" name="Text Box 233">
            <a:extLst>
              <a:ext uri="{FF2B5EF4-FFF2-40B4-BE49-F238E27FC236}">
                <a16:creationId xmlns:a16="http://schemas.microsoft.com/office/drawing/2014/main" xmlns="" id="{0C9AC90C-D93C-41AA-BB31-F646BD847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4" name="Text Box 233">
            <a:extLst>
              <a:ext uri="{FF2B5EF4-FFF2-40B4-BE49-F238E27FC236}">
                <a16:creationId xmlns:a16="http://schemas.microsoft.com/office/drawing/2014/main" xmlns="" id="{136B204C-BEB1-447C-AD56-EAB635835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5" name="Text Box 233">
            <a:extLst>
              <a:ext uri="{FF2B5EF4-FFF2-40B4-BE49-F238E27FC236}">
                <a16:creationId xmlns:a16="http://schemas.microsoft.com/office/drawing/2014/main" xmlns="" id="{A0164530-78E2-459A-9ED7-041C3DEF0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6" name="Text Box 233">
            <a:extLst>
              <a:ext uri="{FF2B5EF4-FFF2-40B4-BE49-F238E27FC236}">
                <a16:creationId xmlns:a16="http://schemas.microsoft.com/office/drawing/2014/main" xmlns="" id="{F0F37098-7943-4F2F-B4D7-7C2C7EDEF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7" name="Text Box 233">
            <a:extLst>
              <a:ext uri="{FF2B5EF4-FFF2-40B4-BE49-F238E27FC236}">
                <a16:creationId xmlns:a16="http://schemas.microsoft.com/office/drawing/2014/main" xmlns="" id="{544BE7D7-04DE-42DA-A28A-4CF9BCE46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8" name="Text Box 233">
            <a:extLst>
              <a:ext uri="{FF2B5EF4-FFF2-40B4-BE49-F238E27FC236}">
                <a16:creationId xmlns:a16="http://schemas.microsoft.com/office/drawing/2014/main" xmlns="" id="{1B6CE7F1-1554-430E-ABB7-0AE51B03E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9" name="Text Box 233">
            <a:extLst>
              <a:ext uri="{FF2B5EF4-FFF2-40B4-BE49-F238E27FC236}">
                <a16:creationId xmlns:a16="http://schemas.microsoft.com/office/drawing/2014/main" xmlns="" id="{02A3C920-9EC5-41BB-BC13-6D23823FB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0" name="Text Box 233">
            <a:extLst>
              <a:ext uri="{FF2B5EF4-FFF2-40B4-BE49-F238E27FC236}">
                <a16:creationId xmlns:a16="http://schemas.microsoft.com/office/drawing/2014/main" xmlns="" id="{22C66EF0-FE15-4E7C-B212-2CA33F54D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1" name="Text Box 233">
            <a:extLst>
              <a:ext uri="{FF2B5EF4-FFF2-40B4-BE49-F238E27FC236}">
                <a16:creationId xmlns:a16="http://schemas.microsoft.com/office/drawing/2014/main" xmlns="" id="{A79C1A45-DC7E-44B8-B2DB-CF4991AF4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2" name="Text Box 233">
            <a:extLst>
              <a:ext uri="{FF2B5EF4-FFF2-40B4-BE49-F238E27FC236}">
                <a16:creationId xmlns:a16="http://schemas.microsoft.com/office/drawing/2014/main" xmlns="" id="{CAD284B0-2DB3-4C4C-A790-9890120BE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3" name="Text Box 233">
            <a:extLst>
              <a:ext uri="{FF2B5EF4-FFF2-40B4-BE49-F238E27FC236}">
                <a16:creationId xmlns:a16="http://schemas.microsoft.com/office/drawing/2014/main" xmlns="" id="{19EE07FF-1114-4EE4-B896-CA5F50DB2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4" name="Text Box 233">
            <a:extLst>
              <a:ext uri="{FF2B5EF4-FFF2-40B4-BE49-F238E27FC236}">
                <a16:creationId xmlns:a16="http://schemas.microsoft.com/office/drawing/2014/main" xmlns="" id="{6EBF7BF7-6DF3-4C85-B2D2-9203AFE5A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5" name="Text Box 233">
            <a:extLst>
              <a:ext uri="{FF2B5EF4-FFF2-40B4-BE49-F238E27FC236}">
                <a16:creationId xmlns:a16="http://schemas.microsoft.com/office/drawing/2014/main" xmlns="" id="{8B000B1B-BA4D-4BC6-84D1-54B14C82D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6" name="Text Box 233">
            <a:extLst>
              <a:ext uri="{FF2B5EF4-FFF2-40B4-BE49-F238E27FC236}">
                <a16:creationId xmlns:a16="http://schemas.microsoft.com/office/drawing/2014/main" xmlns="" id="{035435E0-86EA-4456-8DB4-9EFD997E8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7" name="Text Box 233">
            <a:extLst>
              <a:ext uri="{FF2B5EF4-FFF2-40B4-BE49-F238E27FC236}">
                <a16:creationId xmlns:a16="http://schemas.microsoft.com/office/drawing/2014/main" xmlns="" id="{8F5915D0-2F72-420C-863E-D306B4D8E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8" name="Text Box 233">
            <a:extLst>
              <a:ext uri="{FF2B5EF4-FFF2-40B4-BE49-F238E27FC236}">
                <a16:creationId xmlns:a16="http://schemas.microsoft.com/office/drawing/2014/main" xmlns="" id="{0B9293D8-B34B-4420-A412-2CAE9C86F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9" name="Text Box 233">
            <a:extLst>
              <a:ext uri="{FF2B5EF4-FFF2-40B4-BE49-F238E27FC236}">
                <a16:creationId xmlns:a16="http://schemas.microsoft.com/office/drawing/2014/main" xmlns="" id="{95912548-396E-4C6C-9673-1EAA72DDF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0" name="Text Box 233">
            <a:extLst>
              <a:ext uri="{FF2B5EF4-FFF2-40B4-BE49-F238E27FC236}">
                <a16:creationId xmlns:a16="http://schemas.microsoft.com/office/drawing/2014/main" xmlns="" id="{1A30A3D0-5825-4390-9EAC-ED6F8FB9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1" name="Text Box 233">
            <a:extLst>
              <a:ext uri="{FF2B5EF4-FFF2-40B4-BE49-F238E27FC236}">
                <a16:creationId xmlns:a16="http://schemas.microsoft.com/office/drawing/2014/main" xmlns="" id="{50513185-AE89-49A8-BC47-DADBB496C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2" name="Text Box 233">
            <a:extLst>
              <a:ext uri="{FF2B5EF4-FFF2-40B4-BE49-F238E27FC236}">
                <a16:creationId xmlns:a16="http://schemas.microsoft.com/office/drawing/2014/main" xmlns="" id="{362CC2B0-65CF-40F3-B551-8F605EDAF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3" name="Text Box 233">
            <a:extLst>
              <a:ext uri="{FF2B5EF4-FFF2-40B4-BE49-F238E27FC236}">
                <a16:creationId xmlns:a16="http://schemas.microsoft.com/office/drawing/2014/main" xmlns="" id="{731F2F7E-F01A-46B3-A637-6A63124B7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4" name="Text Box 233">
            <a:extLst>
              <a:ext uri="{FF2B5EF4-FFF2-40B4-BE49-F238E27FC236}">
                <a16:creationId xmlns:a16="http://schemas.microsoft.com/office/drawing/2014/main" xmlns="" id="{1323FF50-4F33-4EEC-A60C-C6CA3FBCA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5" name="Text Box 233">
            <a:extLst>
              <a:ext uri="{FF2B5EF4-FFF2-40B4-BE49-F238E27FC236}">
                <a16:creationId xmlns:a16="http://schemas.microsoft.com/office/drawing/2014/main" xmlns="" id="{719D90B0-6509-4F78-AB86-F30C5E297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6" name="Text Box 233">
            <a:extLst>
              <a:ext uri="{FF2B5EF4-FFF2-40B4-BE49-F238E27FC236}">
                <a16:creationId xmlns:a16="http://schemas.microsoft.com/office/drawing/2014/main" xmlns="" id="{9FAC3F8F-EC3D-43FA-B797-1D37741F9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7" name="Text Box 233">
            <a:extLst>
              <a:ext uri="{FF2B5EF4-FFF2-40B4-BE49-F238E27FC236}">
                <a16:creationId xmlns:a16="http://schemas.microsoft.com/office/drawing/2014/main" xmlns="" id="{7D7215ED-ED2A-4A4E-A806-9133CE093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8" name="Text Box 233">
            <a:extLst>
              <a:ext uri="{FF2B5EF4-FFF2-40B4-BE49-F238E27FC236}">
                <a16:creationId xmlns:a16="http://schemas.microsoft.com/office/drawing/2014/main" xmlns="" id="{9A24A5B7-2336-4606-821A-58A9E6B38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9" name="Text Box 233">
            <a:extLst>
              <a:ext uri="{FF2B5EF4-FFF2-40B4-BE49-F238E27FC236}">
                <a16:creationId xmlns:a16="http://schemas.microsoft.com/office/drawing/2014/main" xmlns="" id="{EC9B918F-1B87-4B95-BDD8-7362465A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0" name="Text Box 233">
            <a:extLst>
              <a:ext uri="{FF2B5EF4-FFF2-40B4-BE49-F238E27FC236}">
                <a16:creationId xmlns:a16="http://schemas.microsoft.com/office/drawing/2014/main" xmlns="" id="{7B810BFC-7EC1-4C44-9927-7CB84844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1" name="Text Box 233">
            <a:extLst>
              <a:ext uri="{FF2B5EF4-FFF2-40B4-BE49-F238E27FC236}">
                <a16:creationId xmlns:a16="http://schemas.microsoft.com/office/drawing/2014/main" xmlns="" id="{F72718D1-8145-4B1E-AAC0-EF97969F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" name="Text Box 233">
            <a:extLst>
              <a:ext uri="{FF2B5EF4-FFF2-40B4-BE49-F238E27FC236}">
                <a16:creationId xmlns:a16="http://schemas.microsoft.com/office/drawing/2014/main" xmlns="" id="{17477EE7-D3D0-48C5-9D50-39CF8AB18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" name="Text Box 233">
            <a:extLst>
              <a:ext uri="{FF2B5EF4-FFF2-40B4-BE49-F238E27FC236}">
                <a16:creationId xmlns:a16="http://schemas.microsoft.com/office/drawing/2014/main" xmlns="" id="{66452ED4-360B-4A7C-8D54-B7F8BDD2E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4" name="Text Box 233">
            <a:extLst>
              <a:ext uri="{FF2B5EF4-FFF2-40B4-BE49-F238E27FC236}">
                <a16:creationId xmlns:a16="http://schemas.microsoft.com/office/drawing/2014/main" xmlns="" id="{A96CAE4D-48CC-4C83-B3C4-F359A6A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5" name="Text Box 233">
            <a:extLst>
              <a:ext uri="{FF2B5EF4-FFF2-40B4-BE49-F238E27FC236}">
                <a16:creationId xmlns:a16="http://schemas.microsoft.com/office/drawing/2014/main" xmlns="" id="{F3B250F5-916C-44F5-A408-34012000D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6" name="Text Box 233">
            <a:extLst>
              <a:ext uri="{FF2B5EF4-FFF2-40B4-BE49-F238E27FC236}">
                <a16:creationId xmlns:a16="http://schemas.microsoft.com/office/drawing/2014/main" xmlns="" id="{735AFB23-3181-4C4D-9C40-6F135074D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7" name="Text Box 233">
            <a:extLst>
              <a:ext uri="{FF2B5EF4-FFF2-40B4-BE49-F238E27FC236}">
                <a16:creationId xmlns:a16="http://schemas.microsoft.com/office/drawing/2014/main" xmlns="" id="{B7A32CB2-EE51-4ADD-9AB9-1741CD291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8" name="Text Box 233">
            <a:extLst>
              <a:ext uri="{FF2B5EF4-FFF2-40B4-BE49-F238E27FC236}">
                <a16:creationId xmlns:a16="http://schemas.microsoft.com/office/drawing/2014/main" xmlns="" id="{9B6FB33C-F592-4A29-8BB7-BBA753694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9" name="Text Box 233">
            <a:extLst>
              <a:ext uri="{FF2B5EF4-FFF2-40B4-BE49-F238E27FC236}">
                <a16:creationId xmlns:a16="http://schemas.microsoft.com/office/drawing/2014/main" xmlns="" id="{D0101BF9-9016-4DEF-BB68-E3EB6293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0" name="Text Box 233">
            <a:extLst>
              <a:ext uri="{FF2B5EF4-FFF2-40B4-BE49-F238E27FC236}">
                <a16:creationId xmlns:a16="http://schemas.microsoft.com/office/drawing/2014/main" xmlns="" id="{3AD0541D-BE0B-4CF7-BDFD-4EB47F641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1" name="Text Box 233">
            <a:extLst>
              <a:ext uri="{FF2B5EF4-FFF2-40B4-BE49-F238E27FC236}">
                <a16:creationId xmlns:a16="http://schemas.microsoft.com/office/drawing/2014/main" xmlns="" id="{7CC39140-8B6E-4233-A11F-305A3A0D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2" name="Text Box 233">
            <a:extLst>
              <a:ext uri="{FF2B5EF4-FFF2-40B4-BE49-F238E27FC236}">
                <a16:creationId xmlns:a16="http://schemas.microsoft.com/office/drawing/2014/main" xmlns="" id="{FBA0FDCC-15EA-4FC2-BA5D-6D980F67A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3" name="Text Box 233">
            <a:extLst>
              <a:ext uri="{FF2B5EF4-FFF2-40B4-BE49-F238E27FC236}">
                <a16:creationId xmlns:a16="http://schemas.microsoft.com/office/drawing/2014/main" xmlns="" id="{0A091B93-70D6-4E42-94D8-2067B06B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4" name="Text Box 233">
            <a:extLst>
              <a:ext uri="{FF2B5EF4-FFF2-40B4-BE49-F238E27FC236}">
                <a16:creationId xmlns:a16="http://schemas.microsoft.com/office/drawing/2014/main" xmlns="" id="{68FDEB99-6410-4572-885E-D1F03CCB6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5" name="Text Box 233">
            <a:extLst>
              <a:ext uri="{FF2B5EF4-FFF2-40B4-BE49-F238E27FC236}">
                <a16:creationId xmlns:a16="http://schemas.microsoft.com/office/drawing/2014/main" xmlns="" id="{FA25DBEF-FC78-46F9-896A-2AC7B84CC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6" name="Text Box 233">
            <a:extLst>
              <a:ext uri="{FF2B5EF4-FFF2-40B4-BE49-F238E27FC236}">
                <a16:creationId xmlns:a16="http://schemas.microsoft.com/office/drawing/2014/main" xmlns="" id="{EC98F59E-DF3B-420B-A4A2-3C34E9092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7" name="Text Box 233">
            <a:extLst>
              <a:ext uri="{FF2B5EF4-FFF2-40B4-BE49-F238E27FC236}">
                <a16:creationId xmlns:a16="http://schemas.microsoft.com/office/drawing/2014/main" xmlns="" id="{AAEF2587-C75B-4548-92EE-88366D968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8" name="Text Box 233">
            <a:extLst>
              <a:ext uri="{FF2B5EF4-FFF2-40B4-BE49-F238E27FC236}">
                <a16:creationId xmlns:a16="http://schemas.microsoft.com/office/drawing/2014/main" xmlns="" id="{54A7E4E4-CF4D-4DA0-9E69-7EA5B6DB8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9" name="Text Box 233">
            <a:extLst>
              <a:ext uri="{FF2B5EF4-FFF2-40B4-BE49-F238E27FC236}">
                <a16:creationId xmlns:a16="http://schemas.microsoft.com/office/drawing/2014/main" xmlns="" id="{9342600B-05FC-4238-8D54-0C15A454B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0" name="Text Box 233">
            <a:extLst>
              <a:ext uri="{FF2B5EF4-FFF2-40B4-BE49-F238E27FC236}">
                <a16:creationId xmlns:a16="http://schemas.microsoft.com/office/drawing/2014/main" xmlns="" id="{5E00AB34-62C5-4D1C-862C-499459E9D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1" name="Text Box 233">
            <a:extLst>
              <a:ext uri="{FF2B5EF4-FFF2-40B4-BE49-F238E27FC236}">
                <a16:creationId xmlns:a16="http://schemas.microsoft.com/office/drawing/2014/main" xmlns="" id="{7EE0F87E-9CFA-4BF5-B21E-9A381AD9D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2" name="Text Box 233">
            <a:extLst>
              <a:ext uri="{FF2B5EF4-FFF2-40B4-BE49-F238E27FC236}">
                <a16:creationId xmlns:a16="http://schemas.microsoft.com/office/drawing/2014/main" xmlns="" id="{3355FCBC-EDBA-42C5-ADEA-EA9440ECC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3" name="Text Box 233">
            <a:extLst>
              <a:ext uri="{FF2B5EF4-FFF2-40B4-BE49-F238E27FC236}">
                <a16:creationId xmlns:a16="http://schemas.microsoft.com/office/drawing/2014/main" xmlns="" id="{E4D713B7-6B58-4912-BDA0-6F0A0610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4" name="Text Box 233">
            <a:extLst>
              <a:ext uri="{FF2B5EF4-FFF2-40B4-BE49-F238E27FC236}">
                <a16:creationId xmlns:a16="http://schemas.microsoft.com/office/drawing/2014/main" xmlns="" id="{0225EE59-D15C-4F8E-9768-5436A4B1E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5" name="Text Box 233">
            <a:extLst>
              <a:ext uri="{FF2B5EF4-FFF2-40B4-BE49-F238E27FC236}">
                <a16:creationId xmlns:a16="http://schemas.microsoft.com/office/drawing/2014/main" xmlns="" id="{9BCA165E-5E43-4443-AF21-1000573F4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6" name="Text Box 233">
            <a:extLst>
              <a:ext uri="{FF2B5EF4-FFF2-40B4-BE49-F238E27FC236}">
                <a16:creationId xmlns:a16="http://schemas.microsoft.com/office/drawing/2014/main" xmlns="" id="{08E4D747-7C6B-4662-B3AF-FB669A8AE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7" name="Text Box 233">
            <a:extLst>
              <a:ext uri="{FF2B5EF4-FFF2-40B4-BE49-F238E27FC236}">
                <a16:creationId xmlns:a16="http://schemas.microsoft.com/office/drawing/2014/main" xmlns="" id="{3D64021C-22E4-49F8-B62E-A410EFDC0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8" name="Text Box 233">
            <a:extLst>
              <a:ext uri="{FF2B5EF4-FFF2-40B4-BE49-F238E27FC236}">
                <a16:creationId xmlns:a16="http://schemas.microsoft.com/office/drawing/2014/main" xmlns="" id="{5BDA41CF-CE05-4394-866D-85C070012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" name="Text Box 233">
            <a:extLst>
              <a:ext uri="{FF2B5EF4-FFF2-40B4-BE49-F238E27FC236}">
                <a16:creationId xmlns:a16="http://schemas.microsoft.com/office/drawing/2014/main" xmlns="" id="{6B47C0E1-5A4E-4F07-B350-A6D44621C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" name="Text Box 233">
            <a:extLst>
              <a:ext uri="{FF2B5EF4-FFF2-40B4-BE49-F238E27FC236}">
                <a16:creationId xmlns:a16="http://schemas.microsoft.com/office/drawing/2014/main" xmlns="" id="{32B42053-D919-43F6-A694-1B762ABCC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1" name="Text Box 233">
            <a:extLst>
              <a:ext uri="{FF2B5EF4-FFF2-40B4-BE49-F238E27FC236}">
                <a16:creationId xmlns:a16="http://schemas.microsoft.com/office/drawing/2014/main" xmlns="" id="{8558E4B7-180B-459C-A6CC-9B243F17F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2" name="Text Box 233">
            <a:extLst>
              <a:ext uri="{FF2B5EF4-FFF2-40B4-BE49-F238E27FC236}">
                <a16:creationId xmlns:a16="http://schemas.microsoft.com/office/drawing/2014/main" xmlns="" id="{CF24AE6B-E2F7-4793-9F91-13CF7EE54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3" name="Text Box 233">
            <a:extLst>
              <a:ext uri="{FF2B5EF4-FFF2-40B4-BE49-F238E27FC236}">
                <a16:creationId xmlns:a16="http://schemas.microsoft.com/office/drawing/2014/main" xmlns="" id="{755C40ED-8D41-4F9F-A90B-17CCDF78D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4" name="Text Box 233">
            <a:extLst>
              <a:ext uri="{FF2B5EF4-FFF2-40B4-BE49-F238E27FC236}">
                <a16:creationId xmlns:a16="http://schemas.microsoft.com/office/drawing/2014/main" xmlns="" id="{F52D3839-971C-4802-BD54-8DA19B443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5" name="Text Box 233">
            <a:extLst>
              <a:ext uri="{FF2B5EF4-FFF2-40B4-BE49-F238E27FC236}">
                <a16:creationId xmlns:a16="http://schemas.microsoft.com/office/drawing/2014/main" xmlns="" id="{1812388F-2CA6-4F58-9C9D-358B0591F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6" name="Text Box 233">
            <a:extLst>
              <a:ext uri="{FF2B5EF4-FFF2-40B4-BE49-F238E27FC236}">
                <a16:creationId xmlns:a16="http://schemas.microsoft.com/office/drawing/2014/main" xmlns="" id="{961F2532-A24E-41C1-88DA-0F25BCEC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7" name="Text Box 233">
            <a:extLst>
              <a:ext uri="{FF2B5EF4-FFF2-40B4-BE49-F238E27FC236}">
                <a16:creationId xmlns:a16="http://schemas.microsoft.com/office/drawing/2014/main" xmlns="" id="{832764A2-0D55-4023-9C8F-BC26DEB33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8" name="Text Box 233">
            <a:extLst>
              <a:ext uri="{FF2B5EF4-FFF2-40B4-BE49-F238E27FC236}">
                <a16:creationId xmlns:a16="http://schemas.microsoft.com/office/drawing/2014/main" xmlns="" id="{F01F0238-A584-4024-92D7-2FE4BFF36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9" name="Text Box 233">
            <a:extLst>
              <a:ext uri="{FF2B5EF4-FFF2-40B4-BE49-F238E27FC236}">
                <a16:creationId xmlns:a16="http://schemas.microsoft.com/office/drawing/2014/main" xmlns="" id="{63AC641D-145E-443A-A443-B44F4F458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0" name="Text Box 233">
            <a:extLst>
              <a:ext uri="{FF2B5EF4-FFF2-40B4-BE49-F238E27FC236}">
                <a16:creationId xmlns:a16="http://schemas.microsoft.com/office/drawing/2014/main" xmlns="" id="{585A83F7-B1BB-4543-98F8-B55897E23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1" name="Text Box 233">
            <a:extLst>
              <a:ext uri="{FF2B5EF4-FFF2-40B4-BE49-F238E27FC236}">
                <a16:creationId xmlns:a16="http://schemas.microsoft.com/office/drawing/2014/main" xmlns="" id="{845C9F2B-19AC-4585-9913-2E0C30ACD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2" name="Text Box 233">
            <a:extLst>
              <a:ext uri="{FF2B5EF4-FFF2-40B4-BE49-F238E27FC236}">
                <a16:creationId xmlns:a16="http://schemas.microsoft.com/office/drawing/2014/main" xmlns="" id="{29FC8917-8681-4F5F-B644-24822E2EB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3" name="Text Box 233">
            <a:extLst>
              <a:ext uri="{FF2B5EF4-FFF2-40B4-BE49-F238E27FC236}">
                <a16:creationId xmlns:a16="http://schemas.microsoft.com/office/drawing/2014/main" xmlns="" id="{C6828A4E-DA9B-4746-B0F1-B465E2399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4" name="Text Box 233">
            <a:extLst>
              <a:ext uri="{FF2B5EF4-FFF2-40B4-BE49-F238E27FC236}">
                <a16:creationId xmlns:a16="http://schemas.microsoft.com/office/drawing/2014/main" xmlns="" id="{9820FE0D-F12A-4165-AF37-FA6B64118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5" name="Text Box 233">
            <a:extLst>
              <a:ext uri="{FF2B5EF4-FFF2-40B4-BE49-F238E27FC236}">
                <a16:creationId xmlns:a16="http://schemas.microsoft.com/office/drawing/2014/main" xmlns="" id="{7214E4CB-A779-422D-8F5B-DE60BA85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6" name="Text Box 233">
            <a:extLst>
              <a:ext uri="{FF2B5EF4-FFF2-40B4-BE49-F238E27FC236}">
                <a16:creationId xmlns:a16="http://schemas.microsoft.com/office/drawing/2014/main" xmlns="" id="{EADD2D67-C3BA-481D-9275-A377D8096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7" name="Text Box 233">
            <a:extLst>
              <a:ext uri="{FF2B5EF4-FFF2-40B4-BE49-F238E27FC236}">
                <a16:creationId xmlns:a16="http://schemas.microsoft.com/office/drawing/2014/main" xmlns="" id="{FD87E9CF-A5E3-462F-BE21-B48CCEF3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8" name="Text Box 233">
            <a:extLst>
              <a:ext uri="{FF2B5EF4-FFF2-40B4-BE49-F238E27FC236}">
                <a16:creationId xmlns:a16="http://schemas.microsoft.com/office/drawing/2014/main" xmlns="" id="{373A4E38-252E-4B22-8982-B2CFCDFA2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9" name="Text Box 233">
            <a:extLst>
              <a:ext uri="{FF2B5EF4-FFF2-40B4-BE49-F238E27FC236}">
                <a16:creationId xmlns:a16="http://schemas.microsoft.com/office/drawing/2014/main" xmlns="" id="{9E9E6E3C-4F30-492D-9989-35C2F395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0" name="Text Box 233">
            <a:extLst>
              <a:ext uri="{FF2B5EF4-FFF2-40B4-BE49-F238E27FC236}">
                <a16:creationId xmlns:a16="http://schemas.microsoft.com/office/drawing/2014/main" xmlns="" id="{126EF32B-C1D9-4CD2-A668-F43F2CF43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1" name="Text Box 233">
            <a:extLst>
              <a:ext uri="{FF2B5EF4-FFF2-40B4-BE49-F238E27FC236}">
                <a16:creationId xmlns:a16="http://schemas.microsoft.com/office/drawing/2014/main" xmlns="" id="{6A43931E-6219-41AA-92DB-C1F287213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2" name="Text Box 233">
            <a:extLst>
              <a:ext uri="{FF2B5EF4-FFF2-40B4-BE49-F238E27FC236}">
                <a16:creationId xmlns:a16="http://schemas.microsoft.com/office/drawing/2014/main" xmlns="" id="{0BECFA64-B3A8-4CF0-8383-9C98F831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3" name="Text Box 233">
            <a:extLst>
              <a:ext uri="{FF2B5EF4-FFF2-40B4-BE49-F238E27FC236}">
                <a16:creationId xmlns:a16="http://schemas.microsoft.com/office/drawing/2014/main" xmlns="" id="{26569078-667C-48AB-9D81-7B4883CB9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4" name="Text Box 233">
            <a:extLst>
              <a:ext uri="{FF2B5EF4-FFF2-40B4-BE49-F238E27FC236}">
                <a16:creationId xmlns:a16="http://schemas.microsoft.com/office/drawing/2014/main" xmlns="" id="{9C1C3EDC-F4B8-45FE-A372-3E7C9EC3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5" name="Text Box 233">
            <a:extLst>
              <a:ext uri="{FF2B5EF4-FFF2-40B4-BE49-F238E27FC236}">
                <a16:creationId xmlns:a16="http://schemas.microsoft.com/office/drawing/2014/main" xmlns="" id="{4BF328C7-8865-4A35-8E23-CE6611B22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6" name="Text Box 233">
            <a:extLst>
              <a:ext uri="{FF2B5EF4-FFF2-40B4-BE49-F238E27FC236}">
                <a16:creationId xmlns:a16="http://schemas.microsoft.com/office/drawing/2014/main" xmlns="" id="{B3537721-BF20-4D2A-83A5-CA8F3A202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7" name="Text Box 233">
            <a:extLst>
              <a:ext uri="{FF2B5EF4-FFF2-40B4-BE49-F238E27FC236}">
                <a16:creationId xmlns:a16="http://schemas.microsoft.com/office/drawing/2014/main" xmlns="" id="{75096F59-75B6-4DAA-AA87-8D892C00F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8" name="Text Box 233">
            <a:extLst>
              <a:ext uri="{FF2B5EF4-FFF2-40B4-BE49-F238E27FC236}">
                <a16:creationId xmlns:a16="http://schemas.microsoft.com/office/drawing/2014/main" xmlns="" id="{F28783BA-6239-47D3-AEAA-DE5761E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9" name="Text Box 233">
            <a:extLst>
              <a:ext uri="{FF2B5EF4-FFF2-40B4-BE49-F238E27FC236}">
                <a16:creationId xmlns:a16="http://schemas.microsoft.com/office/drawing/2014/main" xmlns="" id="{9580CB4C-AE3A-4414-B6DC-C4DF37988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0" name="Text Box 233">
            <a:extLst>
              <a:ext uri="{FF2B5EF4-FFF2-40B4-BE49-F238E27FC236}">
                <a16:creationId xmlns:a16="http://schemas.microsoft.com/office/drawing/2014/main" xmlns="" id="{B2362F0D-3147-43E3-B39E-96DE0F28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1" name="Text Box 233">
            <a:extLst>
              <a:ext uri="{FF2B5EF4-FFF2-40B4-BE49-F238E27FC236}">
                <a16:creationId xmlns:a16="http://schemas.microsoft.com/office/drawing/2014/main" xmlns="" id="{0417B548-E75B-4996-A085-F134EDC3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2" name="Text Box 233">
            <a:extLst>
              <a:ext uri="{FF2B5EF4-FFF2-40B4-BE49-F238E27FC236}">
                <a16:creationId xmlns:a16="http://schemas.microsoft.com/office/drawing/2014/main" xmlns="" id="{050EF570-C58E-4E0F-A73F-D89386E3D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3" name="Text Box 233">
            <a:extLst>
              <a:ext uri="{FF2B5EF4-FFF2-40B4-BE49-F238E27FC236}">
                <a16:creationId xmlns:a16="http://schemas.microsoft.com/office/drawing/2014/main" xmlns="" id="{295D8FE2-F64C-4D33-8CEA-923B34296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4" name="Text Box 233">
            <a:extLst>
              <a:ext uri="{FF2B5EF4-FFF2-40B4-BE49-F238E27FC236}">
                <a16:creationId xmlns:a16="http://schemas.microsoft.com/office/drawing/2014/main" xmlns="" id="{45EA86BF-38C5-4C70-8E6D-9991E6FB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5" name="Text Box 233">
            <a:extLst>
              <a:ext uri="{FF2B5EF4-FFF2-40B4-BE49-F238E27FC236}">
                <a16:creationId xmlns:a16="http://schemas.microsoft.com/office/drawing/2014/main" xmlns="" id="{72C5A352-37A3-4E56-A6B7-59B703C4B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6" name="Text Box 233">
            <a:extLst>
              <a:ext uri="{FF2B5EF4-FFF2-40B4-BE49-F238E27FC236}">
                <a16:creationId xmlns:a16="http://schemas.microsoft.com/office/drawing/2014/main" xmlns="" id="{3A3F2A56-D900-46A8-AF40-54400F900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7" name="Text Box 233">
            <a:extLst>
              <a:ext uri="{FF2B5EF4-FFF2-40B4-BE49-F238E27FC236}">
                <a16:creationId xmlns:a16="http://schemas.microsoft.com/office/drawing/2014/main" xmlns="" id="{5F975CBF-4545-473D-99E6-5DC8C8146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8" name="Text Box 233">
            <a:extLst>
              <a:ext uri="{FF2B5EF4-FFF2-40B4-BE49-F238E27FC236}">
                <a16:creationId xmlns:a16="http://schemas.microsoft.com/office/drawing/2014/main" xmlns="" id="{75FA2A1E-3783-4EBC-AE63-9F25BFC86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9" name="Text Box 233">
            <a:extLst>
              <a:ext uri="{FF2B5EF4-FFF2-40B4-BE49-F238E27FC236}">
                <a16:creationId xmlns:a16="http://schemas.microsoft.com/office/drawing/2014/main" xmlns="" id="{5D3EB50C-E216-4F3B-B222-2AC2315F8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0" name="Text Box 233">
            <a:extLst>
              <a:ext uri="{FF2B5EF4-FFF2-40B4-BE49-F238E27FC236}">
                <a16:creationId xmlns:a16="http://schemas.microsoft.com/office/drawing/2014/main" xmlns="" id="{86A27835-44DD-4481-968A-378881677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1" name="Text Box 233">
            <a:extLst>
              <a:ext uri="{FF2B5EF4-FFF2-40B4-BE49-F238E27FC236}">
                <a16:creationId xmlns:a16="http://schemas.microsoft.com/office/drawing/2014/main" xmlns="" id="{543D2E5B-A664-46AF-BB93-2F7C76EB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2" name="Text Box 233">
            <a:extLst>
              <a:ext uri="{FF2B5EF4-FFF2-40B4-BE49-F238E27FC236}">
                <a16:creationId xmlns:a16="http://schemas.microsoft.com/office/drawing/2014/main" xmlns="" id="{FB23A883-27D3-4D09-BC8F-27208DA41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3" name="Text Box 233">
            <a:extLst>
              <a:ext uri="{FF2B5EF4-FFF2-40B4-BE49-F238E27FC236}">
                <a16:creationId xmlns:a16="http://schemas.microsoft.com/office/drawing/2014/main" xmlns="" id="{DC8C27AF-48D4-4F5D-B86D-1E03D650F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4" name="Text Box 233">
            <a:extLst>
              <a:ext uri="{FF2B5EF4-FFF2-40B4-BE49-F238E27FC236}">
                <a16:creationId xmlns:a16="http://schemas.microsoft.com/office/drawing/2014/main" xmlns="" id="{1B07A17B-A408-4C63-AEB9-63F8B73FD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5" name="Text Box 233">
            <a:extLst>
              <a:ext uri="{FF2B5EF4-FFF2-40B4-BE49-F238E27FC236}">
                <a16:creationId xmlns:a16="http://schemas.microsoft.com/office/drawing/2014/main" xmlns="" id="{014BDB44-56B0-4538-B3DD-953E17C2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6" name="Text Box 233">
            <a:extLst>
              <a:ext uri="{FF2B5EF4-FFF2-40B4-BE49-F238E27FC236}">
                <a16:creationId xmlns:a16="http://schemas.microsoft.com/office/drawing/2014/main" xmlns="" id="{C5F7BD9F-6830-464A-8FDC-4B3FFF72F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7" name="Text Box 233">
            <a:extLst>
              <a:ext uri="{FF2B5EF4-FFF2-40B4-BE49-F238E27FC236}">
                <a16:creationId xmlns:a16="http://schemas.microsoft.com/office/drawing/2014/main" xmlns="" id="{2C84E85F-BC83-4EFD-84BF-2FD6581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8" name="Text Box 233">
            <a:extLst>
              <a:ext uri="{FF2B5EF4-FFF2-40B4-BE49-F238E27FC236}">
                <a16:creationId xmlns:a16="http://schemas.microsoft.com/office/drawing/2014/main" xmlns="" id="{161A8ADC-4734-482B-9037-79D76BCCC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9" name="Text Box 233">
            <a:extLst>
              <a:ext uri="{FF2B5EF4-FFF2-40B4-BE49-F238E27FC236}">
                <a16:creationId xmlns:a16="http://schemas.microsoft.com/office/drawing/2014/main" xmlns="" id="{AA009577-981B-4274-84BF-7F59AD260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0" name="Text Box 233">
            <a:extLst>
              <a:ext uri="{FF2B5EF4-FFF2-40B4-BE49-F238E27FC236}">
                <a16:creationId xmlns:a16="http://schemas.microsoft.com/office/drawing/2014/main" xmlns="" id="{BF479CFB-3C08-4B03-9C1B-847EA91EA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1" name="Text Box 233">
            <a:extLst>
              <a:ext uri="{FF2B5EF4-FFF2-40B4-BE49-F238E27FC236}">
                <a16:creationId xmlns:a16="http://schemas.microsoft.com/office/drawing/2014/main" xmlns="" id="{82351696-4A65-44A0-82E1-A5F992DD2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2" name="Text Box 233">
            <a:extLst>
              <a:ext uri="{FF2B5EF4-FFF2-40B4-BE49-F238E27FC236}">
                <a16:creationId xmlns:a16="http://schemas.microsoft.com/office/drawing/2014/main" xmlns="" id="{877D7008-6152-4DF0-8A9A-6DA38B3DB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3" name="Text Box 233">
            <a:extLst>
              <a:ext uri="{FF2B5EF4-FFF2-40B4-BE49-F238E27FC236}">
                <a16:creationId xmlns:a16="http://schemas.microsoft.com/office/drawing/2014/main" xmlns="" id="{9C32D204-0E3C-472A-86F8-B31E9D23A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4" name="Text Box 233">
            <a:extLst>
              <a:ext uri="{FF2B5EF4-FFF2-40B4-BE49-F238E27FC236}">
                <a16:creationId xmlns:a16="http://schemas.microsoft.com/office/drawing/2014/main" xmlns="" id="{6D66F3AB-554B-4F94-A97D-9EED2D1E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5" name="Text Box 233">
            <a:extLst>
              <a:ext uri="{FF2B5EF4-FFF2-40B4-BE49-F238E27FC236}">
                <a16:creationId xmlns:a16="http://schemas.microsoft.com/office/drawing/2014/main" xmlns="" id="{3FED10BD-4D96-43D9-B47A-18E1ACC95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6" name="Text Box 233">
            <a:extLst>
              <a:ext uri="{FF2B5EF4-FFF2-40B4-BE49-F238E27FC236}">
                <a16:creationId xmlns:a16="http://schemas.microsoft.com/office/drawing/2014/main" xmlns="" id="{374CD9C9-9535-439C-92CF-3A9E83069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7" name="Text Box 233">
            <a:extLst>
              <a:ext uri="{FF2B5EF4-FFF2-40B4-BE49-F238E27FC236}">
                <a16:creationId xmlns:a16="http://schemas.microsoft.com/office/drawing/2014/main" xmlns="" id="{8DC219B5-ED79-4381-822E-96F8B6486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8" name="Text Box 233">
            <a:extLst>
              <a:ext uri="{FF2B5EF4-FFF2-40B4-BE49-F238E27FC236}">
                <a16:creationId xmlns:a16="http://schemas.microsoft.com/office/drawing/2014/main" xmlns="" id="{49725AE1-6FDF-40A8-BC55-822586430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9" name="Text Box 233">
            <a:extLst>
              <a:ext uri="{FF2B5EF4-FFF2-40B4-BE49-F238E27FC236}">
                <a16:creationId xmlns:a16="http://schemas.microsoft.com/office/drawing/2014/main" xmlns="" id="{32C37BFF-20A6-469F-AF65-FB331DCBE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0" name="Text Box 233">
            <a:extLst>
              <a:ext uri="{FF2B5EF4-FFF2-40B4-BE49-F238E27FC236}">
                <a16:creationId xmlns:a16="http://schemas.microsoft.com/office/drawing/2014/main" xmlns="" id="{14AB1C69-2F8B-4F38-B714-17514B5B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1" name="Text Box 233">
            <a:extLst>
              <a:ext uri="{FF2B5EF4-FFF2-40B4-BE49-F238E27FC236}">
                <a16:creationId xmlns:a16="http://schemas.microsoft.com/office/drawing/2014/main" xmlns="" id="{7F275C4E-CE38-4787-A55C-34E7A0FE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2" name="Text Box 233">
            <a:extLst>
              <a:ext uri="{FF2B5EF4-FFF2-40B4-BE49-F238E27FC236}">
                <a16:creationId xmlns:a16="http://schemas.microsoft.com/office/drawing/2014/main" xmlns="" id="{DCB6C09D-A0FD-421C-9ED4-9E483C895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3" name="Text Box 233">
            <a:extLst>
              <a:ext uri="{FF2B5EF4-FFF2-40B4-BE49-F238E27FC236}">
                <a16:creationId xmlns:a16="http://schemas.microsoft.com/office/drawing/2014/main" xmlns="" id="{3DDA907C-D88B-4265-97D9-A1A7167DF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4" name="Text Box 233">
            <a:extLst>
              <a:ext uri="{FF2B5EF4-FFF2-40B4-BE49-F238E27FC236}">
                <a16:creationId xmlns:a16="http://schemas.microsoft.com/office/drawing/2014/main" xmlns="" id="{51EF43B2-5943-416C-8CB8-185253ADF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5" name="Text Box 233">
            <a:extLst>
              <a:ext uri="{FF2B5EF4-FFF2-40B4-BE49-F238E27FC236}">
                <a16:creationId xmlns:a16="http://schemas.microsoft.com/office/drawing/2014/main" xmlns="" id="{3A42D6EE-616F-4230-891E-4023D5581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6" name="Text Box 233">
            <a:extLst>
              <a:ext uri="{FF2B5EF4-FFF2-40B4-BE49-F238E27FC236}">
                <a16:creationId xmlns:a16="http://schemas.microsoft.com/office/drawing/2014/main" xmlns="" id="{9C50AB45-4B3B-4263-B60F-9D21B89EE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7" name="Text Box 233">
            <a:extLst>
              <a:ext uri="{FF2B5EF4-FFF2-40B4-BE49-F238E27FC236}">
                <a16:creationId xmlns:a16="http://schemas.microsoft.com/office/drawing/2014/main" xmlns="" id="{EE65AC5E-D557-407D-BDF7-087685261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8" name="Text Box 233">
            <a:extLst>
              <a:ext uri="{FF2B5EF4-FFF2-40B4-BE49-F238E27FC236}">
                <a16:creationId xmlns:a16="http://schemas.microsoft.com/office/drawing/2014/main" xmlns="" id="{34A40D00-10EF-428E-9FD1-B3450CF7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9" name="Text Box 233">
            <a:extLst>
              <a:ext uri="{FF2B5EF4-FFF2-40B4-BE49-F238E27FC236}">
                <a16:creationId xmlns:a16="http://schemas.microsoft.com/office/drawing/2014/main" xmlns="" id="{318F25BD-0CF4-42DD-BFF9-E08EDA12C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0" name="Text Box 233">
            <a:extLst>
              <a:ext uri="{FF2B5EF4-FFF2-40B4-BE49-F238E27FC236}">
                <a16:creationId xmlns:a16="http://schemas.microsoft.com/office/drawing/2014/main" xmlns="" id="{467C972A-00E9-46DF-B384-9B432D141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1" name="Text Box 233">
            <a:extLst>
              <a:ext uri="{FF2B5EF4-FFF2-40B4-BE49-F238E27FC236}">
                <a16:creationId xmlns:a16="http://schemas.microsoft.com/office/drawing/2014/main" xmlns="" id="{BEF61585-59F8-4DCD-9B70-085770BC9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2" name="Text Box 233">
            <a:extLst>
              <a:ext uri="{FF2B5EF4-FFF2-40B4-BE49-F238E27FC236}">
                <a16:creationId xmlns:a16="http://schemas.microsoft.com/office/drawing/2014/main" xmlns="" id="{5ACE71E2-D602-48FF-A100-A2D8A6D01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3" name="Text Box 233">
            <a:extLst>
              <a:ext uri="{FF2B5EF4-FFF2-40B4-BE49-F238E27FC236}">
                <a16:creationId xmlns:a16="http://schemas.microsoft.com/office/drawing/2014/main" xmlns="" id="{5E6D3277-5099-48F6-810A-0F88B4067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4" name="Text Box 233">
            <a:extLst>
              <a:ext uri="{FF2B5EF4-FFF2-40B4-BE49-F238E27FC236}">
                <a16:creationId xmlns:a16="http://schemas.microsoft.com/office/drawing/2014/main" xmlns="" id="{5048D313-C0DE-419B-8851-1F533B27D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5" name="Text Box 233">
            <a:extLst>
              <a:ext uri="{FF2B5EF4-FFF2-40B4-BE49-F238E27FC236}">
                <a16:creationId xmlns:a16="http://schemas.microsoft.com/office/drawing/2014/main" xmlns="" id="{44D20884-AD32-4CA4-BBB7-B3B894C9A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6" name="Text Box 233">
            <a:extLst>
              <a:ext uri="{FF2B5EF4-FFF2-40B4-BE49-F238E27FC236}">
                <a16:creationId xmlns:a16="http://schemas.microsoft.com/office/drawing/2014/main" xmlns="" id="{C4225F92-9FC0-42BD-9B2E-73FC9812E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7" name="Text Box 233">
            <a:extLst>
              <a:ext uri="{FF2B5EF4-FFF2-40B4-BE49-F238E27FC236}">
                <a16:creationId xmlns:a16="http://schemas.microsoft.com/office/drawing/2014/main" xmlns="" id="{4CB58645-8048-4329-BB58-68BA1A33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8" name="Text Box 233">
            <a:extLst>
              <a:ext uri="{FF2B5EF4-FFF2-40B4-BE49-F238E27FC236}">
                <a16:creationId xmlns:a16="http://schemas.microsoft.com/office/drawing/2014/main" xmlns="" id="{C2C81AC6-F484-4189-AB34-FE9ABD0F1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9" name="Text Box 233">
            <a:extLst>
              <a:ext uri="{FF2B5EF4-FFF2-40B4-BE49-F238E27FC236}">
                <a16:creationId xmlns:a16="http://schemas.microsoft.com/office/drawing/2014/main" xmlns="" id="{F1FC771D-FA1C-4C4D-B364-ED294DCF3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0" name="Text Box 233">
            <a:extLst>
              <a:ext uri="{FF2B5EF4-FFF2-40B4-BE49-F238E27FC236}">
                <a16:creationId xmlns:a16="http://schemas.microsoft.com/office/drawing/2014/main" xmlns="" id="{C738A76C-DD17-4BC7-AF68-1364F67A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" name="Text Box 233">
            <a:extLst>
              <a:ext uri="{FF2B5EF4-FFF2-40B4-BE49-F238E27FC236}">
                <a16:creationId xmlns:a16="http://schemas.microsoft.com/office/drawing/2014/main" xmlns="" id="{12B524F0-5AC6-4955-BAD8-5668A3A3E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2" name="Text Box 233">
            <a:extLst>
              <a:ext uri="{FF2B5EF4-FFF2-40B4-BE49-F238E27FC236}">
                <a16:creationId xmlns:a16="http://schemas.microsoft.com/office/drawing/2014/main" xmlns="" id="{0115480F-01FB-4976-97D3-B40120EB3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3" name="Text Box 233">
            <a:extLst>
              <a:ext uri="{FF2B5EF4-FFF2-40B4-BE49-F238E27FC236}">
                <a16:creationId xmlns:a16="http://schemas.microsoft.com/office/drawing/2014/main" xmlns="" id="{A3417B70-6C0B-47FA-945F-128798FC5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4" name="Text Box 233">
            <a:extLst>
              <a:ext uri="{FF2B5EF4-FFF2-40B4-BE49-F238E27FC236}">
                <a16:creationId xmlns:a16="http://schemas.microsoft.com/office/drawing/2014/main" xmlns="" id="{992E8D66-1CDC-45BA-97E1-C751E676B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5" name="Text Box 233">
            <a:extLst>
              <a:ext uri="{FF2B5EF4-FFF2-40B4-BE49-F238E27FC236}">
                <a16:creationId xmlns:a16="http://schemas.microsoft.com/office/drawing/2014/main" xmlns="" id="{6CB3D8D4-9B52-4C14-9D9B-42B45328D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6" name="Text Box 233">
            <a:extLst>
              <a:ext uri="{FF2B5EF4-FFF2-40B4-BE49-F238E27FC236}">
                <a16:creationId xmlns:a16="http://schemas.microsoft.com/office/drawing/2014/main" xmlns="" id="{8E6FA601-D7AE-4461-B2D3-472043CBC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7" name="Text Box 233">
            <a:extLst>
              <a:ext uri="{FF2B5EF4-FFF2-40B4-BE49-F238E27FC236}">
                <a16:creationId xmlns:a16="http://schemas.microsoft.com/office/drawing/2014/main" xmlns="" id="{44C0718E-D657-4B42-A43B-6C1D01EE3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8" name="Text Box 233">
            <a:extLst>
              <a:ext uri="{FF2B5EF4-FFF2-40B4-BE49-F238E27FC236}">
                <a16:creationId xmlns:a16="http://schemas.microsoft.com/office/drawing/2014/main" xmlns="" id="{EFA8898C-92DE-4EEB-82CC-2802C833D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9" name="Text Box 233">
            <a:extLst>
              <a:ext uri="{FF2B5EF4-FFF2-40B4-BE49-F238E27FC236}">
                <a16:creationId xmlns:a16="http://schemas.microsoft.com/office/drawing/2014/main" xmlns="" id="{6EFCE4EB-0463-43E3-8FCE-715CF5AC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0" name="Text Box 233">
            <a:extLst>
              <a:ext uri="{FF2B5EF4-FFF2-40B4-BE49-F238E27FC236}">
                <a16:creationId xmlns:a16="http://schemas.microsoft.com/office/drawing/2014/main" xmlns="" id="{AA40E154-93C0-4FD2-B6D4-B33D41D9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1" name="Text Box 233">
            <a:extLst>
              <a:ext uri="{FF2B5EF4-FFF2-40B4-BE49-F238E27FC236}">
                <a16:creationId xmlns:a16="http://schemas.microsoft.com/office/drawing/2014/main" xmlns="" id="{D6763056-66EA-4C90-8542-895EAB1A8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2" name="Text Box 233">
            <a:extLst>
              <a:ext uri="{FF2B5EF4-FFF2-40B4-BE49-F238E27FC236}">
                <a16:creationId xmlns:a16="http://schemas.microsoft.com/office/drawing/2014/main" xmlns="" id="{82E7A120-FBAF-4A5D-971F-FD3AC72B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3" name="Text Box 233">
            <a:extLst>
              <a:ext uri="{FF2B5EF4-FFF2-40B4-BE49-F238E27FC236}">
                <a16:creationId xmlns:a16="http://schemas.microsoft.com/office/drawing/2014/main" xmlns="" id="{E5BE003B-3917-472A-AA4E-21D3069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4" name="Text Box 233">
            <a:extLst>
              <a:ext uri="{FF2B5EF4-FFF2-40B4-BE49-F238E27FC236}">
                <a16:creationId xmlns:a16="http://schemas.microsoft.com/office/drawing/2014/main" xmlns="" id="{D033C125-F9B6-4A9C-B444-2724B86C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5" name="Text Box 233">
            <a:extLst>
              <a:ext uri="{FF2B5EF4-FFF2-40B4-BE49-F238E27FC236}">
                <a16:creationId xmlns:a16="http://schemas.microsoft.com/office/drawing/2014/main" xmlns="" id="{68F49DB5-09F1-481E-B7F1-57B741AE8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6" name="Text Box 233">
            <a:extLst>
              <a:ext uri="{FF2B5EF4-FFF2-40B4-BE49-F238E27FC236}">
                <a16:creationId xmlns:a16="http://schemas.microsoft.com/office/drawing/2014/main" xmlns="" id="{8BAB2D7D-94BE-4959-859A-536B03757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7" name="Text Box 233">
            <a:extLst>
              <a:ext uri="{FF2B5EF4-FFF2-40B4-BE49-F238E27FC236}">
                <a16:creationId xmlns:a16="http://schemas.microsoft.com/office/drawing/2014/main" xmlns="" id="{5EDB797A-AC7A-438B-8008-F3C034B57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8" name="Text Box 233">
            <a:extLst>
              <a:ext uri="{FF2B5EF4-FFF2-40B4-BE49-F238E27FC236}">
                <a16:creationId xmlns:a16="http://schemas.microsoft.com/office/drawing/2014/main" xmlns="" id="{60BE5736-ABC3-4280-8FB0-7DA63509C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9" name="Text Box 233">
            <a:extLst>
              <a:ext uri="{FF2B5EF4-FFF2-40B4-BE49-F238E27FC236}">
                <a16:creationId xmlns:a16="http://schemas.microsoft.com/office/drawing/2014/main" xmlns="" id="{8739C022-F639-48E0-9E6B-350B6E91A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0" name="Text Box 233">
            <a:extLst>
              <a:ext uri="{FF2B5EF4-FFF2-40B4-BE49-F238E27FC236}">
                <a16:creationId xmlns:a16="http://schemas.microsoft.com/office/drawing/2014/main" xmlns="" id="{9220B4B3-0EE9-42E9-A438-59C85637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" name="Text Box 233">
            <a:extLst>
              <a:ext uri="{FF2B5EF4-FFF2-40B4-BE49-F238E27FC236}">
                <a16:creationId xmlns:a16="http://schemas.microsoft.com/office/drawing/2014/main" xmlns="" id="{FBFCA0ED-53FF-49B7-97CD-E2B62CACD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" name="Text Box 233">
            <a:extLst>
              <a:ext uri="{FF2B5EF4-FFF2-40B4-BE49-F238E27FC236}">
                <a16:creationId xmlns:a16="http://schemas.microsoft.com/office/drawing/2014/main" xmlns="" id="{D06E8D60-1292-4AAB-8CF6-16035ECF1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" name="Text Box 233">
            <a:extLst>
              <a:ext uri="{FF2B5EF4-FFF2-40B4-BE49-F238E27FC236}">
                <a16:creationId xmlns:a16="http://schemas.microsoft.com/office/drawing/2014/main" xmlns="" id="{FAD6D8C1-02B7-4DD7-B20B-7184EFAF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" name="Text Box 233">
            <a:extLst>
              <a:ext uri="{FF2B5EF4-FFF2-40B4-BE49-F238E27FC236}">
                <a16:creationId xmlns:a16="http://schemas.microsoft.com/office/drawing/2014/main" xmlns="" id="{0067E205-91D3-4BBC-90E3-112479506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" name="Text Box 233">
            <a:extLst>
              <a:ext uri="{FF2B5EF4-FFF2-40B4-BE49-F238E27FC236}">
                <a16:creationId xmlns:a16="http://schemas.microsoft.com/office/drawing/2014/main" xmlns="" id="{D2098D84-4B6D-4A6E-9A5B-69CBBD0FE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" name="Text Box 233">
            <a:extLst>
              <a:ext uri="{FF2B5EF4-FFF2-40B4-BE49-F238E27FC236}">
                <a16:creationId xmlns:a16="http://schemas.microsoft.com/office/drawing/2014/main" xmlns="" id="{06BDF2A2-0AE9-4299-ACB7-B1A0C733B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7" name="Text Box 233">
            <a:extLst>
              <a:ext uri="{FF2B5EF4-FFF2-40B4-BE49-F238E27FC236}">
                <a16:creationId xmlns:a16="http://schemas.microsoft.com/office/drawing/2014/main" xmlns="" id="{DA2DE1A8-4C32-4742-9619-AEF9B7CE4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8" name="Text Box 233">
            <a:extLst>
              <a:ext uri="{FF2B5EF4-FFF2-40B4-BE49-F238E27FC236}">
                <a16:creationId xmlns:a16="http://schemas.microsoft.com/office/drawing/2014/main" xmlns="" id="{F185F52C-44CD-44D6-B05E-FCE35F7F1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9" name="Text Box 233">
            <a:extLst>
              <a:ext uri="{FF2B5EF4-FFF2-40B4-BE49-F238E27FC236}">
                <a16:creationId xmlns:a16="http://schemas.microsoft.com/office/drawing/2014/main" xmlns="" id="{06E0037D-ACDC-4F7E-8297-CC93C58CD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0" name="Text Box 233">
            <a:extLst>
              <a:ext uri="{FF2B5EF4-FFF2-40B4-BE49-F238E27FC236}">
                <a16:creationId xmlns:a16="http://schemas.microsoft.com/office/drawing/2014/main" xmlns="" id="{248544B7-C8C2-4D4D-82F9-0A1CF16EE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1" name="Text Box 233">
            <a:extLst>
              <a:ext uri="{FF2B5EF4-FFF2-40B4-BE49-F238E27FC236}">
                <a16:creationId xmlns:a16="http://schemas.microsoft.com/office/drawing/2014/main" xmlns="" id="{B55B4F5E-BE7C-4A94-885C-1CD930F2A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2" name="Text Box 233">
            <a:extLst>
              <a:ext uri="{FF2B5EF4-FFF2-40B4-BE49-F238E27FC236}">
                <a16:creationId xmlns:a16="http://schemas.microsoft.com/office/drawing/2014/main" xmlns="" id="{383651FB-21A3-4B39-B842-69477CFD8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3" name="Text Box 233">
            <a:extLst>
              <a:ext uri="{FF2B5EF4-FFF2-40B4-BE49-F238E27FC236}">
                <a16:creationId xmlns:a16="http://schemas.microsoft.com/office/drawing/2014/main" xmlns="" id="{F04F7A3E-7E41-4F4B-85EA-24A061C9C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4" name="Text Box 233">
            <a:extLst>
              <a:ext uri="{FF2B5EF4-FFF2-40B4-BE49-F238E27FC236}">
                <a16:creationId xmlns:a16="http://schemas.microsoft.com/office/drawing/2014/main" xmlns="" id="{15B2482A-B227-4DF1-AA14-5E565FF2C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5" name="Text Box 233">
            <a:extLst>
              <a:ext uri="{FF2B5EF4-FFF2-40B4-BE49-F238E27FC236}">
                <a16:creationId xmlns:a16="http://schemas.microsoft.com/office/drawing/2014/main" xmlns="" id="{5D59F0DD-C73D-42DE-9034-E2DF693B1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6" name="Text Box 233">
            <a:extLst>
              <a:ext uri="{FF2B5EF4-FFF2-40B4-BE49-F238E27FC236}">
                <a16:creationId xmlns:a16="http://schemas.microsoft.com/office/drawing/2014/main" xmlns="" id="{1BD9C7EA-F259-4A95-8CD9-CB13C577B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7" name="Text Box 233">
            <a:extLst>
              <a:ext uri="{FF2B5EF4-FFF2-40B4-BE49-F238E27FC236}">
                <a16:creationId xmlns:a16="http://schemas.microsoft.com/office/drawing/2014/main" xmlns="" id="{BBE9741B-8366-4FB3-AAB7-9C21129AB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8" name="Text Box 233">
            <a:extLst>
              <a:ext uri="{FF2B5EF4-FFF2-40B4-BE49-F238E27FC236}">
                <a16:creationId xmlns:a16="http://schemas.microsoft.com/office/drawing/2014/main" xmlns="" id="{E0D7FE9F-6A31-4967-B6B9-DD933C1C8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9" name="Text Box 233">
            <a:extLst>
              <a:ext uri="{FF2B5EF4-FFF2-40B4-BE49-F238E27FC236}">
                <a16:creationId xmlns:a16="http://schemas.microsoft.com/office/drawing/2014/main" xmlns="" id="{C21F60A4-728F-4C65-92B8-6FD737E20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0" name="Text Box 233">
            <a:extLst>
              <a:ext uri="{FF2B5EF4-FFF2-40B4-BE49-F238E27FC236}">
                <a16:creationId xmlns:a16="http://schemas.microsoft.com/office/drawing/2014/main" xmlns="" id="{19A2A0A6-72F0-4782-B920-0723DFDB2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1" name="Text Box 233">
            <a:extLst>
              <a:ext uri="{FF2B5EF4-FFF2-40B4-BE49-F238E27FC236}">
                <a16:creationId xmlns:a16="http://schemas.microsoft.com/office/drawing/2014/main" xmlns="" id="{8FB9D887-6272-45E1-8395-D75D0A1D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2" name="Text Box 233">
            <a:extLst>
              <a:ext uri="{FF2B5EF4-FFF2-40B4-BE49-F238E27FC236}">
                <a16:creationId xmlns:a16="http://schemas.microsoft.com/office/drawing/2014/main" xmlns="" id="{F50E32F6-962A-47B8-B617-9484D0AA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3" name="Text Box 233">
            <a:extLst>
              <a:ext uri="{FF2B5EF4-FFF2-40B4-BE49-F238E27FC236}">
                <a16:creationId xmlns:a16="http://schemas.microsoft.com/office/drawing/2014/main" xmlns="" id="{E07A6624-7D6C-4057-8D91-7271C401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4" name="Text Box 233">
            <a:extLst>
              <a:ext uri="{FF2B5EF4-FFF2-40B4-BE49-F238E27FC236}">
                <a16:creationId xmlns:a16="http://schemas.microsoft.com/office/drawing/2014/main" xmlns="" id="{DC149E05-730C-4D53-82FE-FF6F137B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5" name="Text Box 233">
            <a:extLst>
              <a:ext uri="{FF2B5EF4-FFF2-40B4-BE49-F238E27FC236}">
                <a16:creationId xmlns:a16="http://schemas.microsoft.com/office/drawing/2014/main" xmlns="" id="{3C8A2608-A827-4D28-89C2-46B54722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6" name="Text Box 233">
            <a:extLst>
              <a:ext uri="{FF2B5EF4-FFF2-40B4-BE49-F238E27FC236}">
                <a16:creationId xmlns:a16="http://schemas.microsoft.com/office/drawing/2014/main" xmlns="" id="{FBE42460-D574-4DA7-9D56-E1339F7CA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7" name="Text Box 233">
            <a:extLst>
              <a:ext uri="{FF2B5EF4-FFF2-40B4-BE49-F238E27FC236}">
                <a16:creationId xmlns:a16="http://schemas.microsoft.com/office/drawing/2014/main" xmlns="" id="{45FE18E6-9D13-415C-9FB4-F19AF1E1E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8" name="Text Box 233">
            <a:extLst>
              <a:ext uri="{FF2B5EF4-FFF2-40B4-BE49-F238E27FC236}">
                <a16:creationId xmlns:a16="http://schemas.microsoft.com/office/drawing/2014/main" xmlns="" id="{E3901BF1-9FA4-40D7-B558-AF660CA5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9" name="Text Box 233">
            <a:extLst>
              <a:ext uri="{FF2B5EF4-FFF2-40B4-BE49-F238E27FC236}">
                <a16:creationId xmlns:a16="http://schemas.microsoft.com/office/drawing/2014/main" xmlns="" id="{FBB1EB2A-7715-476F-B3F9-54E3EEDE1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0" name="Text Box 233">
            <a:extLst>
              <a:ext uri="{FF2B5EF4-FFF2-40B4-BE49-F238E27FC236}">
                <a16:creationId xmlns:a16="http://schemas.microsoft.com/office/drawing/2014/main" xmlns="" id="{608454FB-7D0E-43B1-8A0B-5E10F8959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1" name="Text Box 233">
            <a:extLst>
              <a:ext uri="{FF2B5EF4-FFF2-40B4-BE49-F238E27FC236}">
                <a16:creationId xmlns:a16="http://schemas.microsoft.com/office/drawing/2014/main" xmlns="" id="{BC28FB5F-A9FB-417B-816D-F1580D01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2" name="Text Box 233">
            <a:extLst>
              <a:ext uri="{FF2B5EF4-FFF2-40B4-BE49-F238E27FC236}">
                <a16:creationId xmlns:a16="http://schemas.microsoft.com/office/drawing/2014/main" xmlns="" id="{BD8868F5-674C-4986-9AB8-E48253D9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3" name="Text Box 233">
            <a:extLst>
              <a:ext uri="{FF2B5EF4-FFF2-40B4-BE49-F238E27FC236}">
                <a16:creationId xmlns:a16="http://schemas.microsoft.com/office/drawing/2014/main" xmlns="" id="{380EE875-9E5E-412D-A2F5-359E9CE51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4" name="Text Box 233">
            <a:extLst>
              <a:ext uri="{FF2B5EF4-FFF2-40B4-BE49-F238E27FC236}">
                <a16:creationId xmlns:a16="http://schemas.microsoft.com/office/drawing/2014/main" xmlns="" id="{9008737D-A723-43CF-8911-D1734E69C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5" name="Text Box 233">
            <a:extLst>
              <a:ext uri="{FF2B5EF4-FFF2-40B4-BE49-F238E27FC236}">
                <a16:creationId xmlns:a16="http://schemas.microsoft.com/office/drawing/2014/main" xmlns="" id="{A02D66FE-8F53-4A38-815C-8E2387A6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6" name="Text Box 233">
            <a:extLst>
              <a:ext uri="{FF2B5EF4-FFF2-40B4-BE49-F238E27FC236}">
                <a16:creationId xmlns:a16="http://schemas.microsoft.com/office/drawing/2014/main" xmlns="" id="{95BB38A3-62B0-4CCA-BCB5-745B3FEAE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7" name="Text Box 233">
            <a:extLst>
              <a:ext uri="{FF2B5EF4-FFF2-40B4-BE49-F238E27FC236}">
                <a16:creationId xmlns:a16="http://schemas.microsoft.com/office/drawing/2014/main" xmlns="" id="{AA5400E9-D0BA-4401-8C91-7B65E1B5C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8" name="Text Box 233">
            <a:extLst>
              <a:ext uri="{FF2B5EF4-FFF2-40B4-BE49-F238E27FC236}">
                <a16:creationId xmlns:a16="http://schemas.microsoft.com/office/drawing/2014/main" xmlns="" id="{C7C41A56-1A1E-44B9-9466-D3FDC35F7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9" name="Text Box 233">
            <a:extLst>
              <a:ext uri="{FF2B5EF4-FFF2-40B4-BE49-F238E27FC236}">
                <a16:creationId xmlns:a16="http://schemas.microsoft.com/office/drawing/2014/main" xmlns="" id="{7EAE9428-2CCE-4851-8BA4-F749F8636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" name="Text Box 233">
            <a:extLst>
              <a:ext uri="{FF2B5EF4-FFF2-40B4-BE49-F238E27FC236}">
                <a16:creationId xmlns:a16="http://schemas.microsoft.com/office/drawing/2014/main" xmlns="" id="{FD871E5A-F45D-40F0-89FB-08AF619CB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" name="Text Box 233">
            <a:extLst>
              <a:ext uri="{FF2B5EF4-FFF2-40B4-BE49-F238E27FC236}">
                <a16:creationId xmlns:a16="http://schemas.microsoft.com/office/drawing/2014/main" xmlns="" id="{55C77DA6-69DC-4C23-AC50-9550A61B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2" name="Text Box 233">
            <a:extLst>
              <a:ext uri="{FF2B5EF4-FFF2-40B4-BE49-F238E27FC236}">
                <a16:creationId xmlns:a16="http://schemas.microsoft.com/office/drawing/2014/main" xmlns="" id="{983FAEBE-9EA5-4136-9D29-44E75B544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" name="Text Box 233">
            <a:extLst>
              <a:ext uri="{FF2B5EF4-FFF2-40B4-BE49-F238E27FC236}">
                <a16:creationId xmlns:a16="http://schemas.microsoft.com/office/drawing/2014/main" xmlns="" id="{54E9725A-B3F6-4D69-BA07-822560E0A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" name="Text Box 233">
            <a:extLst>
              <a:ext uri="{FF2B5EF4-FFF2-40B4-BE49-F238E27FC236}">
                <a16:creationId xmlns:a16="http://schemas.microsoft.com/office/drawing/2014/main" xmlns="" id="{55E25A27-AC4D-455B-971D-16AA6D3E8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5" name="Text Box 233">
            <a:extLst>
              <a:ext uri="{FF2B5EF4-FFF2-40B4-BE49-F238E27FC236}">
                <a16:creationId xmlns:a16="http://schemas.microsoft.com/office/drawing/2014/main" xmlns="" id="{BA2C67A0-2F91-44F0-B8DB-5BBE42720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" name="Text Box 233">
            <a:extLst>
              <a:ext uri="{FF2B5EF4-FFF2-40B4-BE49-F238E27FC236}">
                <a16:creationId xmlns:a16="http://schemas.microsoft.com/office/drawing/2014/main" xmlns="" id="{FCB38548-1E4A-4731-94AF-BB6B1AEDA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7" name="Text Box 233">
            <a:extLst>
              <a:ext uri="{FF2B5EF4-FFF2-40B4-BE49-F238E27FC236}">
                <a16:creationId xmlns:a16="http://schemas.microsoft.com/office/drawing/2014/main" xmlns="" id="{26763505-E421-4018-9356-D100090B1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8" name="Text Box 233">
            <a:extLst>
              <a:ext uri="{FF2B5EF4-FFF2-40B4-BE49-F238E27FC236}">
                <a16:creationId xmlns:a16="http://schemas.microsoft.com/office/drawing/2014/main" xmlns="" id="{99D959C1-DD7A-48D6-86AC-6E418838D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9" name="Text Box 233">
            <a:extLst>
              <a:ext uri="{FF2B5EF4-FFF2-40B4-BE49-F238E27FC236}">
                <a16:creationId xmlns:a16="http://schemas.microsoft.com/office/drawing/2014/main" xmlns="" id="{2E76BD77-79A2-4244-9BA7-0CB9091C0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0" name="Text Box 233">
            <a:extLst>
              <a:ext uri="{FF2B5EF4-FFF2-40B4-BE49-F238E27FC236}">
                <a16:creationId xmlns:a16="http://schemas.microsoft.com/office/drawing/2014/main" xmlns="" id="{DF2EA430-2A0E-4A5E-ABB0-585E8818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1" name="Text Box 233">
            <a:extLst>
              <a:ext uri="{FF2B5EF4-FFF2-40B4-BE49-F238E27FC236}">
                <a16:creationId xmlns:a16="http://schemas.microsoft.com/office/drawing/2014/main" xmlns="" id="{74929A97-E8AE-438A-ACAD-E9C4E69C6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2" name="Text Box 233">
            <a:extLst>
              <a:ext uri="{FF2B5EF4-FFF2-40B4-BE49-F238E27FC236}">
                <a16:creationId xmlns:a16="http://schemas.microsoft.com/office/drawing/2014/main" xmlns="" id="{38ED00B4-0952-4169-B859-8E05C7D3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" name="Text Box 233">
            <a:extLst>
              <a:ext uri="{FF2B5EF4-FFF2-40B4-BE49-F238E27FC236}">
                <a16:creationId xmlns:a16="http://schemas.microsoft.com/office/drawing/2014/main" xmlns="" id="{512EA3CC-2999-47F8-BB0B-77ED71C4E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" name="Text Box 233">
            <a:extLst>
              <a:ext uri="{FF2B5EF4-FFF2-40B4-BE49-F238E27FC236}">
                <a16:creationId xmlns:a16="http://schemas.microsoft.com/office/drawing/2014/main" xmlns="" id="{05775B33-B369-499F-9B9D-2129C5311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5" name="Text Box 233">
            <a:extLst>
              <a:ext uri="{FF2B5EF4-FFF2-40B4-BE49-F238E27FC236}">
                <a16:creationId xmlns:a16="http://schemas.microsoft.com/office/drawing/2014/main" xmlns="" id="{004F9AC1-4276-48D6-AD28-5C7B39803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" name="Text Box 233">
            <a:extLst>
              <a:ext uri="{FF2B5EF4-FFF2-40B4-BE49-F238E27FC236}">
                <a16:creationId xmlns:a16="http://schemas.microsoft.com/office/drawing/2014/main" xmlns="" id="{C995AAEB-0321-4E7E-A342-5192D3B4D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" name="Text Box 233">
            <a:extLst>
              <a:ext uri="{FF2B5EF4-FFF2-40B4-BE49-F238E27FC236}">
                <a16:creationId xmlns:a16="http://schemas.microsoft.com/office/drawing/2014/main" xmlns="" id="{D465B699-5D45-44D6-8EBB-7104BD1BC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8" name="Text Box 233">
            <a:extLst>
              <a:ext uri="{FF2B5EF4-FFF2-40B4-BE49-F238E27FC236}">
                <a16:creationId xmlns:a16="http://schemas.microsoft.com/office/drawing/2014/main" xmlns="" id="{F62FD9AF-256D-4973-B845-2C346EF6D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9" name="Text Box 233">
            <a:extLst>
              <a:ext uri="{FF2B5EF4-FFF2-40B4-BE49-F238E27FC236}">
                <a16:creationId xmlns:a16="http://schemas.microsoft.com/office/drawing/2014/main" xmlns="" id="{61E9A6FC-3B42-4BC8-9DE5-250ED00B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0" name="Text Box 233">
            <a:extLst>
              <a:ext uri="{FF2B5EF4-FFF2-40B4-BE49-F238E27FC236}">
                <a16:creationId xmlns:a16="http://schemas.microsoft.com/office/drawing/2014/main" xmlns="" id="{FF0B1B73-A73A-4A0D-B4EF-E49090FA1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1" name="Text Box 233">
            <a:extLst>
              <a:ext uri="{FF2B5EF4-FFF2-40B4-BE49-F238E27FC236}">
                <a16:creationId xmlns:a16="http://schemas.microsoft.com/office/drawing/2014/main" xmlns="" id="{FC1B41FA-B3DA-4E89-B3CA-593A219FA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" name="Text Box 233">
            <a:extLst>
              <a:ext uri="{FF2B5EF4-FFF2-40B4-BE49-F238E27FC236}">
                <a16:creationId xmlns:a16="http://schemas.microsoft.com/office/drawing/2014/main" xmlns="" id="{E370601D-7B96-4B00-B0B0-02A3E950E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" name="Text Box 233">
            <a:extLst>
              <a:ext uri="{FF2B5EF4-FFF2-40B4-BE49-F238E27FC236}">
                <a16:creationId xmlns:a16="http://schemas.microsoft.com/office/drawing/2014/main" xmlns="" id="{C3AEFFE2-622C-4BE6-B02B-0AD0CCEEE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4" name="Text Box 233">
            <a:extLst>
              <a:ext uri="{FF2B5EF4-FFF2-40B4-BE49-F238E27FC236}">
                <a16:creationId xmlns:a16="http://schemas.microsoft.com/office/drawing/2014/main" xmlns="" id="{4C5AFE50-C959-4EDD-8842-D7FBC1754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5" name="Text Box 233">
            <a:extLst>
              <a:ext uri="{FF2B5EF4-FFF2-40B4-BE49-F238E27FC236}">
                <a16:creationId xmlns:a16="http://schemas.microsoft.com/office/drawing/2014/main" xmlns="" id="{CF5614FA-AFD1-4E74-9780-D001C8AD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6" name="Text Box 233">
            <a:extLst>
              <a:ext uri="{FF2B5EF4-FFF2-40B4-BE49-F238E27FC236}">
                <a16:creationId xmlns:a16="http://schemas.microsoft.com/office/drawing/2014/main" xmlns="" id="{DDE46F45-73BD-40DD-A33F-0249A7F5B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7" name="Text Box 233">
            <a:extLst>
              <a:ext uri="{FF2B5EF4-FFF2-40B4-BE49-F238E27FC236}">
                <a16:creationId xmlns:a16="http://schemas.microsoft.com/office/drawing/2014/main" xmlns="" id="{46DE5B42-8005-4F4C-BF4B-B07B8594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8" name="Text Box 233">
            <a:extLst>
              <a:ext uri="{FF2B5EF4-FFF2-40B4-BE49-F238E27FC236}">
                <a16:creationId xmlns:a16="http://schemas.microsoft.com/office/drawing/2014/main" xmlns="" id="{58E9271E-CDBB-4D63-8D84-7F5112AB3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9" name="Text Box 233">
            <a:extLst>
              <a:ext uri="{FF2B5EF4-FFF2-40B4-BE49-F238E27FC236}">
                <a16:creationId xmlns:a16="http://schemas.microsoft.com/office/drawing/2014/main" xmlns="" id="{B9A6103D-7D67-4A4D-90FC-D49092F2C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0" name="Text Box 233">
            <a:extLst>
              <a:ext uri="{FF2B5EF4-FFF2-40B4-BE49-F238E27FC236}">
                <a16:creationId xmlns:a16="http://schemas.microsoft.com/office/drawing/2014/main" xmlns="" id="{F2877E00-5934-4810-9396-FB10C4960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1" name="Text Box 233">
            <a:extLst>
              <a:ext uri="{FF2B5EF4-FFF2-40B4-BE49-F238E27FC236}">
                <a16:creationId xmlns:a16="http://schemas.microsoft.com/office/drawing/2014/main" xmlns="" id="{0D25C7E0-FF3A-4B95-A4C5-A5BF66C1D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2" name="Text Box 233">
            <a:extLst>
              <a:ext uri="{FF2B5EF4-FFF2-40B4-BE49-F238E27FC236}">
                <a16:creationId xmlns:a16="http://schemas.microsoft.com/office/drawing/2014/main" xmlns="" id="{70F0CCDB-2414-41A5-A7F9-C430A35D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3" name="Text Box 233">
            <a:extLst>
              <a:ext uri="{FF2B5EF4-FFF2-40B4-BE49-F238E27FC236}">
                <a16:creationId xmlns:a16="http://schemas.microsoft.com/office/drawing/2014/main" xmlns="" id="{F985CACD-0DCD-48E6-9DC6-DD99C629C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4" name="Text Box 233">
            <a:extLst>
              <a:ext uri="{FF2B5EF4-FFF2-40B4-BE49-F238E27FC236}">
                <a16:creationId xmlns:a16="http://schemas.microsoft.com/office/drawing/2014/main" xmlns="" id="{043B0BF7-C4D0-4248-B035-0653573F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5" name="Text Box 233">
            <a:extLst>
              <a:ext uri="{FF2B5EF4-FFF2-40B4-BE49-F238E27FC236}">
                <a16:creationId xmlns:a16="http://schemas.microsoft.com/office/drawing/2014/main" xmlns="" id="{124DF30D-DA01-4351-9CB0-362DFC075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6" name="Text Box 233">
            <a:extLst>
              <a:ext uri="{FF2B5EF4-FFF2-40B4-BE49-F238E27FC236}">
                <a16:creationId xmlns:a16="http://schemas.microsoft.com/office/drawing/2014/main" xmlns="" id="{E15C44CE-47B8-43C5-B6CA-84242B03A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7" name="Text Box 233">
            <a:extLst>
              <a:ext uri="{FF2B5EF4-FFF2-40B4-BE49-F238E27FC236}">
                <a16:creationId xmlns:a16="http://schemas.microsoft.com/office/drawing/2014/main" xmlns="" id="{1ABC0769-551E-4B4C-B3CC-46CCDE5B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8" name="Text Box 233">
            <a:extLst>
              <a:ext uri="{FF2B5EF4-FFF2-40B4-BE49-F238E27FC236}">
                <a16:creationId xmlns:a16="http://schemas.microsoft.com/office/drawing/2014/main" xmlns="" id="{455693C7-3FEF-4CA9-8E08-AF6FEAD32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9" name="Text Box 233">
            <a:extLst>
              <a:ext uri="{FF2B5EF4-FFF2-40B4-BE49-F238E27FC236}">
                <a16:creationId xmlns:a16="http://schemas.microsoft.com/office/drawing/2014/main" xmlns="" id="{9B1F5DEA-3488-4875-8126-BC3640958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0" name="Text Box 233">
            <a:extLst>
              <a:ext uri="{FF2B5EF4-FFF2-40B4-BE49-F238E27FC236}">
                <a16:creationId xmlns:a16="http://schemas.microsoft.com/office/drawing/2014/main" xmlns="" id="{A559D930-ADC8-4C82-B39F-EE95F8B38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1" name="Text Box 233">
            <a:extLst>
              <a:ext uri="{FF2B5EF4-FFF2-40B4-BE49-F238E27FC236}">
                <a16:creationId xmlns:a16="http://schemas.microsoft.com/office/drawing/2014/main" xmlns="" id="{40E759D1-B3D3-4DF0-A985-6BFE3363F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2" name="Text Box 233">
            <a:extLst>
              <a:ext uri="{FF2B5EF4-FFF2-40B4-BE49-F238E27FC236}">
                <a16:creationId xmlns:a16="http://schemas.microsoft.com/office/drawing/2014/main" xmlns="" id="{6AC65D1D-CDC1-442E-AB28-790090D98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3" name="Text Box 233">
            <a:extLst>
              <a:ext uri="{FF2B5EF4-FFF2-40B4-BE49-F238E27FC236}">
                <a16:creationId xmlns:a16="http://schemas.microsoft.com/office/drawing/2014/main" xmlns="" id="{4AAF8207-A5F2-40FD-BB59-6A8A0F64F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4" name="Text Box 233">
            <a:extLst>
              <a:ext uri="{FF2B5EF4-FFF2-40B4-BE49-F238E27FC236}">
                <a16:creationId xmlns:a16="http://schemas.microsoft.com/office/drawing/2014/main" xmlns="" id="{7C1772E7-6A12-48D5-AE7E-6309D12F1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5" name="Text Box 233">
            <a:extLst>
              <a:ext uri="{FF2B5EF4-FFF2-40B4-BE49-F238E27FC236}">
                <a16:creationId xmlns:a16="http://schemas.microsoft.com/office/drawing/2014/main" xmlns="" id="{9F404920-AB05-4C32-961C-FB2FAF28C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6" name="Text Box 233">
            <a:extLst>
              <a:ext uri="{FF2B5EF4-FFF2-40B4-BE49-F238E27FC236}">
                <a16:creationId xmlns:a16="http://schemas.microsoft.com/office/drawing/2014/main" xmlns="" id="{492956F1-BC2F-4CCF-AAF8-E734CAD88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7" name="Text Box 233">
            <a:extLst>
              <a:ext uri="{FF2B5EF4-FFF2-40B4-BE49-F238E27FC236}">
                <a16:creationId xmlns:a16="http://schemas.microsoft.com/office/drawing/2014/main" xmlns="" id="{BFA0CD2A-506A-4FDE-8253-0BA3D685F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8" name="Text Box 233">
            <a:extLst>
              <a:ext uri="{FF2B5EF4-FFF2-40B4-BE49-F238E27FC236}">
                <a16:creationId xmlns:a16="http://schemas.microsoft.com/office/drawing/2014/main" xmlns="" id="{153A73AE-C2E1-40A1-8554-C343E0057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9" name="Text Box 233">
            <a:extLst>
              <a:ext uri="{FF2B5EF4-FFF2-40B4-BE49-F238E27FC236}">
                <a16:creationId xmlns:a16="http://schemas.microsoft.com/office/drawing/2014/main" xmlns="" id="{47E5524B-0B64-4612-9EFB-7CD503828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0" name="Text Box 233">
            <a:extLst>
              <a:ext uri="{FF2B5EF4-FFF2-40B4-BE49-F238E27FC236}">
                <a16:creationId xmlns:a16="http://schemas.microsoft.com/office/drawing/2014/main" xmlns="" id="{C95F0A41-0B94-44F2-BF62-CCA3CF44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1" name="Text Box 233">
            <a:extLst>
              <a:ext uri="{FF2B5EF4-FFF2-40B4-BE49-F238E27FC236}">
                <a16:creationId xmlns:a16="http://schemas.microsoft.com/office/drawing/2014/main" xmlns="" id="{9D384AF9-88BD-49FF-A84F-183573329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2" name="Text Box 233">
            <a:extLst>
              <a:ext uri="{FF2B5EF4-FFF2-40B4-BE49-F238E27FC236}">
                <a16:creationId xmlns:a16="http://schemas.microsoft.com/office/drawing/2014/main" xmlns="" id="{86CB7F4B-F95D-4E55-B013-C126CEFE8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3" name="Text Box 233">
            <a:extLst>
              <a:ext uri="{FF2B5EF4-FFF2-40B4-BE49-F238E27FC236}">
                <a16:creationId xmlns:a16="http://schemas.microsoft.com/office/drawing/2014/main" xmlns="" id="{45902529-A22D-4FD7-BF02-D5AAD633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4" name="Text Box 233">
            <a:extLst>
              <a:ext uri="{FF2B5EF4-FFF2-40B4-BE49-F238E27FC236}">
                <a16:creationId xmlns:a16="http://schemas.microsoft.com/office/drawing/2014/main" xmlns="" id="{03CA20DC-7B09-4789-A664-8A194AC14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5" name="Text Box 233">
            <a:extLst>
              <a:ext uri="{FF2B5EF4-FFF2-40B4-BE49-F238E27FC236}">
                <a16:creationId xmlns:a16="http://schemas.microsoft.com/office/drawing/2014/main" xmlns="" id="{489DC18F-FC9C-4A0A-8A84-EA105F52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6" name="Text Box 233">
            <a:extLst>
              <a:ext uri="{FF2B5EF4-FFF2-40B4-BE49-F238E27FC236}">
                <a16:creationId xmlns:a16="http://schemas.microsoft.com/office/drawing/2014/main" xmlns="" id="{51317B51-6A82-436C-8C67-7F7A16729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7" name="Text Box 233">
            <a:extLst>
              <a:ext uri="{FF2B5EF4-FFF2-40B4-BE49-F238E27FC236}">
                <a16:creationId xmlns:a16="http://schemas.microsoft.com/office/drawing/2014/main" xmlns="" id="{9576E333-E216-4AC2-B498-0D3EAE22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8" name="Text Box 233">
            <a:extLst>
              <a:ext uri="{FF2B5EF4-FFF2-40B4-BE49-F238E27FC236}">
                <a16:creationId xmlns:a16="http://schemas.microsoft.com/office/drawing/2014/main" xmlns="" id="{316CF9EE-F1B8-4F3C-8222-A4F5D5F47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9" name="Text Box 233">
            <a:extLst>
              <a:ext uri="{FF2B5EF4-FFF2-40B4-BE49-F238E27FC236}">
                <a16:creationId xmlns:a16="http://schemas.microsoft.com/office/drawing/2014/main" xmlns="" id="{E8D9AABC-A19C-4A87-8AE8-B67DDCF9D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0" name="Text Box 233">
            <a:extLst>
              <a:ext uri="{FF2B5EF4-FFF2-40B4-BE49-F238E27FC236}">
                <a16:creationId xmlns:a16="http://schemas.microsoft.com/office/drawing/2014/main" xmlns="" id="{12E7D854-BC2B-4CAF-B6B0-0658AFB7F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1" name="Text Box 233">
            <a:extLst>
              <a:ext uri="{FF2B5EF4-FFF2-40B4-BE49-F238E27FC236}">
                <a16:creationId xmlns:a16="http://schemas.microsoft.com/office/drawing/2014/main" xmlns="" id="{DDB36F1D-C6CA-4F82-8B87-F558E5A8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2" name="Text Box 233">
            <a:extLst>
              <a:ext uri="{FF2B5EF4-FFF2-40B4-BE49-F238E27FC236}">
                <a16:creationId xmlns:a16="http://schemas.microsoft.com/office/drawing/2014/main" xmlns="" id="{143FDF4F-58A4-4DEE-999C-1C2E797B7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" name="Text Box 233">
            <a:extLst>
              <a:ext uri="{FF2B5EF4-FFF2-40B4-BE49-F238E27FC236}">
                <a16:creationId xmlns:a16="http://schemas.microsoft.com/office/drawing/2014/main" xmlns="" id="{1D53B047-76EA-4CBC-9914-2C0264D73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" name="Text Box 233">
            <a:extLst>
              <a:ext uri="{FF2B5EF4-FFF2-40B4-BE49-F238E27FC236}">
                <a16:creationId xmlns:a16="http://schemas.microsoft.com/office/drawing/2014/main" xmlns="" id="{30D4433A-0F7A-41F8-BC60-BDDF885E2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" name="Text Box 233">
            <a:extLst>
              <a:ext uri="{FF2B5EF4-FFF2-40B4-BE49-F238E27FC236}">
                <a16:creationId xmlns:a16="http://schemas.microsoft.com/office/drawing/2014/main" xmlns="" id="{926F21B1-5C14-458F-A8EE-C6C6A81B3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" name="Text Box 233">
            <a:extLst>
              <a:ext uri="{FF2B5EF4-FFF2-40B4-BE49-F238E27FC236}">
                <a16:creationId xmlns:a16="http://schemas.microsoft.com/office/drawing/2014/main" xmlns="" id="{7890262F-C2EA-4C23-A15E-B6012D4A8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7" name="Text Box 233">
            <a:extLst>
              <a:ext uri="{FF2B5EF4-FFF2-40B4-BE49-F238E27FC236}">
                <a16:creationId xmlns:a16="http://schemas.microsoft.com/office/drawing/2014/main" xmlns="" id="{C0D16568-7C37-4B18-B88A-9A3DFA40B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8" name="Text Box 233">
            <a:extLst>
              <a:ext uri="{FF2B5EF4-FFF2-40B4-BE49-F238E27FC236}">
                <a16:creationId xmlns:a16="http://schemas.microsoft.com/office/drawing/2014/main" xmlns="" id="{FEDB3AA7-0C3F-4D3A-9338-F25052B8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9" name="Text Box 233">
            <a:extLst>
              <a:ext uri="{FF2B5EF4-FFF2-40B4-BE49-F238E27FC236}">
                <a16:creationId xmlns:a16="http://schemas.microsoft.com/office/drawing/2014/main" xmlns="" id="{F6E09984-D48C-4F28-9A78-34188C5A7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" name="Text Box 233">
            <a:extLst>
              <a:ext uri="{FF2B5EF4-FFF2-40B4-BE49-F238E27FC236}">
                <a16:creationId xmlns:a16="http://schemas.microsoft.com/office/drawing/2014/main" xmlns="" id="{6B1DEF7E-AA57-413C-8E11-68BD83F8F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1" name="Text Box 233">
            <a:extLst>
              <a:ext uri="{FF2B5EF4-FFF2-40B4-BE49-F238E27FC236}">
                <a16:creationId xmlns:a16="http://schemas.microsoft.com/office/drawing/2014/main" xmlns="" id="{EA177425-6EAB-446F-8424-CB517D4D5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2" name="Text Box 233">
            <a:extLst>
              <a:ext uri="{FF2B5EF4-FFF2-40B4-BE49-F238E27FC236}">
                <a16:creationId xmlns:a16="http://schemas.microsoft.com/office/drawing/2014/main" xmlns="" id="{51A392C8-2A59-44EC-A146-C5E2E9931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3" name="Text Box 233">
            <a:extLst>
              <a:ext uri="{FF2B5EF4-FFF2-40B4-BE49-F238E27FC236}">
                <a16:creationId xmlns:a16="http://schemas.microsoft.com/office/drawing/2014/main" xmlns="" id="{ABD39D91-D25B-4E4C-AAB3-93F236556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4" name="Text Box 233">
            <a:extLst>
              <a:ext uri="{FF2B5EF4-FFF2-40B4-BE49-F238E27FC236}">
                <a16:creationId xmlns:a16="http://schemas.microsoft.com/office/drawing/2014/main" xmlns="" id="{D8534994-7B85-4FEF-858F-36E3B04A3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5" name="Text Box 233">
            <a:extLst>
              <a:ext uri="{FF2B5EF4-FFF2-40B4-BE49-F238E27FC236}">
                <a16:creationId xmlns:a16="http://schemas.microsoft.com/office/drawing/2014/main" xmlns="" id="{98BF48BA-BE5A-4193-A2EA-1B8CB580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6" name="Text Box 233">
            <a:extLst>
              <a:ext uri="{FF2B5EF4-FFF2-40B4-BE49-F238E27FC236}">
                <a16:creationId xmlns:a16="http://schemas.microsoft.com/office/drawing/2014/main" xmlns="" id="{01F4B449-438C-4D2E-BC26-631CEAFEA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7" name="Text Box 233">
            <a:extLst>
              <a:ext uri="{FF2B5EF4-FFF2-40B4-BE49-F238E27FC236}">
                <a16:creationId xmlns:a16="http://schemas.microsoft.com/office/drawing/2014/main" xmlns="" id="{78446EE8-7CDB-4455-ACEB-2C1560C8B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8" name="Text Box 233">
            <a:extLst>
              <a:ext uri="{FF2B5EF4-FFF2-40B4-BE49-F238E27FC236}">
                <a16:creationId xmlns:a16="http://schemas.microsoft.com/office/drawing/2014/main" xmlns="" id="{C3CF6C15-319A-4990-880B-BBD35F779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9" name="Text Box 233">
            <a:extLst>
              <a:ext uri="{FF2B5EF4-FFF2-40B4-BE49-F238E27FC236}">
                <a16:creationId xmlns:a16="http://schemas.microsoft.com/office/drawing/2014/main" xmlns="" id="{F69C99C1-CDB9-4A3B-9F43-62725D4FF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0" name="Text Box 233">
            <a:extLst>
              <a:ext uri="{FF2B5EF4-FFF2-40B4-BE49-F238E27FC236}">
                <a16:creationId xmlns:a16="http://schemas.microsoft.com/office/drawing/2014/main" xmlns="" id="{0E368BC4-572A-4C24-9FA1-9C06DCEC9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1" name="Text Box 233">
            <a:extLst>
              <a:ext uri="{FF2B5EF4-FFF2-40B4-BE49-F238E27FC236}">
                <a16:creationId xmlns:a16="http://schemas.microsoft.com/office/drawing/2014/main" xmlns="" id="{3FBA98CF-CFE5-491E-B265-1B8BC0063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2" name="Text Box 233">
            <a:extLst>
              <a:ext uri="{FF2B5EF4-FFF2-40B4-BE49-F238E27FC236}">
                <a16:creationId xmlns:a16="http://schemas.microsoft.com/office/drawing/2014/main" xmlns="" id="{2D45C52B-1350-4B0D-8336-B715F9B2E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3" name="Text Box 233">
            <a:extLst>
              <a:ext uri="{FF2B5EF4-FFF2-40B4-BE49-F238E27FC236}">
                <a16:creationId xmlns:a16="http://schemas.microsoft.com/office/drawing/2014/main" xmlns="" id="{A9AA50B7-5544-4C93-BBD3-C6FE78AA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" name="Text Box 233">
            <a:extLst>
              <a:ext uri="{FF2B5EF4-FFF2-40B4-BE49-F238E27FC236}">
                <a16:creationId xmlns:a16="http://schemas.microsoft.com/office/drawing/2014/main" xmlns="" id="{F0CBB788-8830-4CBD-A6BD-BB2012F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5" name="Text Box 233">
            <a:extLst>
              <a:ext uri="{FF2B5EF4-FFF2-40B4-BE49-F238E27FC236}">
                <a16:creationId xmlns:a16="http://schemas.microsoft.com/office/drawing/2014/main" xmlns="" id="{0223B82C-3CAD-4919-9F05-6326E463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6" name="Text Box 233">
            <a:extLst>
              <a:ext uri="{FF2B5EF4-FFF2-40B4-BE49-F238E27FC236}">
                <a16:creationId xmlns:a16="http://schemas.microsoft.com/office/drawing/2014/main" xmlns="" id="{BC01FAA5-252D-43A6-8562-399BDEC55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7" name="Text Box 233">
            <a:extLst>
              <a:ext uri="{FF2B5EF4-FFF2-40B4-BE49-F238E27FC236}">
                <a16:creationId xmlns:a16="http://schemas.microsoft.com/office/drawing/2014/main" xmlns="" id="{84FAC717-65BF-4C33-9474-3785D0420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8" name="Text Box 233">
            <a:extLst>
              <a:ext uri="{FF2B5EF4-FFF2-40B4-BE49-F238E27FC236}">
                <a16:creationId xmlns:a16="http://schemas.microsoft.com/office/drawing/2014/main" xmlns="" id="{C5722DDA-ED3D-443F-A37A-79CD07FA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9" name="Text Box 233">
            <a:extLst>
              <a:ext uri="{FF2B5EF4-FFF2-40B4-BE49-F238E27FC236}">
                <a16:creationId xmlns:a16="http://schemas.microsoft.com/office/drawing/2014/main" xmlns="" id="{C0499970-7F16-44B3-89EE-95B1749EB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0" name="Text Box 233">
            <a:extLst>
              <a:ext uri="{FF2B5EF4-FFF2-40B4-BE49-F238E27FC236}">
                <a16:creationId xmlns:a16="http://schemas.microsoft.com/office/drawing/2014/main" xmlns="" id="{3ABE2193-C665-48CF-9D12-2867E22B6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1" name="Text Box 233">
            <a:extLst>
              <a:ext uri="{FF2B5EF4-FFF2-40B4-BE49-F238E27FC236}">
                <a16:creationId xmlns:a16="http://schemas.microsoft.com/office/drawing/2014/main" xmlns="" id="{7CBECDB9-CF47-42E7-B4CC-C4C999FF8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2" name="Text Box 233">
            <a:extLst>
              <a:ext uri="{FF2B5EF4-FFF2-40B4-BE49-F238E27FC236}">
                <a16:creationId xmlns:a16="http://schemas.microsoft.com/office/drawing/2014/main" xmlns="" id="{3AA676E7-35E1-40AD-A437-EC12665EB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3" name="Text Box 233">
            <a:extLst>
              <a:ext uri="{FF2B5EF4-FFF2-40B4-BE49-F238E27FC236}">
                <a16:creationId xmlns:a16="http://schemas.microsoft.com/office/drawing/2014/main" xmlns="" id="{AFE055F9-2310-49A9-932A-2B09B461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4" name="Text Box 233">
            <a:extLst>
              <a:ext uri="{FF2B5EF4-FFF2-40B4-BE49-F238E27FC236}">
                <a16:creationId xmlns:a16="http://schemas.microsoft.com/office/drawing/2014/main" xmlns="" id="{F17F5273-8970-4104-9CBA-3BB2CE31F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5" name="Text Box 233">
            <a:extLst>
              <a:ext uri="{FF2B5EF4-FFF2-40B4-BE49-F238E27FC236}">
                <a16:creationId xmlns:a16="http://schemas.microsoft.com/office/drawing/2014/main" xmlns="" id="{2B4EC003-C861-44D5-AEBD-FFF378FBF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6" name="Text Box 233">
            <a:extLst>
              <a:ext uri="{FF2B5EF4-FFF2-40B4-BE49-F238E27FC236}">
                <a16:creationId xmlns:a16="http://schemas.microsoft.com/office/drawing/2014/main" xmlns="" id="{EACD76C1-F711-463A-8BCC-6BD624CC1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7" name="Text Box 233">
            <a:extLst>
              <a:ext uri="{FF2B5EF4-FFF2-40B4-BE49-F238E27FC236}">
                <a16:creationId xmlns:a16="http://schemas.microsoft.com/office/drawing/2014/main" xmlns="" id="{C5FFE878-CFA3-489E-BEB1-FDE10240C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8" name="Text Box 233">
            <a:extLst>
              <a:ext uri="{FF2B5EF4-FFF2-40B4-BE49-F238E27FC236}">
                <a16:creationId xmlns:a16="http://schemas.microsoft.com/office/drawing/2014/main" xmlns="" id="{BC517846-0325-43A7-B370-B20F8EA9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9" name="Text Box 233">
            <a:extLst>
              <a:ext uri="{FF2B5EF4-FFF2-40B4-BE49-F238E27FC236}">
                <a16:creationId xmlns:a16="http://schemas.microsoft.com/office/drawing/2014/main" xmlns="" id="{FD818204-4FF6-4C77-9638-03FBFB2E5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0" name="Text Box 233">
            <a:extLst>
              <a:ext uri="{FF2B5EF4-FFF2-40B4-BE49-F238E27FC236}">
                <a16:creationId xmlns:a16="http://schemas.microsoft.com/office/drawing/2014/main" xmlns="" id="{ACAE3E92-F1AA-4F99-A9BA-AA72033F5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1" name="Text Box 233">
            <a:extLst>
              <a:ext uri="{FF2B5EF4-FFF2-40B4-BE49-F238E27FC236}">
                <a16:creationId xmlns:a16="http://schemas.microsoft.com/office/drawing/2014/main" xmlns="" id="{DB62083D-A3F3-409D-A46B-1E36784A8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2" name="Text Box 233">
            <a:extLst>
              <a:ext uri="{FF2B5EF4-FFF2-40B4-BE49-F238E27FC236}">
                <a16:creationId xmlns:a16="http://schemas.microsoft.com/office/drawing/2014/main" xmlns="" id="{2C9853E4-C4A4-42CC-BCDB-8FD50EAA5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3" name="Text Box 233">
            <a:extLst>
              <a:ext uri="{FF2B5EF4-FFF2-40B4-BE49-F238E27FC236}">
                <a16:creationId xmlns:a16="http://schemas.microsoft.com/office/drawing/2014/main" xmlns="" id="{DD4943B6-1EFE-4F92-9892-05DF349DE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" name="Text Box 233">
            <a:extLst>
              <a:ext uri="{FF2B5EF4-FFF2-40B4-BE49-F238E27FC236}">
                <a16:creationId xmlns:a16="http://schemas.microsoft.com/office/drawing/2014/main" xmlns="" id="{2DF1F96C-04CC-4374-A63A-92A922054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5" name="Text Box 233">
            <a:extLst>
              <a:ext uri="{FF2B5EF4-FFF2-40B4-BE49-F238E27FC236}">
                <a16:creationId xmlns:a16="http://schemas.microsoft.com/office/drawing/2014/main" xmlns="" id="{34C045A0-EC86-46C5-8F63-021094F47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6" name="Text Box 233">
            <a:extLst>
              <a:ext uri="{FF2B5EF4-FFF2-40B4-BE49-F238E27FC236}">
                <a16:creationId xmlns:a16="http://schemas.microsoft.com/office/drawing/2014/main" xmlns="" id="{FE19E79E-435E-4FD3-BF77-F401ECC4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7" name="Text Box 233">
            <a:extLst>
              <a:ext uri="{FF2B5EF4-FFF2-40B4-BE49-F238E27FC236}">
                <a16:creationId xmlns:a16="http://schemas.microsoft.com/office/drawing/2014/main" xmlns="" id="{0BD52826-FB2C-4451-B7C5-EA980A04B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8" name="Text Box 233">
            <a:extLst>
              <a:ext uri="{FF2B5EF4-FFF2-40B4-BE49-F238E27FC236}">
                <a16:creationId xmlns:a16="http://schemas.microsoft.com/office/drawing/2014/main" xmlns="" id="{79851622-9B36-4FCB-92CB-3DB645F51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9" name="Text Box 233">
            <a:extLst>
              <a:ext uri="{FF2B5EF4-FFF2-40B4-BE49-F238E27FC236}">
                <a16:creationId xmlns:a16="http://schemas.microsoft.com/office/drawing/2014/main" xmlns="" id="{D530A93A-F657-4045-8208-1071268A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0" name="Text Box 233">
            <a:extLst>
              <a:ext uri="{FF2B5EF4-FFF2-40B4-BE49-F238E27FC236}">
                <a16:creationId xmlns:a16="http://schemas.microsoft.com/office/drawing/2014/main" xmlns="" id="{562B7F87-E6F4-41A6-8A13-3DD8D44F7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1" name="Text Box 233">
            <a:extLst>
              <a:ext uri="{FF2B5EF4-FFF2-40B4-BE49-F238E27FC236}">
                <a16:creationId xmlns:a16="http://schemas.microsoft.com/office/drawing/2014/main" xmlns="" id="{901EF81B-6F05-49B0-89F6-C03817C10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2" name="Text Box 233">
            <a:extLst>
              <a:ext uri="{FF2B5EF4-FFF2-40B4-BE49-F238E27FC236}">
                <a16:creationId xmlns:a16="http://schemas.microsoft.com/office/drawing/2014/main" xmlns="" id="{BC8644F6-88D2-4E37-80CF-61653687B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3" name="Text Box 233">
            <a:extLst>
              <a:ext uri="{FF2B5EF4-FFF2-40B4-BE49-F238E27FC236}">
                <a16:creationId xmlns:a16="http://schemas.microsoft.com/office/drawing/2014/main" xmlns="" id="{BF7109BB-A0D4-4419-957D-6BC4D5FF2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" name="Text Box 233">
            <a:extLst>
              <a:ext uri="{FF2B5EF4-FFF2-40B4-BE49-F238E27FC236}">
                <a16:creationId xmlns:a16="http://schemas.microsoft.com/office/drawing/2014/main" xmlns="" id="{5E7A4C50-B35D-41A3-84FA-B70AB2DB9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5" name="Text Box 233">
            <a:extLst>
              <a:ext uri="{FF2B5EF4-FFF2-40B4-BE49-F238E27FC236}">
                <a16:creationId xmlns:a16="http://schemas.microsoft.com/office/drawing/2014/main" xmlns="" id="{CB1ED7AA-BD2B-466B-9373-2274B312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6" name="Text Box 233">
            <a:extLst>
              <a:ext uri="{FF2B5EF4-FFF2-40B4-BE49-F238E27FC236}">
                <a16:creationId xmlns:a16="http://schemas.microsoft.com/office/drawing/2014/main" xmlns="" id="{53DF9AEB-DB9B-4697-A1C8-D9D1487A2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7" name="Text Box 233">
            <a:extLst>
              <a:ext uri="{FF2B5EF4-FFF2-40B4-BE49-F238E27FC236}">
                <a16:creationId xmlns:a16="http://schemas.microsoft.com/office/drawing/2014/main" xmlns="" id="{6A8D6597-A40A-4617-BD2D-04EB339C3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8" name="Text Box 233">
            <a:extLst>
              <a:ext uri="{FF2B5EF4-FFF2-40B4-BE49-F238E27FC236}">
                <a16:creationId xmlns:a16="http://schemas.microsoft.com/office/drawing/2014/main" xmlns="" id="{2F41B1A0-636C-43C9-8045-94D7EB7DE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9" name="Text Box 233">
            <a:extLst>
              <a:ext uri="{FF2B5EF4-FFF2-40B4-BE49-F238E27FC236}">
                <a16:creationId xmlns:a16="http://schemas.microsoft.com/office/drawing/2014/main" xmlns="" id="{43B1D300-F282-47B6-8FA4-C5FB12A7C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0" name="Text Box 233">
            <a:extLst>
              <a:ext uri="{FF2B5EF4-FFF2-40B4-BE49-F238E27FC236}">
                <a16:creationId xmlns:a16="http://schemas.microsoft.com/office/drawing/2014/main" xmlns="" id="{BF98D85B-13DC-4F27-9F12-7D48A789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1" name="Text Box 233">
            <a:extLst>
              <a:ext uri="{FF2B5EF4-FFF2-40B4-BE49-F238E27FC236}">
                <a16:creationId xmlns:a16="http://schemas.microsoft.com/office/drawing/2014/main" xmlns="" id="{FCB5ADCF-9777-4028-8F41-534D7409C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2" name="Text Box 233">
            <a:extLst>
              <a:ext uri="{FF2B5EF4-FFF2-40B4-BE49-F238E27FC236}">
                <a16:creationId xmlns:a16="http://schemas.microsoft.com/office/drawing/2014/main" xmlns="" id="{88F989D4-9C12-47E5-8067-1D8C6778A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3" name="Text Box 233">
            <a:extLst>
              <a:ext uri="{FF2B5EF4-FFF2-40B4-BE49-F238E27FC236}">
                <a16:creationId xmlns:a16="http://schemas.microsoft.com/office/drawing/2014/main" xmlns="" id="{311DB7B1-8452-4A06-8C7C-5D4C3607A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4" name="Text Box 233">
            <a:extLst>
              <a:ext uri="{FF2B5EF4-FFF2-40B4-BE49-F238E27FC236}">
                <a16:creationId xmlns:a16="http://schemas.microsoft.com/office/drawing/2014/main" xmlns="" id="{3A46412B-D7EF-49DE-A60C-DFF0DA9B1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" name="Text Box 233">
            <a:extLst>
              <a:ext uri="{FF2B5EF4-FFF2-40B4-BE49-F238E27FC236}">
                <a16:creationId xmlns:a16="http://schemas.microsoft.com/office/drawing/2014/main" xmlns="" id="{4038347F-746A-4562-8157-611D6AE7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6" name="Text Box 233">
            <a:extLst>
              <a:ext uri="{FF2B5EF4-FFF2-40B4-BE49-F238E27FC236}">
                <a16:creationId xmlns:a16="http://schemas.microsoft.com/office/drawing/2014/main" xmlns="" id="{5FADF80D-5586-43B6-BFF8-00272958C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7" name="Text Box 233">
            <a:extLst>
              <a:ext uri="{FF2B5EF4-FFF2-40B4-BE49-F238E27FC236}">
                <a16:creationId xmlns:a16="http://schemas.microsoft.com/office/drawing/2014/main" xmlns="" id="{7DBAD2BB-BDF8-4973-AE9B-6A6E7A996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8" name="Text Box 233">
            <a:extLst>
              <a:ext uri="{FF2B5EF4-FFF2-40B4-BE49-F238E27FC236}">
                <a16:creationId xmlns:a16="http://schemas.microsoft.com/office/drawing/2014/main" xmlns="" id="{F51F109C-7809-465C-9B98-2FEEE917F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9" name="Text Box 233">
            <a:extLst>
              <a:ext uri="{FF2B5EF4-FFF2-40B4-BE49-F238E27FC236}">
                <a16:creationId xmlns:a16="http://schemas.microsoft.com/office/drawing/2014/main" xmlns="" id="{D94080C4-5CA5-4E83-BCB1-5B8127D3B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0" name="Text Box 233">
            <a:extLst>
              <a:ext uri="{FF2B5EF4-FFF2-40B4-BE49-F238E27FC236}">
                <a16:creationId xmlns:a16="http://schemas.microsoft.com/office/drawing/2014/main" xmlns="" id="{5E10BF95-579D-4529-9860-DBAE689B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1" name="Text Box 233">
            <a:extLst>
              <a:ext uri="{FF2B5EF4-FFF2-40B4-BE49-F238E27FC236}">
                <a16:creationId xmlns:a16="http://schemas.microsoft.com/office/drawing/2014/main" xmlns="" id="{56F8183D-C1FA-44F9-B7CE-665DF29A3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2" name="Text Box 233">
            <a:extLst>
              <a:ext uri="{FF2B5EF4-FFF2-40B4-BE49-F238E27FC236}">
                <a16:creationId xmlns:a16="http://schemas.microsoft.com/office/drawing/2014/main" xmlns="" id="{44E6B284-3990-4730-9334-25F1125AD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3" name="Text Box 233">
            <a:extLst>
              <a:ext uri="{FF2B5EF4-FFF2-40B4-BE49-F238E27FC236}">
                <a16:creationId xmlns:a16="http://schemas.microsoft.com/office/drawing/2014/main" xmlns="" id="{AF177286-06CD-408B-8F9F-118C248CE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4" name="Text Box 233">
            <a:extLst>
              <a:ext uri="{FF2B5EF4-FFF2-40B4-BE49-F238E27FC236}">
                <a16:creationId xmlns:a16="http://schemas.microsoft.com/office/drawing/2014/main" xmlns="" id="{AA6FAB92-B375-420A-B6AE-5679883C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5" name="Text Box 233">
            <a:extLst>
              <a:ext uri="{FF2B5EF4-FFF2-40B4-BE49-F238E27FC236}">
                <a16:creationId xmlns:a16="http://schemas.microsoft.com/office/drawing/2014/main" xmlns="" id="{FC2D2721-E2E5-4ADA-BF91-E86F1A955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6" name="Text Box 233">
            <a:extLst>
              <a:ext uri="{FF2B5EF4-FFF2-40B4-BE49-F238E27FC236}">
                <a16:creationId xmlns:a16="http://schemas.microsoft.com/office/drawing/2014/main" xmlns="" id="{92D5F69C-BA82-4EBA-B79C-C49439F0B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7" name="Text Box 233">
            <a:extLst>
              <a:ext uri="{FF2B5EF4-FFF2-40B4-BE49-F238E27FC236}">
                <a16:creationId xmlns:a16="http://schemas.microsoft.com/office/drawing/2014/main" xmlns="" id="{FEAB208A-0F10-4941-BB7B-49E1ED2CA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8" name="Text Box 233">
            <a:extLst>
              <a:ext uri="{FF2B5EF4-FFF2-40B4-BE49-F238E27FC236}">
                <a16:creationId xmlns:a16="http://schemas.microsoft.com/office/drawing/2014/main" xmlns="" id="{D24D51E3-E640-4B89-BB15-052D14065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9" name="Text Box 233">
            <a:extLst>
              <a:ext uri="{FF2B5EF4-FFF2-40B4-BE49-F238E27FC236}">
                <a16:creationId xmlns:a16="http://schemas.microsoft.com/office/drawing/2014/main" xmlns="" id="{FFEF124F-6597-418A-8575-D9D6BEA1A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0" name="Text Box 233">
            <a:extLst>
              <a:ext uri="{FF2B5EF4-FFF2-40B4-BE49-F238E27FC236}">
                <a16:creationId xmlns:a16="http://schemas.microsoft.com/office/drawing/2014/main" xmlns="" id="{9EF6E7F0-C025-4CE3-AD3F-2AB5925D0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1" name="Text Box 233">
            <a:extLst>
              <a:ext uri="{FF2B5EF4-FFF2-40B4-BE49-F238E27FC236}">
                <a16:creationId xmlns:a16="http://schemas.microsoft.com/office/drawing/2014/main" xmlns="" id="{721EE9EB-5167-4BB8-9B28-720A2E1B4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2" name="Text Box 233">
            <a:extLst>
              <a:ext uri="{FF2B5EF4-FFF2-40B4-BE49-F238E27FC236}">
                <a16:creationId xmlns:a16="http://schemas.microsoft.com/office/drawing/2014/main" xmlns="" id="{C998C76F-7757-4ED0-8D40-7E178FDDF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3" name="Text Box 233">
            <a:extLst>
              <a:ext uri="{FF2B5EF4-FFF2-40B4-BE49-F238E27FC236}">
                <a16:creationId xmlns:a16="http://schemas.microsoft.com/office/drawing/2014/main" xmlns="" id="{509F729F-71BD-4B14-A7C8-3297BF0DA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4" name="Text Box 233">
            <a:extLst>
              <a:ext uri="{FF2B5EF4-FFF2-40B4-BE49-F238E27FC236}">
                <a16:creationId xmlns:a16="http://schemas.microsoft.com/office/drawing/2014/main" xmlns="" id="{AF81876A-C785-4397-BD67-648968FDF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" name="Text Box 233">
            <a:extLst>
              <a:ext uri="{FF2B5EF4-FFF2-40B4-BE49-F238E27FC236}">
                <a16:creationId xmlns:a16="http://schemas.microsoft.com/office/drawing/2014/main" xmlns="" id="{1CC7B5D8-444E-4905-9695-B32F4B7F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6" name="Text Box 233">
            <a:extLst>
              <a:ext uri="{FF2B5EF4-FFF2-40B4-BE49-F238E27FC236}">
                <a16:creationId xmlns:a16="http://schemas.microsoft.com/office/drawing/2014/main" xmlns="" id="{39B865C9-E3DB-4B12-AA8E-6AA4392F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7" name="Text Box 233">
            <a:extLst>
              <a:ext uri="{FF2B5EF4-FFF2-40B4-BE49-F238E27FC236}">
                <a16:creationId xmlns:a16="http://schemas.microsoft.com/office/drawing/2014/main" xmlns="" id="{4E763B3B-FE30-4C24-951E-222AF9E0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8" name="Text Box 233">
            <a:extLst>
              <a:ext uri="{FF2B5EF4-FFF2-40B4-BE49-F238E27FC236}">
                <a16:creationId xmlns:a16="http://schemas.microsoft.com/office/drawing/2014/main" xmlns="" id="{A95EBDA8-6369-4D74-ABA4-36386FE6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9" name="Text Box 233">
            <a:extLst>
              <a:ext uri="{FF2B5EF4-FFF2-40B4-BE49-F238E27FC236}">
                <a16:creationId xmlns:a16="http://schemas.microsoft.com/office/drawing/2014/main" xmlns="" id="{92019E5B-011E-4342-B61A-360EA2EC4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0" name="Text Box 233">
            <a:extLst>
              <a:ext uri="{FF2B5EF4-FFF2-40B4-BE49-F238E27FC236}">
                <a16:creationId xmlns:a16="http://schemas.microsoft.com/office/drawing/2014/main" xmlns="" id="{1FF1F25B-20CD-4EEF-AC90-E88372052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1" name="Text Box 233">
            <a:extLst>
              <a:ext uri="{FF2B5EF4-FFF2-40B4-BE49-F238E27FC236}">
                <a16:creationId xmlns:a16="http://schemas.microsoft.com/office/drawing/2014/main" xmlns="" id="{E5B73D76-9EF9-48FD-833B-1C2B46241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2" name="Text Box 233">
            <a:extLst>
              <a:ext uri="{FF2B5EF4-FFF2-40B4-BE49-F238E27FC236}">
                <a16:creationId xmlns:a16="http://schemas.microsoft.com/office/drawing/2014/main" xmlns="" id="{323F0DDE-0DD8-4730-B924-F647E1FEF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3" name="Text Box 233">
            <a:extLst>
              <a:ext uri="{FF2B5EF4-FFF2-40B4-BE49-F238E27FC236}">
                <a16:creationId xmlns:a16="http://schemas.microsoft.com/office/drawing/2014/main" xmlns="" id="{4C7103A7-4CDF-4EEB-8FB8-60080C90B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4" name="Text Box 233">
            <a:extLst>
              <a:ext uri="{FF2B5EF4-FFF2-40B4-BE49-F238E27FC236}">
                <a16:creationId xmlns:a16="http://schemas.microsoft.com/office/drawing/2014/main" xmlns="" id="{24D0C45C-43C4-4576-BFF2-42608622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5" name="Text Box 233">
            <a:extLst>
              <a:ext uri="{FF2B5EF4-FFF2-40B4-BE49-F238E27FC236}">
                <a16:creationId xmlns:a16="http://schemas.microsoft.com/office/drawing/2014/main" xmlns="" id="{10695EB1-FD6F-4BCC-A159-801751906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6" name="Text Box 233">
            <a:extLst>
              <a:ext uri="{FF2B5EF4-FFF2-40B4-BE49-F238E27FC236}">
                <a16:creationId xmlns:a16="http://schemas.microsoft.com/office/drawing/2014/main" xmlns="" id="{B30A9572-D38B-48D7-B518-8B034191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7" name="Text Box 233">
            <a:extLst>
              <a:ext uri="{FF2B5EF4-FFF2-40B4-BE49-F238E27FC236}">
                <a16:creationId xmlns:a16="http://schemas.microsoft.com/office/drawing/2014/main" xmlns="" id="{2114BB5F-6FAE-4F56-BA7E-001E68F23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8" name="Text Box 233">
            <a:extLst>
              <a:ext uri="{FF2B5EF4-FFF2-40B4-BE49-F238E27FC236}">
                <a16:creationId xmlns:a16="http://schemas.microsoft.com/office/drawing/2014/main" xmlns="" id="{08B6BB1D-3330-4934-9A8E-74386C85D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9" name="Text Box 233">
            <a:extLst>
              <a:ext uri="{FF2B5EF4-FFF2-40B4-BE49-F238E27FC236}">
                <a16:creationId xmlns:a16="http://schemas.microsoft.com/office/drawing/2014/main" xmlns="" id="{C25BBD71-E22B-4E0E-B979-9F14E929C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0" name="Text Box 233">
            <a:extLst>
              <a:ext uri="{FF2B5EF4-FFF2-40B4-BE49-F238E27FC236}">
                <a16:creationId xmlns:a16="http://schemas.microsoft.com/office/drawing/2014/main" xmlns="" id="{55FC3304-5B07-423C-B5B9-D93C5D746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1" name="Text Box 233">
            <a:extLst>
              <a:ext uri="{FF2B5EF4-FFF2-40B4-BE49-F238E27FC236}">
                <a16:creationId xmlns:a16="http://schemas.microsoft.com/office/drawing/2014/main" xmlns="" id="{5E253D77-0315-4F98-B69D-2CBF5C70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2" name="Text Box 233">
            <a:extLst>
              <a:ext uri="{FF2B5EF4-FFF2-40B4-BE49-F238E27FC236}">
                <a16:creationId xmlns:a16="http://schemas.microsoft.com/office/drawing/2014/main" xmlns="" id="{35596384-2B66-4769-853D-65AB89A6D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3" name="Text Box 233">
            <a:extLst>
              <a:ext uri="{FF2B5EF4-FFF2-40B4-BE49-F238E27FC236}">
                <a16:creationId xmlns:a16="http://schemas.microsoft.com/office/drawing/2014/main" xmlns="" id="{06019AD6-19A7-43B2-A659-1C0F5B826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4" name="Text Box 233">
            <a:extLst>
              <a:ext uri="{FF2B5EF4-FFF2-40B4-BE49-F238E27FC236}">
                <a16:creationId xmlns:a16="http://schemas.microsoft.com/office/drawing/2014/main" xmlns="" id="{92754AFD-7ACA-4FCD-8106-DCA7AC17A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5" name="Text Box 233">
            <a:extLst>
              <a:ext uri="{FF2B5EF4-FFF2-40B4-BE49-F238E27FC236}">
                <a16:creationId xmlns:a16="http://schemas.microsoft.com/office/drawing/2014/main" xmlns="" id="{86122094-B8F7-44F7-8DE0-7DFDB6BF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" name="Text Box 233">
            <a:extLst>
              <a:ext uri="{FF2B5EF4-FFF2-40B4-BE49-F238E27FC236}">
                <a16:creationId xmlns:a16="http://schemas.microsoft.com/office/drawing/2014/main" xmlns="" id="{5B651D13-FF15-4C60-A35E-F0DE0F030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" name="Text Box 233">
            <a:extLst>
              <a:ext uri="{FF2B5EF4-FFF2-40B4-BE49-F238E27FC236}">
                <a16:creationId xmlns:a16="http://schemas.microsoft.com/office/drawing/2014/main" xmlns="" id="{B3EAF74E-C9FE-45FD-8912-158BFB97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" name="Text Box 233">
            <a:extLst>
              <a:ext uri="{FF2B5EF4-FFF2-40B4-BE49-F238E27FC236}">
                <a16:creationId xmlns:a16="http://schemas.microsoft.com/office/drawing/2014/main" xmlns="" id="{D6D4FA80-07BF-491E-A8A4-E1DDAC596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Text Box 233">
            <a:extLst>
              <a:ext uri="{FF2B5EF4-FFF2-40B4-BE49-F238E27FC236}">
                <a16:creationId xmlns:a16="http://schemas.microsoft.com/office/drawing/2014/main" xmlns="" id="{F6FF7708-3850-4210-9D66-F00A70E49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Text Box 233">
            <a:extLst>
              <a:ext uri="{FF2B5EF4-FFF2-40B4-BE49-F238E27FC236}">
                <a16:creationId xmlns:a16="http://schemas.microsoft.com/office/drawing/2014/main" xmlns="" id="{026EB4B9-E009-472F-B5E7-B3984B07C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Text Box 233">
            <a:extLst>
              <a:ext uri="{FF2B5EF4-FFF2-40B4-BE49-F238E27FC236}">
                <a16:creationId xmlns:a16="http://schemas.microsoft.com/office/drawing/2014/main" xmlns="" id="{2C454EC8-9776-4B9F-94C3-7364BCA30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Text Box 233">
            <a:extLst>
              <a:ext uri="{FF2B5EF4-FFF2-40B4-BE49-F238E27FC236}">
                <a16:creationId xmlns:a16="http://schemas.microsoft.com/office/drawing/2014/main" xmlns="" id="{11AEE29F-A1BB-4E40-9F04-3E9C2DE44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Text Box 233">
            <a:extLst>
              <a:ext uri="{FF2B5EF4-FFF2-40B4-BE49-F238E27FC236}">
                <a16:creationId xmlns:a16="http://schemas.microsoft.com/office/drawing/2014/main" xmlns="" id="{6FD598AD-29CD-4B44-9273-C715B9F9B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233">
            <a:extLst>
              <a:ext uri="{FF2B5EF4-FFF2-40B4-BE49-F238E27FC236}">
                <a16:creationId xmlns:a16="http://schemas.microsoft.com/office/drawing/2014/main" xmlns="" id="{C59AE679-D550-4A8C-9408-0FB3D1414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233">
            <a:extLst>
              <a:ext uri="{FF2B5EF4-FFF2-40B4-BE49-F238E27FC236}">
                <a16:creationId xmlns:a16="http://schemas.microsoft.com/office/drawing/2014/main" xmlns="" id="{96E6ECFA-AD1D-4216-BC45-FF82DC28C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Text Box 233">
            <a:extLst>
              <a:ext uri="{FF2B5EF4-FFF2-40B4-BE49-F238E27FC236}">
                <a16:creationId xmlns:a16="http://schemas.microsoft.com/office/drawing/2014/main" xmlns="" id="{A8177BDC-6887-45AF-8A40-C6B0D2121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Text Box 233">
            <a:extLst>
              <a:ext uri="{FF2B5EF4-FFF2-40B4-BE49-F238E27FC236}">
                <a16:creationId xmlns:a16="http://schemas.microsoft.com/office/drawing/2014/main" xmlns="" id="{DD456539-3C1F-4E58-BCA9-54EA98144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Text Box 233">
            <a:extLst>
              <a:ext uri="{FF2B5EF4-FFF2-40B4-BE49-F238E27FC236}">
                <a16:creationId xmlns:a16="http://schemas.microsoft.com/office/drawing/2014/main" xmlns="" id="{F09CCB8E-0D13-438D-8747-C9CEF930D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33">
            <a:extLst>
              <a:ext uri="{FF2B5EF4-FFF2-40B4-BE49-F238E27FC236}">
                <a16:creationId xmlns:a16="http://schemas.microsoft.com/office/drawing/2014/main" xmlns="" id="{E912CD68-FD20-4B48-99CF-358B93039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Text Box 233">
            <a:extLst>
              <a:ext uri="{FF2B5EF4-FFF2-40B4-BE49-F238E27FC236}">
                <a16:creationId xmlns:a16="http://schemas.microsoft.com/office/drawing/2014/main" xmlns="" id="{957A6DCB-4FA7-403F-BC94-A8E17F669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233">
            <a:extLst>
              <a:ext uri="{FF2B5EF4-FFF2-40B4-BE49-F238E27FC236}">
                <a16:creationId xmlns:a16="http://schemas.microsoft.com/office/drawing/2014/main" xmlns="" id="{C8081FBC-7A12-4D7F-B078-5F83F150C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Text Box 233">
            <a:extLst>
              <a:ext uri="{FF2B5EF4-FFF2-40B4-BE49-F238E27FC236}">
                <a16:creationId xmlns:a16="http://schemas.microsoft.com/office/drawing/2014/main" xmlns="" id="{25D7BC1B-1293-45B2-BFD4-B342BBFF5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3" name="Text Box 233">
            <a:extLst>
              <a:ext uri="{FF2B5EF4-FFF2-40B4-BE49-F238E27FC236}">
                <a16:creationId xmlns:a16="http://schemas.microsoft.com/office/drawing/2014/main" xmlns="" id="{29F74F5E-574F-4DFD-B184-488D93C13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233">
            <a:extLst>
              <a:ext uri="{FF2B5EF4-FFF2-40B4-BE49-F238E27FC236}">
                <a16:creationId xmlns:a16="http://schemas.microsoft.com/office/drawing/2014/main" xmlns="" id="{DB614C2C-B815-417B-8FE7-BCC780FFB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Text Box 233">
            <a:extLst>
              <a:ext uri="{FF2B5EF4-FFF2-40B4-BE49-F238E27FC236}">
                <a16:creationId xmlns:a16="http://schemas.microsoft.com/office/drawing/2014/main" xmlns="" id="{29F72842-193E-4FAA-BE77-6181C223E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Text Box 233">
            <a:extLst>
              <a:ext uri="{FF2B5EF4-FFF2-40B4-BE49-F238E27FC236}">
                <a16:creationId xmlns:a16="http://schemas.microsoft.com/office/drawing/2014/main" xmlns="" id="{96123378-C94D-4DAF-BAB8-4ECA80B49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7" name="Text Box 233">
            <a:extLst>
              <a:ext uri="{FF2B5EF4-FFF2-40B4-BE49-F238E27FC236}">
                <a16:creationId xmlns:a16="http://schemas.microsoft.com/office/drawing/2014/main" xmlns="" id="{921A9178-E8A0-4828-99E1-6702B43DB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Text Box 233">
            <a:extLst>
              <a:ext uri="{FF2B5EF4-FFF2-40B4-BE49-F238E27FC236}">
                <a16:creationId xmlns:a16="http://schemas.microsoft.com/office/drawing/2014/main" xmlns="" id="{819C7719-6569-4BBF-B449-7DAA75C0C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233">
            <a:extLst>
              <a:ext uri="{FF2B5EF4-FFF2-40B4-BE49-F238E27FC236}">
                <a16:creationId xmlns:a16="http://schemas.microsoft.com/office/drawing/2014/main" xmlns="" id="{B29CC5AA-3659-4906-BFA0-A089EEE86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 Box 233">
            <a:extLst>
              <a:ext uri="{FF2B5EF4-FFF2-40B4-BE49-F238E27FC236}">
                <a16:creationId xmlns:a16="http://schemas.microsoft.com/office/drawing/2014/main" xmlns="" id="{B08F3492-B347-427B-9E63-13F5E9FB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1" name="Text Box 233">
            <a:extLst>
              <a:ext uri="{FF2B5EF4-FFF2-40B4-BE49-F238E27FC236}">
                <a16:creationId xmlns:a16="http://schemas.microsoft.com/office/drawing/2014/main" xmlns="" id="{9D56411C-ACB9-4D79-907A-EE7021E50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2" name="Text Box 233">
            <a:extLst>
              <a:ext uri="{FF2B5EF4-FFF2-40B4-BE49-F238E27FC236}">
                <a16:creationId xmlns:a16="http://schemas.microsoft.com/office/drawing/2014/main" xmlns="" id="{8C3F49DC-1CE1-4754-935D-1BFE2967E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3" name="Text Box 233">
            <a:extLst>
              <a:ext uri="{FF2B5EF4-FFF2-40B4-BE49-F238E27FC236}">
                <a16:creationId xmlns:a16="http://schemas.microsoft.com/office/drawing/2014/main" xmlns="" id="{3DF890E0-3E5C-46A2-BDD8-15964171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4" name="Text Box 233">
            <a:extLst>
              <a:ext uri="{FF2B5EF4-FFF2-40B4-BE49-F238E27FC236}">
                <a16:creationId xmlns:a16="http://schemas.microsoft.com/office/drawing/2014/main" xmlns="" id="{85A3D537-84FA-4AD9-BEBC-0FA93F1DF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" name="Text Box 233">
            <a:extLst>
              <a:ext uri="{FF2B5EF4-FFF2-40B4-BE49-F238E27FC236}">
                <a16:creationId xmlns:a16="http://schemas.microsoft.com/office/drawing/2014/main" xmlns="" id="{55AD538A-C90E-4820-A835-649FD205A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6" name="Text Box 233">
            <a:extLst>
              <a:ext uri="{FF2B5EF4-FFF2-40B4-BE49-F238E27FC236}">
                <a16:creationId xmlns:a16="http://schemas.microsoft.com/office/drawing/2014/main" xmlns="" id="{E6741DF6-5157-4B7C-8B80-A65D3ABF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7" name="Text Box 233">
            <a:extLst>
              <a:ext uri="{FF2B5EF4-FFF2-40B4-BE49-F238E27FC236}">
                <a16:creationId xmlns:a16="http://schemas.microsoft.com/office/drawing/2014/main" xmlns="" id="{DA9558DC-00AA-47DC-8B50-FB768671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8" name="Text Box 233">
            <a:extLst>
              <a:ext uri="{FF2B5EF4-FFF2-40B4-BE49-F238E27FC236}">
                <a16:creationId xmlns:a16="http://schemas.microsoft.com/office/drawing/2014/main" xmlns="" id="{5341B2F6-6EB8-4246-B50C-AC9A2B20E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9" name="Text Box 233">
            <a:extLst>
              <a:ext uri="{FF2B5EF4-FFF2-40B4-BE49-F238E27FC236}">
                <a16:creationId xmlns:a16="http://schemas.microsoft.com/office/drawing/2014/main" xmlns="" id="{DE6837F8-F357-445C-943B-D585FA190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0" name="Text Box 233">
            <a:extLst>
              <a:ext uri="{FF2B5EF4-FFF2-40B4-BE49-F238E27FC236}">
                <a16:creationId xmlns:a16="http://schemas.microsoft.com/office/drawing/2014/main" xmlns="" id="{8A3D828B-3EAC-4964-AEE7-DA29D807D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1" name="Text Box 233">
            <a:extLst>
              <a:ext uri="{FF2B5EF4-FFF2-40B4-BE49-F238E27FC236}">
                <a16:creationId xmlns:a16="http://schemas.microsoft.com/office/drawing/2014/main" xmlns="" id="{48C055A6-46C1-4AF4-99C8-3219B1528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2" name="Text Box 233">
            <a:extLst>
              <a:ext uri="{FF2B5EF4-FFF2-40B4-BE49-F238E27FC236}">
                <a16:creationId xmlns:a16="http://schemas.microsoft.com/office/drawing/2014/main" xmlns="" id="{274626DC-5E6E-4F82-9FC4-BB3427398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3" name="Text Box 233">
            <a:extLst>
              <a:ext uri="{FF2B5EF4-FFF2-40B4-BE49-F238E27FC236}">
                <a16:creationId xmlns:a16="http://schemas.microsoft.com/office/drawing/2014/main" xmlns="" id="{1A324118-D6BF-4564-AF6C-84B286A99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4" name="Text Box 233">
            <a:extLst>
              <a:ext uri="{FF2B5EF4-FFF2-40B4-BE49-F238E27FC236}">
                <a16:creationId xmlns:a16="http://schemas.microsoft.com/office/drawing/2014/main" xmlns="" id="{11563A5D-6522-4CBF-98FB-3367F39F2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5" name="Text Box 233">
            <a:extLst>
              <a:ext uri="{FF2B5EF4-FFF2-40B4-BE49-F238E27FC236}">
                <a16:creationId xmlns:a16="http://schemas.microsoft.com/office/drawing/2014/main" xmlns="" id="{29738642-35B6-4F63-8CED-31E8D603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6" name="Text Box 233">
            <a:extLst>
              <a:ext uri="{FF2B5EF4-FFF2-40B4-BE49-F238E27FC236}">
                <a16:creationId xmlns:a16="http://schemas.microsoft.com/office/drawing/2014/main" xmlns="" id="{08E1F15A-42C8-4E29-A1A8-49B429636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7" name="Text Box 233">
            <a:extLst>
              <a:ext uri="{FF2B5EF4-FFF2-40B4-BE49-F238E27FC236}">
                <a16:creationId xmlns:a16="http://schemas.microsoft.com/office/drawing/2014/main" xmlns="" id="{6C4D19B6-60F7-4AA2-BD73-803A6D264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8" name="Text Box 233">
            <a:extLst>
              <a:ext uri="{FF2B5EF4-FFF2-40B4-BE49-F238E27FC236}">
                <a16:creationId xmlns:a16="http://schemas.microsoft.com/office/drawing/2014/main" xmlns="" id="{A6DC6298-151A-4C52-ADE6-423ED9053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9" name="Text Box 233">
            <a:extLst>
              <a:ext uri="{FF2B5EF4-FFF2-40B4-BE49-F238E27FC236}">
                <a16:creationId xmlns:a16="http://schemas.microsoft.com/office/drawing/2014/main" xmlns="" id="{391D80A3-4270-4440-A686-5CB4971D5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0" name="Text Box 233">
            <a:extLst>
              <a:ext uri="{FF2B5EF4-FFF2-40B4-BE49-F238E27FC236}">
                <a16:creationId xmlns:a16="http://schemas.microsoft.com/office/drawing/2014/main" xmlns="" id="{F5D444A0-1AA6-43F1-AC05-2BB363BFE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1" name="Text Box 233">
            <a:extLst>
              <a:ext uri="{FF2B5EF4-FFF2-40B4-BE49-F238E27FC236}">
                <a16:creationId xmlns:a16="http://schemas.microsoft.com/office/drawing/2014/main" xmlns="" id="{746BCE95-DDA8-4B5C-8803-CF716E98B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2" name="Text Box 233">
            <a:extLst>
              <a:ext uri="{FF2B5EF4-FFF2-40B4-BE49-F238E27FC236}">
                <a16:creationId xmlns:a16="http://schemas.microsoft.com/office/drawing/2014/main" xmlns="" id="{D3CE6332-DC22-4F86-BBFF-88785ED76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3" name="Text Box 233">
            <a:extLst>
              <a:ext uri="{FF2B5EF4-FFF2-40B4-BE49-F238E27FC236}">
                <a16:creationId xmlns:a16="http://schemas.microsoft.com/office/drawing/2014/main" xmlns="" id="{BE7BD51F-7DA4-4C2B-B2A6-5D14DFF64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4" name="Text Box 233">
            <a:extLst>
              <a:ext uri="{FF2B5EF4-FFF2-40B4-BE49-F238E27FC236}">
                <a16:creationId xmlns:a16="http://schemas.microsoft.com/office/drawing/2014/main" xmlns="" id="{8D852559-F2BE-4D28-9C89-ED892EC7D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5" name="Text Box 233">
            <a:extLst>
              <a:ext uri="{FF2B5EF4-FFF2-40B4-BE49-F238E27FC236}">
                <a16:creationId xmlns:a16="http://schemas.microsoft.com/office/drawing/2014/main" xmlns="" id="{F663A15A-A4F2-474D-8FFD-4E5EBD346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6" name="Text Box 233">
            <a:extLst>
              <a:ext uri="{FF2B5EF4-FFF2-40B4-BE49-F238E27FC236}">
                <a16:creationId xmlns:a16="http://schemas.microsoft.com/office/drawing/2014/main" xmlns="" id="{B8AD8932-AB3F-4E57-97E0-BF0EB8060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7" name="Text Box 233">
            <a:extLst>
              <a:ext uri="{FF2B5EF4-FFF2-40B4-BE49-F238E27FC236}">
                <a16:creationId xmlns:a16="http://schemas.microsoft.com/office/drawing/2014/main" xmlns="" id="{281B8AB8-2676-4488-B82F-09EFBA1D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8" name="Text Box 233">
            <a:extLst>
              <a:ext uri="{FF2B5EF4-FFF2-40B4-BE49-F238E27FC236}">
                <a16:creationId xmlns:a16="http://schemas.microsoft.com/office/drawing/2014/main" xmlns="" id="{EADB4A9E-CC82-4FD1-91D3-F7C2ED754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9" name="Text Box 233">
            <a:extLst>
              <a:ext uri="{FF2B5EF4-FFF2-40B4-BE49-F238E27FC236}">
                <a16:creationId xmlns:a16="http://schemas.microsoft.com/office/drawing/2014/main" xmlns="" id="{592F0859-6090-429B-8E34-7EA72EAA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0" name="Text Box 233">
            <a:extLst>
              <a:ext uri="{FF2B5EF4-FFF2-40B4-BE49-F238E27FC236}">
                <a16:creationId xmlns:a16="http://schemas.microsoft.com/office/drawing/2014/main" xmlns="" id="{F1CD886A-DBD7-44CC-9088-87F852208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1" name="Text Box 233">
            <a:extLst>
              <a:ext uri="{FF2B5EF4-FFF2-40B4-BE49-F238E27FC236}">
                <a16:creationId xmlns:a16="http://schemas.microsoft.com/office/drawing/2014/main" xmlns="" id="{6993A671-F97A-46FF-A0C3-C1BC0184A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2" name="Text Box 233">
            <a:extLst>
              <a:ext uri="{FF2B5EF4-FFF2-40B4-BE49-F238E27FC236}">
                <a16:creationId xmlns:a16="http://schemas.microsoft.com/office/drawing/2014/main" xmlns="" id="{ED50F960-5684-49BE-96E2-7CAD2064C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3" name="Text Box 233">
            <a:extLst>
              <a:ext uri="{FF2B5EF4-FFF2-40B4-BE49-F238E27FC236}">
                <a16:creationId xmlns:a16="http://schemas.microsoft.com/office/drawing/2014/main" xmlns="" id="{A54CDAEB-C43D-47C0-BCBF-ED882DDD9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4" name="Text Box 233">
            <a:extLst>
              <a:ext uri="{FF2B5EF4-FFF2-40B4-BE49-F238E27FC236}">
                <a16:creationId xmlns:a16="http://schemas.microsoft.com/office/drawing/2014/main" xmlns="" id="{C7375A35-D843-4EC7-8EB2-B3B6C288C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5" name="Text Box 233">
            <a:extLst>
              <a:ext uri="{FF2B5EF4-FFF2-40B4-BE49-F238E27FC236}">
                <a16:creationId xmlns:a16="http://schemas.microsoft.com/office/drawing/2014/main" xmlns="" id="{FE45A2CE-E8AE-4DA8-9112-00C042401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6" name="Text Box 233">
            <a:extLst>
              <a:ext uri="{FF2B5EF4-FFF2-40B4-BE49-F238E27FC236}">
                <a16:creationId xmlns:a16="http://schemas.microsoft.com/office/drawing/2014/main" xmlns="" id="{FF4038CF-11F8-456A-9BBD-84447865A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7" name="Text Box 233">
            <a:extLst>
              <a:ext uri="{FF2B5EF4-FFF2-40B4-BE49-F238E27FC236}">
                <a16:creationId xmlns:a16="http://schemas.microsoft.com/office/drawing/2014/main" xmlns="" id="{1EA4FAA2-1CD0-40BC-9048-894552AB6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8" name="Text Box 233">
            <a:extLst>
              <a:ext uri="{FF2B5EF4-FFF2-40B4-BE49-F238E27FC236}">
                <a16:creationId xmlns:a16="http://schemas.microsoft.com/office/drawing/2014/main" xmlns="" id="{45633E11-DEC4-4754-A96E-2EC396401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9" name="Text Box 233">
            <a:extLst>
              <a:ext uri="{FF2B5EF4-FFF2-40B4-BE49-F238E27FC236}">
                <a16:creationId xmlns:a16="http://schemas.microsoft.com/office/drawing/2014/main" xmlns="" id="{65F9B67F-FA81-4C38-AC36-E30F2A6CA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0" name="Text Box 233">
            <a:extLst>
              <a:ext uri="{FF2B5EF4-FFF2-40B4-BE49-F238E27FC236}">
                <a16:creationId xmlns:a16="http://schemas.microsoft.com/office/drawing/2014/main" xmlns="" id="{55B6757B-EC59-4762-810A-813D34E7F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1" name="Text Box 233">
            <a:extLst>
              <a:ext uri="{FF2B5EF4-FFF2-40B4-BE49-F238E27FC236}">
                <a16:creationId xmlns:a16="http://schemas.microsoft.com/office/drawing/2014/main" xmlns="" id="{2F59F015-0593-46D5-94D2-D95A7CFB2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2" name="Text Box 233">
            <a:extLst>
              <a:ext uri="{FF2B5EF4-FFF2-40B4-BE49-F238E27FC236}">
                <a16:creationId xmlns:a16="http://schemas.microsoft.com/office/drawing/2014/main" xmlns="" id="{92F7E42D-D5E5-4CCC-A452-F84D538C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3" name="Text Box 233">
            <a:extLst>
              <a:ext uri="{FF2B5EF4-FFF2-40B4-BE49-F238E27FC236}">
                <a16:creationId xmlns:a16="http://schemas.microsoft.com/office/drawing/2014/main" xmlns="" id="{2546AF7F-6CBB-432D-85AD-9A2F7DB81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4" name="Text Box 233">
            <a:extLst>
              <a:ext uri="{FF2B5EF4-FFF2-40B4-BE49-F238E27FC236}">
                <a16:creationId xmlns:a16="http://schemas.microsoft.com/office/drawing/2014/main" xmlns="" id="{4B394093-820C-4E7F-ADEC-4661A713E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5" name="Text Box 233">
            <a:extLst>
              <a:ext uri="{FF2B5EF4-FFF2-40B4-BE49-F238E27FC236}">
                <a16:creationId xmlns:a16="http://schemas.microsoft.com/office/drawing/2014/main" xmlns="" id="{8EC8494A-BC4D-4B8C-B15B-6DC425AFB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6" name="Callout: Down Arrow 4165">
            <a:extLst>
              <a:ext uri="{FF2B5EF4-FFF2-40B4-BE49-F238E27FC236}">
                <a16:creationId xmlns:a16="http://schemas.microsoft.com/office/drawing/2014/main" xmlns="" id="{DFC3F380-D9B1-4A92-84AD-DA651681E819}"/>
              </a:ext>
            </a:extLst>
          </p:cNvPr>
          <p:cNvSpPr/>
          <p:nvPr/>
        </p:nvSpPr>
        <p:spPr>
          <a:xfrm>
            <a:off x="457200" y="2057400"/>
            <a:ext cx="1447800" cy="2057400"/>
          </a:xfrm>
          <a:prstGeom prst="downArrowCallou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第一阶段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名单提报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Step I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Provide Name list</a:t>
            </a:r>
          </a:p>
        </p:txBody>
      </p:sp>
    </p:spTree>
    <p:extLst>
      <p:ext uri="{BB962C8B-B14F-4D97-AF65-F5344CB8AC3E}">
        <p14:creationId xmlns:p14="http://schemas.microsoft.com/office/powerpoint/2010/main" val="1553367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B2D647-8465-4006-8529-2D5393D0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技术员培训中心</a:t>
            </a:r>
            <a:r>
              <a:rPr lang="en-US" altLang="zh-CN" dirty="0"/>
              <a:t>Training Centre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040C6B-AE24-4953-A06A-BF084989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EFE35D-CD12-4BBA-9992-EA43F5C6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2CBFA4-B67F-4979-B0EF-CB724A31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28</a:t>
            </a:fld>
            <a:endParaRPr lang="en-SG"/>
          </a:p>
        </p:txBody>
      </p:sp>
      <p:sp>
        <p:nvSpPr>
          <p:cNvPr id="3156" name="Text Box 233">
            <a:extLst>
              <a:ext uri="{FF2B5EF4-FFF2-40B4-BE49-F238E27FC236}">
                <a16:creationId xmlns:a16="http://schemas.microsoft.com/office/drawing/2014/main" xmlns="" id="{5D1F77C3-DE5F-43B4-8815-EF55B507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7" name="Text Box 233">
            <a:extLst>
              <a:ext uri="{FF2B5EF4-FFF2-40B4-BE49-F238E27FC236}">
                <a16:creationId xmlns:a16="http://schemas.microsoft.com/office/drawing/2014/main" xmlns="" id="{D7CEB951-9606-4B1B-9247-012238265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8" name="Text Box 233">
            <a:extLst>
              <a:ext uri="{FF2B5EF4-FFF2-40B4-BE49-F238E27FC236}">
                <a16:creationId xmlns:a16="http://schemas.microsoft.com/office/drawing/2014/main" xmlns="" id="{E4B41F74-BAEB-44D2-8450-1E5AECFE7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9" name="Text Box 233">
            <a:extLst>
              <a:ext uri="{FF2B5EF4-FFF2-40B4-BE49-F238E27FC236}">
                <a16:creationId xmlns:a16="http://schemas.microsoft.com/office/drawing/2014/main" xmlns="" id="{CEA7E5D2-F028-4AA6-9092-F6AC337C2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0" name="Text Box 233">
            <a:extLst>
              <a:ext uri="{FF2B5EF4-FFF2-40B4-BE49-F238E27FC236}">
                <a16:creationId xmlns:a16="http://schemas.microsoft.com/office/drawing/2014/main" xmlns="" id="{E2EE6C4F-FCCA-4B59-92F3-A2189C43E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1" name="Text Box 233">
            <a:extLst>
              <a:ext uri="{FF2B5EF4-FFF2-40B4-BE49-F238E27FC236}">
                <a16:creationId xmlns:a16="http://schemas.microsoft.com/office/drawing/2014/main" xmlns="" id="{78C2DCA9-2B6E-4C32-A0E2-098B850C4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2" name="Text Box 233">
            <a:extLst>
              <a:ext uri="{FF2B5EF4-FFF2-40B4-BE49-F238E27FC236}">
                <a16:creationId xmlns:a16="http://schemas.microsoft.com/office/drawing/2014/main" xmlns="" id="{80A44547-0D76-4728-8CF9-1FB4FCB34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3" name="Text Box 233">
            <a:extLst>
              <a:ext uri="{FF2B5EF4-FFF2-40B4-BE49-F238E27FC236}">
                <a16:creationId xmlns:a16="http://schemas.microsoft.com/office/drawing/2014/main" xmlns="" id="{9F7F7FCD-0A51-477F-A3EE-7DFA789E9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4" name="Text Box 233">
            <a:extLst>
              <a:ext uri="{FF2B5EF4-FFF2-40B4-BE49-F238E27FC236}">
                <a16:creationId xmlns:a16="http://schemas.microsoft.com/office/drawing/2014/main" xmlns="" id="{8E22401D-C28E-4F7A-AEB1-249563895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5" name="Text Box 233">
            <a:extLst>
              <a:ext uri="{FF2B5EF4-FFF2-40B4-BE49-F238E27FC236}">
                <a16:creationId xmlns:a16="http://schemas.microsoft.com/office/drawing/2014/main" xmlns="" id="{D2B88AEF-2431-439C-A2F3-09A6518D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6" name="Text Box 233">
            <a:extLst>
              <a:ext uri="{FF2B5EF4-FFF2-40B4-BE49-F238E27FC236}">
                <a16:creationId xmlns:a16="http://schemas.microsoft.com/office/drawing/2014/main" xmlns="" id="{C73F6E45-0B49-4150-B2AF-8060C5148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7" name="Text Box 233">
            <a:extLst>
              <a:ext uri="{FF2B5EF4-FFF2-40B4-BE49-F238E27FC236}">
                <a16:creationId xmlns:a16="http://schemas.microsoft.com/office/drawing/2014/main" xmlns="" id="{D1AF2603-E4FB-495B-8FF9-43F309DA9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8" name="Text Box 233">
            <a:extLst>
              <a:ext uri="{FF2B5EF4-FFF2-40B4-BE49-F238E27FC236}">
                <a16:creationId xmlns:a16="http://schemas.microsoft.com/office/drawing/2014/main" xmlns="" id="{663E87F0-912B-4073-BDE5-545AD2A0C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9" name="Text Box 233">
            <a:extLst>
              <a:ext uri="{FF2B5EF4-FFF2-40B4-BE49-F238E27FC236}">
                <a16:creationId xmlns:a16="http://schemas.microsoft.com/office/drawing/2014/main" xmlns="" id="{BD39218C-6D96-456C-B2DC-FA27D834D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0" name="Text Box 233">
            <a:extLst>
              <a:ext uri="{FF2B5EF4-FFF2-40B4-BE49-F238E27FC236}">
                <a16:creationId xmlns:a16="http://schemas.microsoft.com/office/drawing/2014/main" xmlns="" id="{4B3870D8-555B-411B-8675-80B4091CC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1" name="Text Box 233">
            <a:extLst>
              <a:ext uri="{FF2B5EF4-FFF2-40B4-BE49-F238E27FC236}">
                <a16:creationId xmlns:a16="http://schemas.microsoft.com/office/drawing/2014/main" xmlns="" id="{DAB01A1B-6431-467F-BB81-3FE122389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2" name="Text Box 233">
            <a:extLst>
              <a:ext uri="{FF2B5EF4-FFF2-40B4-BE49-F238E27FC236}">
                <a16:creationId xmlns:a16="http://schemas.microsoft.com/office/drawing/2014/main" xmlns="" id="{B7DF7961-C795-40E6-8F9A-484E367C0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3" name="Text Box 233">
            <a:extLst>
              <a:ext uri="{FF2B5EF4-FFF2-40B4-BE49-F238E27FC236}">
                <a16:creationId xmlns:a16="http://schemas.microsoft.com/office/drawing/2014/main" xmlns="" id="{1D451F04-233B-4672-BA68-CCB09285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" name="Text Box 233">
            <a:extLst>
              <a:ext uri="{FF2B5EF4-FFF2-40B4-BE49-F238E27FC236}">
                <a16:creationId xmlns:a16="http://schemas.microsoft.com/office/drawing/2014/main" xmlns="" id="{2A572B65-4E08-4D06-9472-E940B26DC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" name="Text Box 233">
            <a:extLst>
              <a:ext uri="{FF2B5EF4-FFF2-40B4-BE49-F238E27FC236}">
                <a16:creationId xmlns:a16="http://schemas.microsoft.com/office/drawing/2014/main" xmlns="" id="{DF3C9723-0901-45B5-9B4F-34DBC7653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" name="Text Box 233">
            <a:extLst>
              <a:ext uri="{FF2B5EF4-FFF2-40B4-BE49-F238E27FC236}">
                <a16:creationId xmlns:a16="http://schemas.microsoft.com/office/drawing/2014/main" xmlns="" id="{44C6D38D-DAAB-4BDC-8D8F-FAF78E8B8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" name="Text Box 233">
            <a:extLst>
              <a:ext uri="{FF2B5EF4-FFF2-40B4-BE49-F238E27FC236}">
                <a16:creationId xmlns:a16="http://schemas.microsoft.com/office/drawing/2014/main" xmlns="" id="{AFC1AAE4-0D11-40A3-AD0C-26D48E73D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" name="Text Box 233">
            <a:extLst>
              <a:ext uri="{FF2B5EF4-FFF2-40B4-BE49-F238E27FC236}">
                <a16:creationId xmlns:a16="http://schemas.microsoft.com/office/drawing/2014/main" xmlns="" id="{8D435F58-6993-44B8-9B85-E4B1E587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" name="Text Box 233">
            <a:extLst>
              <a:ext uri="{FF2B5EF4-FFF2-40B4-BE49-F238E27FC236}">
                <a16:creationId xmlns:a16="http://schemas.microsoft.com/office/drawing/2014/main" xmlns="" id="{1F161971-ED9A-4C07-937F-3FC72D3AD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0" name="Text Box 233">
            <a:extLst>
              <a:ext uri="{FF2B5EF4-FFF2-40B4-BE49-F238E27FC236}">
                <a16:creationId xmlns:a16="http://schemas.microsoft.com/office/drawing/2014/main" xmlns="" id="{23FF4D5A-FDD9-46E8-B745-803416CB8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1" name="Text Box 233">
            <a:extLst>
              <a:ext uri="{FF2B5EF4-FFF2-40B4-BE49-F238E27FC236}">
                <a16:creationId xmlns:a16="http://schemas.microsoft.com/office/drawing/2014/main" xmlns="" id="{5FEF5343-7C60-4192-B197-10840EF72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" name="Text Box 233">
            <a:extLst>
              <a:ext uri="{FF2B5EF4-FFF2-40B4-BE49-F238E27FC236}">
                <a16:creationId xmlns:a16="http://schemas.microsoft.com/office/drawing/2014/main" xmlns="" id="{EDAC8297-BAFB-4FD1-87C7-9A2DC792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" name="Text Box 233">
            <a:extLst>
              <a:ext uri="{FF2B5EF4-FFF2-40B4-BE49-F238E27FC236}">
                <a16:creationId xmlns:a16="http://schemas.microsoft.com/office/drawing/2014/main" xmlns="" id="{046AA178-B6E6-452A-9E26-792DBC7A0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4" name="Text Box 233">
            <a:extLst>
              <a:ext uri="{FF2B5EF4-FFF2-40B4-BE49-F238E27FC236}">
                <a16:creationId xmlns:a16="http://schemas.microsoft.com/office/drawing/2014/main" xmlns="" id="{78286C22-F213-4795-998C-54D082B52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5" name="Text Box 233">
            <a:extLst>
              <a:ext uri="{FF2B5EF4-FFF2-40B4-BE49-F238E27FC236}">
                <a16:creationId xmlns:a16="http://schemas.microsoft.com/office/drawing/2014/main" xmlns="" id="{A8827695-AAEF-4DA3-BF1D-54F0E3849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6" name="Text Box 233">
            <a:extLst>
              <a:ext uri="{FF2B5EF4-FFF2-40B4-BE49-F238E27FC236}">
                <a16:creationId xmlns:a16="http://schemas.microsoft.com/office/drawing/2014/main" xmlns="" id="{CD2DE2EE-EF23-4266-B9B6-AF4E20565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7" name="Text Box 233">
            <a:extLst>
              <a:ext uri="{FF2B5EF4-FFF2-40B4-BE49-F238E27FC236}">
                <a16:creationId xmlns:a16="http://schemas.microsoft.com/office/drawing/2014/main" xmlns="" id="{54365475-A36F-4540-9218-0D8227AFA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8" name="Text Box 233">
            <a:extLst>
              <a:ext uri="{FF2B5EF4-FFF2-40B4-BE49-F238E27FC236}">
                <a16:creationId xmlns:a16="http://schemas.microsoft.com/office/drawing/2014/main" xmlns="" id="{B4CBE776-4706-423D-A4EB-E1400902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9" name="Text Box 233">
            <a:extLst>
              <a:ext uri="{FF2B5EF4-FFF2-40B4-BE49-F238E27FC236}">
                <a16:creationId xmlns:a16="http://schemas.microsoft.com/office/drawing/2014/main" xmlns="" id="{44A42DA0-7505-4E75-B782-41D670CA4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0" name="Text Box 233">
            <a:extLst>
              <a:ext uri="{FF2B5EF4-FFF2-40B4-BE49-F238E27FC236}">
                <a16:creationId xmlns:a16="http://schemas.microsoft.com/office/drawing/2014/main" xmlns="" id="{05385862-E8F4-4661-AB80-FEBC05979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1" name="Text Box 233">
            <a:extLst>
              <a:ext uri="{FF2B5EF4-FFF2-40B4-BE49-F238E27FC236}">
                <a16:creationId xmlns:a16="http://schemas.microsoft.com/office/drawing/2014/main" xmlns="" id="{6D1A1CEB-7075-45A1-916F-B3BBB4E92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2" name="Text Box 233">
            <a:extLst>
              <a:ext uri="{FF2B5EF4-FFF2-40B4-BE49-F238E27FC236}">
                <a16:creationId xmlns:a16="http://schemas.microsoft.com/office/drawing/2014/main" xmlns="" id="{C2667381-BC09-4E45-8116-F21601119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3" name="Text Box 233">
            <a:extLst>
              <a:ext uri="{FF2B5EF4-FFF2-40B4-BE49-F238E27FC236}">
                <a16:creationId xmlns:a16="http://schemas.microsoft.com/office/drawing/2014/main" xmlns="" id="{DDA87382-12F6-46BC-9CA3-67CF996AE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" name="Text Box 233">
            <a:extLst>
              <a:ext uri="{FF2B5EF4-FFF2-40B4-BE49-F238E27FC236}">
                <a16:creationId xmlns:a16="http://schemas.microsoft.com/office/drawing/2014/main" xmlns="" id="{C9E7FBF6-EE4E-43AC-B46F-2EC7F292A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5" name="Text Box 233">
            <a:extLst>
              <a:ext uri="{FF2B5EF4-FFF2-40B4-BE49-F238E27FC236}">
                <a16:creationId xmlns:a16="http://schemas.microsoft.com/office/drawing/2014/main" xmlns="" id="{E116CBC6-5F7D-48F8-A3C1-DBAE57450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6" name="Text Box 233">
            <a:extLst>
              <a:ext uri="{FF2B5EF4-FFF2-40B4-BE49-F238E27FC236}">
                <a16:creationId xmlns:a16="http://schemas.microsoft.com/office/drawing/2014/main" xmlns="" id="{1CCAF883-9F3B-4D54-8E9A-A19AB477F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7" name="Text Box 233">
            <a:extLst>
              <a:ext uri="{FF2B5EF4-FFF2-40B4-BE49-F238E27FC236}">
                <a16:creationId xmlns:a16="http://schemas.microsoft.com/office/drawing/2014/main" xmlns="" id="{12611170-86FE-411E-8598-2756E4C1A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8" name="Text Box 233">
            <a:extLst>
              <a:ext uri="{FF2B5EF4-FFF2-40B4-BE49-F238E27FC236}">
                <a16:creationId xmlns:a16="http://schemas.microsoft.com/office/drawing/2014/main" xmlns="" id="{F862A192-10A0-402B-A92E-B02DAF77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9" name="Text Box 233">
            <a:extLst>
              <a:ext uri="{FF2B5EF4-FFF2-40B4-BE49-F238E27FC236}">
                <a16:creationId xmlns:a16="http://schemas.microsoft.com/office/drawing/2014/main" xmlns="" id="{45B36180-4415-43A8-A938-BB7377C8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0" name="Text Box 233">
            <a:extLst>
              <a:ext uri="{FF2B5EF4-FFF2-40B4-BE49-F238E27FC236}">
                <a16:creationId xmlns:a16="http://schemas.microsoft.com/office/drawing/2014/main" xmlns="" id="{144C3344-ACBD-4802-B89E-2703CF274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1" name="Text Box 233">
            <a:extLst>
              <a:ext uri="{FF2B5EF4-FFF2-40B4-BE49-F238E27FC236}">
                <a16:creationId xmlns:a16="http://schemas.microsoft.com/office/drawing/2014/main" xmlns="" id="{71CB1DB0-5F5A-4E82-BF5A-AC3C3622A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2" name="Text Box 233">
            <a:extLst>
              <a:ext uri="{FF2B5EF4-FFF2-40B4-BE49-F238E27FC236}">
                <a16:creationId xmlns:a16="http://schemas.microsoft.com/office/drawing/2014/main" xmlns="" id="{888A6EE2-BDA7-400D-86B3-00ED7E1EE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3" name="Text Box 233">
            <a:extLst>
              <a:ext uri="{FF2B5EF4-FFF2-40B4-BE49-F238E27FC236}">
                <a16:creationId xmlns:a16="http://schemas.microsoft.com/office/drawing/2014/main" xmlns="" id="{49C87B4B-107C-498C-8E02-CE9CCAC26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4" name="Text Box 233">
            <a:extLst>
              <a:ext uri="{FF2B5EF4-FFF2-40B4-BE49-F238E27FC236}">
                <a16:creationId xmlns:a16="http://schemas.microsoft.com/office/drawing/2014/main" xmlns="" id="{109587BC-967B-4524-BDB5-D9AFB3A57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" name="Text Box 233">
            <a:extLst>
              <a:ext uri="{FF2B5EF4-FFF2-40B4-BE49-F238E27FC236}">
                <a16:creationId xmlns:a16="http://schemas.microsoft.com/office/drawing/2014/main" xmlns="" id="{D3766651-AEF8-4D34-A61E-9A4D33C9A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6" name="Text Box 233">
            <a:extLst>
              <a:ext uri="{FF2B5EF4-FFF2-40B4-BE49-F238E27FC236}">
                <a16:creationId xmlns:a16="http://schemas.microsoft.com/office/drawing/2014/main" xmlns="" id="{13D35F04-6879-49BC-B4F6-86A3B11FB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7" name="Text Box 233">
            <a:extLst>
              <a:ext uri="{FF2B5EF4-FFF2-40B4-BE49-F238E27FC236}">
                <a16:creationId xmlns:a16="http://schemas.microsoft.com/office/drawing/2014/main" xmlns="" id="{940F9993-74F3-40B3-8979-4E772AE0A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8" name="Text Box 233">
            <a:extLst>
              <a:ext uri="{FF2B5EF4-FFF2-40B4-BE49-F238E27FC236}">
                <a16:creationId xmlns:a16="http://schemas.microsoft.com/office/drawing/2014/main" xmlns="" id="{A9B6BF77-BE3A-4623-8C1D-9632DE07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9" name="Text Box 233">
            <a:extLst>
              <a:ext uri="{FF2B5EF4-FFF2-40B4-BE49-F238E27FC236}">
                <a16:creationId xmlns:a16="http://schemas.microsoft.com/office/drawing/2014/main" xmlns="" id="{153F1D35-E095-4782-8C5D-B7B530AEE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0" name="Text Box 233">
            <a:extLst>
              <a:ext uri="{FF2B5EF4-FFF2-40B4-BE49-F238E27FC236}">
                <a16:creationId xmlns:a16="http://schemas.microsoft.com/office/drawing/2014/main" xmlns="" id="{FBD5CAED-E4F1-4ADF-A540-A1F497B95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1" name="Text Box 233">
            <a:extLst>
              <a:ext uri="{FF2B5EF4-FFF2-40B4-BE49-F238E27FC236}">
                <a16:creationId xmlns:a16="http://schemas.microsoft.com/office/drawing/2014/main" xmlns="" id="{4B93D419-5962-49B7-AA5E-DFA928AD0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2" name="Text Box 233">
            <a:extLst>
              <a:ext uri="{FF2B5EF4-FFF2-40B4-BE49-F238E27FC236}">
                <a16:creationId xmlns:a16="http://schemas.microsoft.com/office/drawing/2014/main" xmlns="" id="{177505BB-691F-4114-A22B-EBA2A2508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3" name="Text Box 233">
            <a:extLst>
              <a:ext uri="{FF2B5EF4-FFF2-40B4-BE49-F238E27FC236}">
                <a16:creationId xmlns:a16="http://schemas.microsoft.com/office/drawing/2014/main" xmlns="" id="{25ACFEA9-F991-4735-B85B-68C21CE2C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4" name="Text Box 233">
            <a:extLst>
              <a:ext uri="{FF2B5EF4-FFF2-40B4-BE49-F238E27FC236}">
                <a16:creationId xmlns:a16="http://schemas.microsoft.com/office/drawing/2014/main" xmlns="" id="{E499BEB9-6CD0-4157-812A-9B99E0EDD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5" name="Text Box 233">
            <a:extLst>
              <a:ext uri="{FF2B5EF4-FFF2-40B4-BE49-F238E27FC236}">
                <a16:creationId xmlns:a16="http://schemas.microsoft.com/office/drawing/2014/main" xmlns="" id="{71308009-A464-4F28-8DF3-8F919463C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6" name="Text Box 233">
            <a:extLst>
              <a:ext uri="{FF2B5EF4-FFF2-40B4-BE49-F238E27FC236}">
                <a16:creationId xmlns:a16="http://schemas.microsoft.com/office/drawing/2014/main" xmlns="" id="{D02EB2E9-2FE9-4214-97B7-7BAD330B2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7" name="Text Box 233">
            <a:extLst>
              <a:ext uri="{FF2B5EF4-FFF2-40B4-BE49-F238E27FC236}">
                <a16:creationId xmlns:a16="http://schemas.microsoft.com/office/drawing/2014/main" xmlns="" id="{E279690F-9DCD-4D72-BF2B-183B105E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8" name="Text Box 233">
            <a:extLst>
              <a:ext uri="{FF2B5EF4-FFF2-40B4-BE49-F238E27FC236}">
                <a16:creationId xmlns:a16="http://schemas.microsoft.com/office/drawing/2014/main" xmlns="" id="{79265273-E1DE-4308-8315-61B405A5B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9" name="Text Box 233">
            <a:extLst>
              <a:ext uri="{FF2B5EF4-FFF2-40B4-BE49-F238E27FC236}">
                <a16:creationId xmlns:a16="http://schemas.microsoft.com/office/drawing/2014/main" xmlns="" id="{6899B5A6-3FBF-4422-BE15-56F4EA92D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0" name="Text Box 233">
            <a:extLst>
              <a:ext uri="{FF2B5EF4-FFF2-40B4-BE49-F238E27FC236}">
                <a16:creationId xmlns:a16="http://schemas.microsoft.com/office/drawing/2014/main" xmlns="" id="{577AA719-44DE-42DF-917C-F9975EB66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1" name="Text Box 233">
            <a:extLst>
              <a:ext uri="{FF2B5EF4-FFF2-40B4-BE49-F238E27FC236}">
                <a16:creationId xmlns:a16="http://schemas.microsoft.com/office/drawing/2014/main" xmlns="" id="{68E7B42F-A96A-4612-ACBD-E7C37C0DA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2" name="Text Box 233">
            <a:extLst>
              <a:ext uri="{FF2B5EF4-FFF2-40B4-BE49-F238E27FC236}">
                <a16:creationId xmlns:a16="http://schemas.microsoft.com/office/drawing/2014/main" xmlns="" id="{195A90B7-9103-4DCA-A884-63552635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3" name="Text Box 233">
            <a:extLst>
              <a:ext uri="{FF2B5EF4-FFF2-40B4-BE49-F238E27FC236}">
                <a16:creationId xmlns:a16="http://schemas.microsoft.com/office/drawing/2014/main" xmlns="" id="{9E67D0CD-7F11-4E09-A888-BB8A9EE40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4" name="Text Box 233">
            <a:extLst>
              <a:ext uri="{FF2B5EF4-FFF2-40B4-BE49-F238E27FC236}">
                <a16:creationId xmlns:a16="http://schemas.microsoft.com/office/drawing/2014/main" xmlns="" id="{2D00DABC-DC1E-4A2B-9835-461E20FA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5" name="Text Box 233">
            <a:extLst>
              <a:ext uri="{FF2B5EF4-FFF2-40B4-BE49-F238E27FC236}">
                <a16:creationId xmlns:a16="http://schemas.microsoft.com/office/drawing/2014/main" xmlns="" id="{3BEAB30E-BA3F-4541-B850-6B0162491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6" name="Text Box 233">
            <a:extLst>
              <a:ext uri="{FF2B5EF4-FFF2-40B4-BE49-F238E27FC236}">
                <a16:creationId xmlns:a16="http://schemas.microsoft.com/office/drawing/2014/main" xmlns="" id="{A9E0320A-83A0-4EC5-90AC-CFC3EA1F5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7" name="Text Box 233">
            <a:extLst>
              <a:ext uri="{FF2B5EF4-FFF2-40B4-BE49-F238E27FC236}">
                <a16:creationId xmlns:a16="http://schemas.microsoft.com/office/drawing/2014/main" xmlns="" id="{332311E3-21F0-43BB-AABC-460CE6103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8" name="Text Box 233">
            <a:extLst>
              <a:ext uri="{FF2B5EF4-FFF2-40B4-BE49-F238E27FC236}">
                <a16:creationId xmlns:a16="http://schemas.microsoft.com/office/drawing/2014/main" xmlns="" id="{F56F7FB5-5421-4404-855C-E3651DFB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9" name="Text Box 233">
            <a:extLst>
              <a:ext uri="{FF2B5EF4-FFF2-40B4-BE49-F238E27FC236}">
                <a16:creationId xmlns:a16="http://schemas.microsoft.com/office/drawing/2014/main" xmlns="" id="{D83ED511-0859-4BEB-BE88-2058A4A88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0" name="Text Box 233">
            <a:extLst>
              <a:ext uri="{FF2B5EF4-FFF2-40B4-BE49-F238E27FC236}">
                <a16:creationId xmlns:a16="http://schemas.microsoft.com/office/drawing/2014/main" xmlns="" id="{DB2280E9-B0C3-426A-854F-D45A0B8F6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1" name="Text Box 233">
            <a:extLst>
              <a:ext uri="{FF2B5EF4-FFF2-40B4-BE49-F238E27FC236}">
                <a16:creationId xmlns:a16="http://schemas.microsoft.com/office/drawing/2014/main" xmlns="" id="{2D06D406-D595-4748-8CBE-6E819E55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2" name="Text Box 233">
            <a:extLst>
              <a:ext uri="{FF2B5EF4-FFF2-40B4-BE49-F238E27FC236}">
                <a16:creationId xmlns:a16="http://schemas.microsoft.com/office/drawing/2014/main" xmlns="" id="{A7539E8E-21E2-427C-A975-1CFBDC844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3" name="Text Box 233">
            <a:extLst>
              <a:ext uri="{FF2B5EF4-FFF2-40B4-BE49-F238E27FC236}">
                <a16:creationId xmlns:a16="http://schemas.microsoft.com/office/drawing/2014/main" xmlns="" id="{0E9411DA-C624-4866-9AEE-A79017D20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4" name="Text Box 233">
            <a:extLst>
              <a:ext uri="{FF2B5EF4-FFF2-40B4-BE49-F238E27FC236}">
                <a16:creationId xmlns:a16="http://schemas.microsoft.com/office/drawing/2014/main" xmlns="" id="{4DAE843F-E727-4CB9-9365-53387B0B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5" name="Text Box 233">
            <a:extLst>
              <a:ext uri="{FF2B5EF4-FFF2-40B4-BE49-F238E27FC236}">
                <a16:creationId xmlns:a16="http://schemas.microsoft.com/office/drawing/2014/main" xmlns="" id="{DF27BE89-8CCB-406C-AA51-70CFDD4E9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6" name="Text Box 233">
            <a:extLst>
              <a:ext uri="{FF2B5EF4-FFF2-40B4-BE49-F238E27FC236}">
                <a16:creationId xmlns:a16="http://schemas.microsoft.com/office/drawing/2014/main" xmlns="" id="{AB4FA65D-049F-4F7F-94A1-C27B138B3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7" name="Text Box 233">
            <a:extLst>
              <a:ext uri="{FF2B5EF4-FFF2-40B4-BE49-F238E27FC236}">
                <a16:creationId xmlns:a16="http://schemas.microsoft.com/office/drawing/2014/main" xmlns="" id="{5EF79E86-1AB5-41F0-9F4C-B22761501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8" name="Text Box 233">
            <a:extLst>
              <a:ext uri="{FF2B5EF4-FFF2-40B4-BE49-F238E27FC236}">
                <a16:creationId xmlns:a16="http://schemas.microsoft.com/office/drawing/2014/main" xmlns="" id="{AD5931FF-B59D-4FC7-9FE9-221AC68EC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9" name="Text Box 233">
            <a:extLst>
              <a:ext uri="{FF2B5EF4-FFF2-40B4-BE49-F238E27FC236}">
                <a16:creationId xmlns:a16="http://schemas.microsoft.com/office/drawing/2014/main" xmlns="" id="{FB07651C-AC09-4FF7-B4B4-5B21EFAC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0" name="Text Box 233">
            <a:extLst>
              <a:ext uri="{FF2B5EF4-FFF2-40B4-BE49-F238E27FC236}">
                <a16:creationId xmlns:a16="http://schemas.microsoft.com/office/drawing/2014/main" xmlns="" id="{5E72919B-4224-4609-B4BB-DBCE18641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1" name="Text Box 233">
            <a:extLst>
              <a:ext uri="{FF2B5EF4-FFF2-40B4-BE49-F238E27FC236}">
                <a16:creationId xmlns:a16="http://schemas.microsoft.com/office/drawing/2014/main" xmlns="" id="{8B9FE3CC-0CF3-43CC-A640-867CEE3BB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2" name="Text Box 233">
            <a:extLst>
              <a:ext uri="{FF2B5EF4-FFF2-40B4-BE49-F238E27FC236}">
                <a16:creationId xmlns:a16="http://schemas.microsoft.com/office/drawing/2014/main" xmlns="" id="{8DBB1F81-8A0F-414B-856E-2E2485CD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3" name="Text Box 233">
            <a:extLst>
              <a:ext uri="{FF2B5EF4-FFF2-40B4-BE49-F238E27FC236}">
                <a16:creationId xmlns:a16="http://schemas.microsoft.com/office/drawing/2014/main" xmlns="" id="{F9643016-5CA9-4175-BA0E-CBFF39AB6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4" name="Text Box 233">
            <a:extLst>
              <a:ext uri="{FF2B5EF4-FFF2-40B4-BE49-F238E27FC236}">
                <a16:creationId xmlns:a16="http://schemas.microsoft.com/office/drawing/2014/main" xmlns="" id="{6EFA58F6-4A59-46BE-96A1-3FC3F13B8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5" name="Text Box 233">
            <a:extLst>
              <a:ext uri="{FF2B5EF4-FFF2-40B4-BE49-F238E27FC236}">
                <a16:creationId xmlns:a16="http://schemas.microsoft.com/office/drawing/2014/main" xmlns="" id="{01F82B8A-8291-4E04-B835-B2D87750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6" name="Text Box 233">
            <a:extLst>
              <a:ext uri="{FF2B5EF4-FFF2-40B4-BE49-F238E27FC236}">
                <a16:creationId xmlns:a16="http://schemas.microsoft.com/office/drawing/2014/main" xmlns="" id="{B93B3A17-81BB-41AB-BCC9-A0BE7E6FF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7" name="Text Box 233">
            <a:extLst>
              <a:ext uri="{FF2B5EF4-FFF2-40B4-BE49-F238E27FC236}">
                <a16:creationId xmlns:a16="http://schemas.microsoft.com/office/drawing/2014/main" xmlns="" id="{55EC57A1-0E1B-4CA4-B149-2329943A4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8" name="Text Box 233">
            <a:extLst>
              <a:ext uri="{FF2B5EF4-FFF2-40B4-BE49-F238E27FC236}">
                <a16:creationId xmlns:a16="http://schemas.microsoft.com/office/drawing/2014/main" xmlns="" id="{5CA725FF-A510-4834-97F0-CE51E3E97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9" name="Text Box 233">
            <a:extLst>
              <a:ext uri="{FF2B5EF4-FFF2-40B4-BE49-F238E27FC236}">
                <a16:creationId xmlns:a16="http://schemas.microsoft.com/office/drawing/2014/main" xmlns="" id="{55B84A1D-C804-44BC-A203-9509DD4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0" name="Text Box 233">
            <a:extLst>
              <a:ext uri="{FF2B5EF4-FFF2-40B4-BE49-F238E27FC236}">
                <a16:creationId xmlns:a16="http://schemas.microsoft.com/office/drawing/2014/main" xmlns="" id="{884399E7-948D-4DEB-AB30-59373472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1" name="Text Box 233">
            <a:extLst>
              <a:ext uri="{FF2B5EF4-FFF2-40B4-BE49-F238E27FC236}">
                <a16:creationId xmlns:a16="http://schemas.microsoft.com/office/drawing/2014/main" xmlns="" id="{B7FE2664-D599-4F7B-A02D-9CA69B2FA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2" name="Text Box 233">
            <a:extLst>
              <a:ext uri="{FF2B5EF4-FFF2-40B4-BE49-F238E27FC236}">
                <a16:creationId xmlns:a16="http://schemas.microsoft.com/office/drawing/2014/main" xmlns="" id="{A202EA46-E109-4610-BFBA-D3CE57E9D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3" name="Text Box 233">
            <a:extLst>
              <a:ext uri="{FF2B5EF4-FFF2-40B4-BE49-F238E27FC236}">
                <a16:creationId xmlns:a16="http://schemas.microsoft.com/office/drawing/2014/main" xmlns="" id="{4DA45953-69F3-45E8-AEA0-27ABA3352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4" name="Text Box 233">
            <a:extLst>
              <a:ext uri="{FF2B5EF4-FFF2-40B4-BE49-F238E27FC236}">
                <a16:creationId xmlns:a16="http://schemas.microsoft.com/office/drawing/2014/main" xmlns="" id="{B11411D6-BFB1-43D3-BAC0-A7DECCDE2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5" name="Text Box 233">
            <a:extLst>
              <a:ext uri="{FF2B5EF4-FFF2-40B4-BE49-F238E27FC236}">
                <a16:creationId xmlns:a16="http://schemas.microsoft.com/office/drawing/2014/main" xmlns="" id="{B8BEFD17-0E22-4979-848F-4F3526BB3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6" name="Text Box 233">
            <a:extLst>
              <a:ext uri="{FF2B5EF4-FFF2-40B4-BE49-F238E27FC236}">
                <a16:creationId xmlns:a16="http://schemas.microsoft.com/office/drawing/2014/main" xmlns="" id="{57DB8B45-2ED3-4A19-9DEE-1214B1BC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7" name="Text Box 233">
            <a:extLst>
              <a:ext uri="{FF2B5EF4-FFF2-40B4-BE49-F238E27FC236}">
                <a16:creationId xmlns:a16="http://schemas.microsoft.com/office/drawing/2014/main" xmlns="" id="{1E92173E-94E6-4255-ABB8-C863EA3FD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8" name="Text Box 233">
            <a:extLst>
              <a:ext uri="{FF2B5EF4-FFF2-40B4-BE49-F238E27FC236}">
                <a16:creationId xmlns:a16="http://schemas.microsoft.com/office/drawing/2014/main" xmlns="" id="{15B0587F-EE25-4423-BCD7-B4512EF85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9" name="Text Box 233">
            <a:extLst>
              <a:ext uri="{FF2B5EF4-FFF2-40B4-BE49-F238E27FC236}">
                <a16:creationId xmlns:a16="http://schemas.microsoft.com/office/drawing/2014/main" xmlns="" id="{6C286FCE-177D-4854-8EDA-86241268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0" name="Text Box 233">
            <a:extLst>
              <a:ext uri="{FF2B5EF4-FFF2-40B4-BE49-F238E27FC236}">
                <a16:creationId xmlns:a16="http://schemas.microsoft.com/office/drawing/2014/main" xmlns="" id="{285D728B-217A-4FB3-BEB4-2603DCA3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1" name="Text Box 233">
            <a:extLst>
              <a:ext uri="{FF2B5EF4-FFF2-40B4-BE49-F238E27FC236}">
                <a16:creationId xmlns:a16="http://schemas.microsoft.com/office/drawing/2014/main" xmlns="" id="{2437CD03-61A8-4A3D-90E3-F19197059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2" name="Text Box 233">
            <a:extLst>
              <a:ext uri="{FF2B5EF4-FFF2-40B4-BE49-F238E27FC236}">
                <a16:creationId xmlns:a16="http://schemas.microsoft.com/office/drawing/2014/main" xmlns="" id="{C5D77F4A-7EA9-423D-BF1E-6DE6185A1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3" name="Text Box 233">
            <a:extLst>
              <a:ext uri="{FF2B5EF4-FFF2-40B4-BE49-F238E27FC236}">
                <a16:creationId xmlns:a16="http://schemas.microsoft.com/office/drawing/2014/main" xmlns="" id="{40DAD5FF-E046-4990-BBA8-C3CC3DCDA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4" name="Text Box 233">
            <a:extLst>
              <a:ext uri="{FF2B5EF4-FFF2-40B4-BE49-F238E27FC236}">
                <a16:creationId xmlns:a16="http://schemas.microsoft.com/office/drawing/2014/main" xmlns="" id="{E2A9AEBD-1C4F-490B-A45A-35A2A3D95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5" name="Text Box 233">
            <a:extLst>
              <a:ext uri="{FF2B5EF4-FFF2-40B4-BE49-F238E27FC236}">
                <a16:creationId xmlns:a16="http://schemas.microsoft.com/office/drawing/2014/main" xmlns="" id="{6FC4943E-D095-445B-9BBD-D758A78CC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6" name="Text Box 233">
            <a:extLst>
              <a:ext uri="{FF2B5EF4-FFF2-40B4-BE49-F238E27FC236}">
                <a16:creationId xmlns:a16="http://schemas.microsoft.com/office/drawing/2014/main" xmlns="" id="{813A384A-5DAF-4E48-A40F-A87EBB553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7" name="Text Box 233">
            <a:extLst>
              <a:ext uri="{FF2B5EF4-FFF2-40B4-BE49-F238E27FC236}">
                <a16:creationId xmlns:a16="http://schemas.microsoft.com/office/drawing/2014/main" xmlns="" id="{CB5494BE-53CC-4162-B993-42217FACE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8" name="Text Box 233">
            <a:extLst>
              <a:ext uri="{FF2B5EF4-FFF2-40B4-BE49-F238E27FC236}">
                <a16:creationId xmlns:a16="http://schemas.microsoft.com/office/drawing/2014/main" xmlns="" id="{B050BEE6-AFE9-416B-B7A0-B25F4641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9" name="Text Box 233">
            <a:extLst>
              <a:ext uri="{FF2B5EF4-FFF2-40B4-BE49-F238E27FC236}">
                <a16:creationId xmlns:a16="http://schemas.microsoft.com/office/drawing/2014/main" xmlns="" id="{FD63E182-1ABD-466D-AAF0-7B7D2DC37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0" name="Text Box 233">
            <a:extLst>
              <a:ext uri="{FF2B5EF4-FFF2-40B4-BE49-F238E27FC236}">
                <a16:creationId xmlns:a16="http://schemas.microsoft.com/office/drawing/2014/main" xmlns="" id="{F51C9CAE-23A9-4B16-9B59-F2E438EF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1" name="Text Box 233">
            <a:extLst>
              <a:ext uri="{FF2B5EF4-FFF2-40B4-BE49-F238E27FC236}">
                <a16:creationId xmlns:a16="http://schemas.microsoft.com/office/drawing/2014/main" xmlns="" id="{E05482EF-09D3-48C3-A6F4-FB55D9228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2" name="Text Box 233">
            <a:extLst>
              <a:ext uri="{FF2B5EF4-FFF2-40B4-BE49-F238E27FC236}">
                <a16:creationId xmlns:a16="http://schemas.microsoft.com/office/drawing/2014/main" xmlns="" id="{E8A6C96A-7BAE-48BC-8896-8C956FB9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3" name="Text Box 233">
            <a:extLst>
              <a:ext uri="{FF2B5EF4-FFF2-40B4-BE49-F238E27FC236}">
                <a16:creationId xmlns:a16="http://schemas.microsoft.com/office/drawing/2014/main" xmlns="" id="{8DE94AE3-0081-46B0-92B9-3297E1E6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4" name="Text Box 233">
            <a:extLst>
              <a:ext uri="{FF2B5EF4-FFF2-40B4-BE49-F238E27FC236}">
                <a16:creationId xmlns:a16="http://schemas.microsoft.com/office/drawing/2014/main" xmlns="" id="{6DEB6B9A-6354-410D-9548-8EB9CF2EB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5" name="Text Box 233">
            <a:extLst>
              <a:ext uri="{FF2B5EF4-FFF2-40B4-BE49-F238E27FC236}">
                <a16:creationId xmlns:a16="http://schemas.microsoft.com/office/drawing/2014/main" xmlns="" id="{B2688769-7043-4FBB-9212-0DEB76E99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6" name="Text Box 233">
            <a:extLst>
              <a:ext uri="{FF2B5EF4-FFF2-40B4-BE49-F238E27FC236}">
                <a16:creationId xmlns:a16="http://schemas.microsoft.com/office/drawing/2014/main" xmlns="" id="{F9AFA14E-245A-4652-9761-A5CF216F4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" name="Text Box 233">
            <a:extLst>
              <a:ext uri="{FF2B5EF4-FFF2-40B4-BE49-F238E27FC236}">
                <a16:creationId xmlns:a16="http://schemas.microsoft.com/office/drawing/2014/main" xmlns="" id="{AEF7D3CF-4444-4B66-B9D5-5D503C440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" name="Text Box 233">
            <a:extLst>
              <a:ext uri="{FF2B5EF4-FFF2-40B4-BE49-F238E27FC236}">
                <a16:creationId xmlns:a16="http://schemas.microsoft.com/office/drawing/2014/main" xmlns="" id="{40BBFF36-6C90-4E32-973A-98F17E02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" name="Text Box 233">
            <a:extLst>
              <a:ext uri="{FF2B5EF4-FFF2-40B4-BE49-F238E27FC236}">
                <a16:creationId xmlns:a16="http://schemas.microsoft.com/office/drawing/2014/main" xmlns="" id="{23AFC7D1-86C3-4F0D-A71D-632317FC4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" name="Text Box 233">
            <a:extLst>
              <a:ext uri="{FF2B5EF4-FFF2-40B4-BE49-F238E27FC236}">
                <a16:creationId xmlns:a16="http://schemas.microsoft.com/office/drawing/2014/main" xmlns="" id="{357C4BB5-5E3B-499A-9263-89FF843C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" name="Text Box 233">
            <a:extLst>
              <a:ext uri="{FF2B5EF4-FFF2-40B4-BE49-F238E27FC236}">
                <a16:creationId xmlns:a16="http://schemas.microsoft.com/office/drawing/2014/main" xmlns="" id="{7E3A1D39-9228-4682-8A8C-4FD42EEEE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" name="Text Box 233">
            <a:extLst>
              <a:ext uri="{FF2B5EF4-FFF2-40B4-BE49-F238E27FC236}">
                <a16:creationId xmlns:a16="http://schemas.microsoft.com/office/drawing/2014/main" xmlns="" id="{6969E7AC-F110-4A66-96CF-88F138FB9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3" name="Text Box 233">
            <a:extLst>
              <a:ext uri="{FF2B5EF4-FFF2-40B4-BE49-F238E27FC236}">
                <a16:creationId xmlns:a16="http://schemas.microsoft.com/office/drawing/2014/main" xmlns="" id="{391FB636-9144-4878-8AA7-438DCEA6D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4" name="Text Box 233">
            <a:extLst>
              <a:ext uri="{FF2B5EF4-FFF2-40B4-BE49-F238E27FC236}">
                <a16:creationId xmlns:a16="http://schemas.microsoft.com/office/drawing/2014/main" xmlns="" id="{8966A52A-AE78-46A3-9A5A-70854BC23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5" name="Text Box 233">
            <a:extLst>
              <a:ext uri="{FF2B5EF4-FFF2-40B4-BE49-F238E27FC236}">
                <a16:creationId xmlns:a16="http://schemas.microsoft.com/office/drawing/2014/main" xmlns="" id="{EEF78A29-3331-4FD3-AB1B-66FEA344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6" name="Text Box 233">
            <a:extLst>
              <a:ext uri="{FF2B5EF4-FFF2-40B4-BE49-F238E27FC236}">
                <a16:creationId xmlns:a16="http://schemas.microsoft.com/office/drawing/2014/main" xmlns="" id="{4D1E52F3-9621-41AC-B256-804040C0B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7" name="Text Box 233">
            <a:extLst>
              <a:ext uri="{FF2B5EF4-FFF2-40B4-BE49-F238E27FC236}">
                <a16:creationId xmlns:a16="http://schemas.microsoft.com/office/drawing/2014/main" xmlns="" id="{72567F4B-DA80-417F-9296-3099C5BBF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8" name="Text Box 233">
            <a:extLst>
              <a:ext uri="{FF2B5EF4-FFF2-40B4-BE49-F238E27FC236}">
                <a16:creationId xmlns:a16="http://schemas.microsoft.com/office/drawing/2014/main" xmlns="" id="{6BEA0360-5B88-442D-8E29-5FFBBEFEC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9" name="Text Box 233">
            <a:extLst>
              <a:ext uri="{FF2B5EF4-FFF2-40B4-BE49-F238E27FC236}">
                <a16:creationId xmlns:a16="http://schemas.microsoft.com/office/drawing/2014/main" xmlns="" id="{D12CE817-02C3-4415-8F1E-0185FA4F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0" name="Text Box 233">
            <a:extLst>
              <a:ext uri="{FF2B5EF4-FFF2-40B4-BE49-F238E27FC236}">
                <a16:creationId xmlns:a16="http://schemas.microsoft.com/office/drawing/2014/main" xmlns="" id="{D1939AF2-1B67-4C61-B00F-8B375C0B6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1" name="Text Box 233">
            <a:extLst>
              <a:ext uri="{FF2B5EF4-FFF2-40B4-BE49-F238E27FC236}">
                <a16:creationId xmlns:a16="http://schemas.microsoft.com/office/drawing/2014/main" xmlns="" id="{D946F5BD-A6A4-4AE3-907B-0CBB2E2E6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2" name="Text Box 233">
            <a:extLst>
              <a:ext uri="{FF2B5EF4-FFF2-40B4-BE49-F238E27FC236}">
                <a16:creationId xmlns:a16="http://schemas.microsoft.com/office/drawing/2014/main" xmlns="" id="{FFE97BE9-0EB7-4281-A993-0C0BBDED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3" name="Text Box 233">
            <a:extLst>
              <a:ext uri="{FF2B5EF4-FFF2-40B4-BE49-F238E27FC236}">
                <a16:creationId xmlns:a16="http://schemas.microsoft.com/office/drawing/2014/main" xmlns="" id="{E4D9C02A-CC4F-45D2-8E01-EE8980B73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4" name="Text Box 233">
            <a:extLst>
              <a:ext uri="{FF2B5EF4-FFF2-40B4-BE49-F238E27FC236}">
                <a16:creationId xmlns:a16="http://schemas.microsoft.com/office/drawing/2014/main" xmlns="" id="{A7C022D6-B013-4D6A-8B3C-4BFA522F7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5" name="Text Box 233">
            <a:extLst>
              <a:ext uri="{FF2B5EF4-FFF2-40B4-BE49-F238E27FC236}">
                <a16:creationId xmlns:a16="http://schemas.microsoft.com/office/drawing/2014/main" xmlns="" id="{25CB008D-EE93-4FF5-8F20-968645EC0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6" name="Text Box 233">
            <a:extLst>
              <a:ext uri="{FF2B5EF4-FFF2-40B4-BE49-F238E27FC236}">
                <a16:creationId xmlns:a16="http://schemas.microsoft.com/office/drawing/2014/main" xmlns="" id="{C5D99D57-D1C5-425E-8FC9-45F540CEE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" name="Text Box 233">
            <a:extLst>
              <a:ext uri="{FF2B5EF4-FFF2-40B4-BE49-F238E27FC236}">
                <a16:creationId xmlns:a16="http://schemas.microsoft.com/office/drawing/2014/main" xmlns="" id="{DAC0BD10-2CB5-4987-8DE8-DD494E557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8" name="Text Box 233">
            <a:extLst>
              <a:ext uri="{FF2B5EF4-FFF2-40B4-BE49-F238E27FC236}">
                <a16:creationId xmlns:a16="http://schemas.microsoft.com/office/drawing/2014/main" xmlns="" id="{590C043B-B63C-4961-9C4D-4F17B59F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9" name="Text Box 233">
            <a:extLst>
              <a:ext uri="{FF2B5EF4-FFF2-40B4-BE49-F238E27FC236}">
                <a16:creationId xmlns:a16="http://schemas.microsoft.com/office/drawing/2014/main" xmlns="" id="{3C924559-8979-45E5-82C5-49EF57E2F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0" name="Text Box 233">
            <a:extLst>
              <a:ext uri="{FF2B5EF4-FFF2-40B4-BE49-F238E27FC236}">
                <a16:creationId xmlns:a16="http://schemas.microsoft.com/office/drawing/2014/main" xmlns="" id="{15F06F68-1B34-4D6D-8E61-BF118575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1" name="Text Box 233">
            <a:extLst>
              <a:ext uri="{FF2B5EF4-FFF2-40B4-BE49-F238E27FC236}">
                <a16:creationId xmlns:a16="http://schemas.microsoft.com/office/drawing/2014/main" xmlns="" id="{0456E060-6FD7-41FA-A0B2-7707F471E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2" name="Text Box 233">
            <a:extLst>
              <a:ext uri="{FF2B5EF4-FFF2-40B4-BE49-F238E27FC236}">
                <a16:creationId xmlns:a16="http://schemas.microsoft.com/office/drawing/2014/main" xmlns="" id="{8D123E63-6734-486F-B273-319F3064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3" name="Text Box 233">
            <a:extLst>
              <a:ext uri="{FF2B5EF4-FFF2-40B4-BE49-F238E27FC236}">
                <a16:creationId xmlns:a16="http://schemas.microsoft.com/office/drawing/2014/main" xmlns="" id="{4E68EA1F-9FF1-4710-8D92-B21423C8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4" name="Text Box 233">
            <a:extLst>
              <a:ext uri="{FF2B5EF4-FFF2-40B4-BE49-F238E27FC236}">
                <a16:creationId xmlns:a16="http://schemas.microsoft.com/office/drawing/2014/main" xmlns="" id="{C6CDEDE5-6DDD-42BE-9C39-775646413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5" name="Text Box 233">
            <a:extLst>
              <a:ext uri="{FF2B5EF4-FFF2-40B4-BE49-F238E27FC236}">
                <a16:creationId xmlns:a16="http://schemas.microsoft.com/office/drawing/2014/main" xmlns="" id="{CB7A4A5A-D18D-462C-89AB-FA97370F8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6" name="Text Box 233">
            <a:extLst>
              <a:ext uri="{FF2B5EF4-FFF2-40B4-BE49-F238E27FC236}">
                <a16:creationId xmlns:a16="http://schemas.microsoft.com/office/drawing/2014/main" xmlns="" id="{89C6AC83-007B-4C6A-8F5D-921C5168A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7" name="Text Box 233">
            <a:extLst>
              <a:ext uri="{FF2B5EF4-FFF2-40B4-BE49-F238E27FC236}">
                <a16:creationId xmlns:a16="http://schemas.microsoft.com/office/drawing/2014/main" xmlns="" id="{5411DC3A-C4A2-47A1-82E8-8A87A7B6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" name="Text Box 233">
            <a:extLst>
              <a:ext uri="{FF2B5EF4-FFF2-40B4-BE49-F238E27FC236}">
                <a16:creationId xmlns:a16="http://schemas.microsoft.com/office/drawing/2014/main" xmlns="" id="{59E5F389-D65D-49BD-9138-43FD779B6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9" name="Text Box 233">
            <a:extLst>
              <a:ext uri="{FF2B5EF4-FFF2-40B4-BE49-F238E27FC236}">
                <a16:creationId xmlns:a16="http://schemas.microsoft.com/office/drawing/2014/main" xmlns="" id="{BDDF5068-67FA-4830-8C04-79F3BA52B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0" name="Text Box 233">
            <a:extLst>
              <a:ext uri="{FF2B5EF4-FFF2-40B4-BE49-F238E27FC236}">
                <a16:creationId xmlns:a16="http://schemas.microsoft.com/office/drawing/2014/main" xmlns="" id="{D8636007-D5DB-499D-B69B-A858EAC3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1" name="Text Box 233">
            <a:extLst>
              <a:ext uri="{FF2B5EF4-FFF2-40B4-BE49-F238E27FC236}">
                <a16:creationId xmlns:a16="http://schemas.microsoft.com/office/drawing/2014/main" xmlns="" id="{84F6BA30-51E5-4062-BCB4-72B0DE6F5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2" name="Text Box 233">
            <a:extLst>
              <a:ext uri="{FF2B5EF4-FFF2-40B4-BE49-F238E27FC236}">
                <a16:creationId xmlns:a16="http://schemas.microsoft.com/office/drawing/2014/main" xmlns="" id="{D2098B2F-D3FB-4E9F-81DC-98AC7F3B5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3" name="Text Box 233">
            <a:extLst>
              <a:ext uri="{FF2B5EF4-FFF2-40B4-BE49-F238E27FC236}">
                <a16:creationId xmlns:a16="http://schemas.microsoft.com/office/drawing/2014/main" xmlns="" id="{6179AE86-3FAA-4367-8454-08CD9C5B6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4" name="Text Box 233">
            <a:extLst>
              <a:ext uri="{FF2B5EF4-FFF2-40B4-BE49-F238E27FC236}">
                <a16:creationId xmlns:a16="http://schemas.microsoft.com/office/drawing/2014/main" xmlns="" id="{6DAB6ECE-D616-42EB-994D-54A29DFE4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5" name="Text Box 233">
            <a:extLst>
              <a:ext uri="{FF2B5EF4-FFF2-40B4-BE49-F238E27FC236}">
                <a16:creationId xmlns:a16="http://schemas.microsoft.com/office/drawing/2014/main" xmlns="" id="{E2D7D40C-C913-4ADB-BA6F-514B0C2F1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6" name="Text Box 233">
            <a:extLst>
              <a:ext uri="{FF2B5EF4-FFF2-40B4-BE49-F238E27FC236}">
                <a16:creationId xmlns:a16="http://schemas.microsoft.com/office/drawing/2014/main" xmlns="" id="{D5682B85-7193-4256-90A6-BA9D03C7D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7" name="Text Box 233">
            <a:extLst>
              <a:ext uri="{FF2B5EF4-FFF2-40B4-BE49-F238E27FC236}">
                <a16:creationId xmlns:a16="http://schemas.microsoft.com/office/drawing/2014/main" xmlns="" id="{A67DA338-911F-4FCD-B5A1-BEA3B01F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8" name="Text Box 233">
            <a:extLst>
              <a:ext uri="{FF2B5EF4-FFF2-40B4-BE49-F238E27FC236}">
                <a16:creationId xmlns:a16="http://schemas.microsoft.com/office/drawing/2014/main" xmlns="" id="{DB1416D4-E8CF-4826-BE6F-D8826EDBC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9" name="Text Box 233">
            <a:extLst>
              <a:ext uri="{FF2B5EF4-FFF2-40B4-BE49-F238E27FC236}">
                <a16:creationId xmlns:a16="http://schemas.microsoft.com/office/drawing/2014/main" xmlns="" id="{9B20E4D2-C3CF-4AD9-8D93-8F8341050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0" name="Text Box 233">
            <a:extLst>
              <a:ext uri="{FF2B5EF4-FFF2-40B4-BE49-F238E27FC236}">
                <a16:creationId xmlns:a16="http://schemas.microsoft.com/office/drawing/2014/main" xmlns="" id="{6353425E-A917-4ED0-B95E-A57902D45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1" name="Text Box 233">
            <a:extLst>
              <a:ext uri="{FF2B5EF4-FFF2-40B4-BE49-F238E27FC236}">
                <a16:creationId xmlns:a16="http://schemas.microsoft.com/office/drawing/2014/main" xmlns="" id="{5B368FC8-AD8E-4A1D-A157-8CBAF7025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2" name="Text Box 233">
            <a:extLst>
              <a:ext uri="{FF2B5EF4-FFF2-40B4-BE49-F238E27FC236}">
                <a16:creationId xmlns:a16="http://schemas.microsoft.com/office/drawing/2014/main" xmlns="" id="{3122102E-5A22-4E5F-B5E5-CFD80648F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3" name="Text Box 233">
            <a:extLst>
              <a:ext uri="{FF2B5EF4-FFF2-40B4-BE49-F238E27FC236}">
                <a16:creationId xmlns:a16="http://schemas.microsoft.com/office/drawing/2014/main" xmlns="" id="{AD76D2D9-C023-4CB3-ADD6-4DF44E5F4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" name="Text Box 233">
            <a:extLst>
              <a:ext uri="{FF2B5EF4-FFF2-40B4-BE49-F238E27FC236}">
                <a16:creationId xmlns:a16="http://schemas.microsoft.com/office/drawing/2014/main" xmlns="" id="{9879B477-F340-49E1-A9AF-4ED83F830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5" name="Text Box 233">
            <a:extLst>
              <a:ext uri="{FF2B5EF4-FFF2-40B4-BE49-F238E27FC236}">
                <a16:creationId xmlns:a16="http://schemas.microsoft.com/office/drawing/2014/main" xmlns="" id="{55A71C0B-D306-4F50-AA92-CF7114B6D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6" name="Text Box 233">
            <a:extLst>
              <a:ext uri="{FF2B5EF4-FFF2-40B4-BE49-F238E27FC236}">
                <a16:creationId xmlns:a16="http://schemas.microsoft.com/office/drawing/2014/main" xmlns="" id="{5344F9EF-F6C5-4178-8E88-9A9A0D0DF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7" name="Text Box 233">
            <a:extLst>
              <a:ext uri="{FF2B5EF4-FFF2-40B4-BE49-F238E27FC236}">
                <a16:creationId xmlns:a16="http://schemas.microsoft.com/office/drawing/2014/main" xmlns="" id="{5E88F217-91BA-4602-B3CB-27CB374A8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8" name="Text Box 233">
            <a:extLst>
              <a:ext uri="{FF2B5EF4-FFF2-40B4-BE49-F238E27FC236}">
                <a16:creationId xmlns:a16="http://schemas.microsoft.com/office/drawing/2014/main" xmlns="" id="{7531661B-9E00-4045-9F25-B165D1D61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9" name="Text Box 233">
            <a:extLst>
              <a:ext uri="{FF2B5EF4-FFF2-40B4-BE49-F238E27FC236}">
                <a16:creationId xmlns:a16="http://schemas.microsoft.com/office/drawing/2014/main" xmlns="" id="{D03F8915-F595-467C-89B4-19147E764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0" name="Text Box 233">
            <a:extLst>
              <a:ext uri="{FF2B5EF4-FFF2-40B4-BE49-F238E27FC236}">
                <a16:creationId xmlns:a16="http://schemas.microsoft.com/office/drawing/2014/main" xmlns="" id="{178E9D09-8141-49BC-B340-B227818DA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1" name="Text Box 233">
            <a:extLst>
              <a:ext uri="{FF2B5EF4-FFF2-40B4-BE49-F238E27FC236}">
                <a16:creationId xmlns:a16="http://schemas.microsoft.com/office/drawing/2014/main" xmlns="" id="{C6491F50-2A1C-43B3-84FC-03C6E101A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2" name="Text Box 233">
            <a:extLst>
              <a:ext uri="{FF2B5EF4-FFF2-40B4-BE49-F238E27FC236}">
                <a16:creationId xmlns:a16="http://schemas.microsoft.com/office/drawing/2014/main" xmlns="" id="{8574E738-045B-40D9-ABE6-453F138C3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3" name="Text Box 233">
            <a:extLst>
              <a:ext uri="{FF2B5EF4-FFF2-40B4-BE49-F238E27FC236}">
                <a16:creationId xmlns:a16="http://schemas.microsoft.com/office/drawing/2014/main" xmlns="" id="{94AECE8F-753C-420B-9D5D-BB2E64F3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4" name="Text Box 233">
            <a:extLst>
              <a:ext uri="{FF2B5EF4-FFF2-40B4-BE49-F238E27FC236}">
                <a16:creationId xmlns:a16="http://schemas.microsoft.com/office/drawing/2014/main" xmlns="" id="{0823BDA6-2B7D-4D3C-9C0F-DAD8C86E2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5" name="Text Box 233">
            <a:extLst>
              <a:ext uri="{FF2B5EF4-FFF2-40B4-BE49-F238E27FC236}">
                <a16:creationId xmlns:a16="http://schemas.microsoft.com/office/drawing/2014/main" xmlns="" id="{AD14D0FA-C762-40BB-93FE-EC3D6FB01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6" name="Text Box 233">
            <a:extLst>
              <a:ext uri="{FF2B5EF4-FFF2-40B4-BE49-F238E27FC236}">
                <a16:creationId xmlns:a16="http://schemas.microsoft.com/office/drawing/2014/main" xmlns="" id="{FAA049E2-2551-42F8-9976-86DF752A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7" name="Text Box 233">
            <a:extLst>
              <a:ext uri="{FF2B5EF4-FFF2-40B4-BE49-F238E27FC236}">
                <a16:creationId xmlns:a16="http://schemas.microsoft.com/office/drawing/2014/main" xmlns="" id="{4BF95452-9727-4237-96EE-DCB3821BF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8" name="Text Box 233">
            <a:extLst>
              <a:ext uri="{FF2B5EF4-FFF2-40B4-BE49-F238E27FC236}">
                <a16:creationId xmlns:a16="http://schemas.microsoft.com/office/drawing/2014/main" xmlns="" id="{FDC9ABFA-DDFC-4CEB-94F7-845284D4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9" name="Text Box 233">
            <a:extLst>
              <a:ext uri="{FF2B5EF4-FFF2-40B4-BE49-F238E27FC236}">
                <a16:creationId xmlns:a16="http://schemas.microsoft.com/office/drawing/2014/main" xmlns="" id="{F0DA71FB-ED1B-4343-90B8-7208A1FAC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0" name="Text Box 233">
            <a:extLst>
              <a:ext uri="{FF2B5EF4-FFF2-40B4-BE49-F238E27FC236}">
                <a16:creationId xmlns:a16="http://schemas.microsoft.com/office/drawing/2014/main" xmlns="" id="{1D7BAD6B-8E77-46F3-9FC8-0D1900C2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1" name="Text Box 233">
            <a:extLst>
              <a:ext uri="{FF2B5EF4-FFF2-40B4-BE49-F238E27FC236}">
                <a16:creationId xmlns:a16="http://schemas.microsoft.com/office/drawing/2014/main" xmlns="" id="{39C18848-4E0A-4D1E-973E-9D41B4AEF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2" name="Text Box 233">
            <a:extLst>
              <a:ext uri="{FF2B5EF4-FFF2-40B4-BE49-F238E27FC236}">
                <a16:creationId xmlns:a16="http://schemas.microsoft.com/office/drawing/2014/main" xmlns="" id="{7A62AF39-E309-4D53-B200-671E88EE0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3" name="Text Box 233">
            <a:extLst>
              <a:ext uri="{FF2B5EF4-FFF2-40B4-BE49-F238E27FC236}">
                <a16:creationId xmlns:a16="http://schemas.microsoft.com/office/drawing/2014/main" xmlns="" id="{CAAA7FFB-7527-487F-B19D-9C6FC0C64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4" name="Text Box 233">
            <a:extLst>
              <a:ext uri="{FF2B5EF4-FFF2-40B4-BE49-F238E27FC236}">
                <a16:creationId xmlns:a16="http://schemas.microsoft.com/office/drawing/2014/main" xmlns="" id="{B2A44951-5E0E-4A72-AB4B-2D323CDD4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5" name="Text Box 233">
            <a:extLst>
              <a:ext uri="{FF2B5EF4-FFF2-40B4-BE49-F238E27FC236}">
                <a16:creationId xmlns:a16="http://schemas.microsoft.com/office/drawing/2014/main" xmlns="" id="{5F2D3A2B-1EED-4D44-9A92-9984F6904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6" name="Text Box 233">
            <a:extLst>
              <a:ext uri="{FF2B5EF4-FFF2-40B4-BE49-F238E27FC236}">
                <a16:creationId xmlns:a16="http://schemas.microsoft.com/office/drawing/2014/main" xmlns="" id="{C9863B32-B4D3-4ADF-B5D8-1783563A1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7" name="Text Box 233">
            <a:extLst>
              <a:ext uri="{FF2B5EF4-FFF2-40B4-BE49-F238E27FC236}">
                <a16:creationId xmlns:a16="http://schemas.microsoft.com/office/drawing/2014/main" xmlns="" id="{A6CE65F5-9C94-4114-912F-D2BE5250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8" name="Text Box 233">
            <a:extLst>
              <a:ext uri="{FF2B5EF4-FFF2-40B4-BE49-F238E27FC236}">
                <a16:creationId xmlns:a16="http://schemas.microsoft.com/office/drawing/2014/main" xmlns="" id="{3D71507F-AC1A-4CEC-B88C-B0D70DF5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9" name="Text Box 233">
            <a:extLst>
              <a:ext uri="{FF2B5EF4-FFF2-40B4-BE49-F238E27FC236}">
                <a16:creationId xmlns:a16="http://schemas.microsoft.com/office/drawing/2014/main" xmlns="" id="{26D6CD68-3D32-4A42-8428-33227849C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0" name="Text Box 233">
            <a:extLst>
              <a:ext uri="{FF2B5EF4-FFF2-40B4-BE49-F238E27FC236}">
                <a16:creationId xmlns:a16="http://schemas.microsoft.com/office/drawing/2014/main" xmlns="" id="{D6EDB21C-FAFF-4EF6-9647-CFF7D8B11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1" name="Text Box 233">
            <a:extLst>
              <a:ext uri="{FF2B5EF4-FFF2-40B4-BE49-F238E27FC236}">
                <a16:creationId xmlns:a16="http://schemas.microsoft.com/office/drawing/2014/main" xmlns="" id="{05530308-683D-4BD5-A414-9481DA994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" name="Text Box 233">
            <a:extLst>
              <a:ext uri="{FF2B5EF4-FFF2-40B4-BE49-F238E27FC236}">
                <a16:creationId xmlns:a16="http://schemas.microsoft.com/office/drawing/2014/main" xmlns="" id="{97932A9A-24CA-4B57-A3B1-21104627B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3" name="Text Box 233">
            <a:extLst>
              <a:ext uri="{FF2B5EF4-FFF2-40B4-BE49-F238E27FC236}">
                <a16:creationId xmlns:a16="http://schemas.microsoft.com/office/drawing/2014/main" xmlns="" id="{3B50757C-ADA1-48E5-9138-0AF2D4D85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" name="Text Box 233">
            <a:extLst>
              <a:ext uri="{FF2B5EF4-FFF2-40B4-BE49-F238E27FC236}">
                <a16:creationId xmlns:a16="http://schemas.microsoft.com/office/drawing/2014/main" xmlns="" id="{104A0907-2BDC-458D-90F8-1FBD89AC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5" name="Text Box 233">
            <a:extLst>
              <a:ext uri="{FF2B5EF4-FFF2-40B4-BE49-F238E27FC236}">
                <a16:creationId xmlns:a16="http://schemas.microsoft.com/office/drawing/2014/main" xmlns="" id="{AEAB21B5-CE9D-4B27-9152-94735E42E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6" name="Text Box 233">
            <a:extLst>
              <a:ext uri="{FF2B5EF4-FFF2-40B4-BE49-F238E27FC236}">
                <a16:creationId xmlns:a16="http://schemas.microsoft.com/office/drawing/2014/main" xmlns="" id="{8AA1D6EC-7555-463F-8B66-6D90AA4F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7" name="Text Box 233">
            <a:extLst>
              <a:ext uri="{FF2B5EF4-FFF2-40B4-BE49-F238E27FC236}">
                <a16:creationId xmlns:a16="http://schemas.microsoft.com/office/drawing/2014/main" xmlns="" id="{4482EA59-DDA0-4C75-BD69-FDFE0BC53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8" name="Text Box 233">
            <a:extLst>
              <a:ext uri="{FF2B5EF4-FFF2-40B4-BE49-F238E27FC236}">
                <a16:creationId xmlns:a16="http://schemas.microsoft.com/office/drawing/2014/main" xmlns="" id="{F40230C6-B2AA-4295-B9FD-626414DEB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9" name="Text Box 233">
            <a:extLst>
              <a:ext uri="{FF2B5EF4-FFF2-40B4-BE49-F238E27FC236}">
                <a16:creationId xmlns:a16="http://schemas.microsoft.com/office/drawing/2014/main" xmlns="" id="{394884CE-6BC0-49DD-86B2-F039BBCB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0" name="Text Box 233">
            <a:extLst>
              <a:ext uri="{FF2B5EF4-FFF2-40B4-BE49-F238E27FC236}">
                <a16:creationId xmlns:a16="http://schemas.microsoft.com/office/drawing/2014/main" xmlns="" id="{9B39D78D-5DB5-4394-B767-366EB67E3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1" name="Text Box 233">
            <a:extLst>
              <a:ext uri="{FF2B5EF4-FFF2-40B4-BE49-F238E27FC236}">
                <a16:creationId xmlns:a16="http://schemas.microsoft.com/office/drawing/2014/main" xmlns="" id="{FC322FB4-2CED-407C-B2B6-D1AD71699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2" name="Text Box 233">
            <a:extLst>
              <a:ext uri="{FF2B5EF4-FFF2-40B4-BE49-F238E27FC236}">
                <a16:creationId xmlns:a16="http://schemas.microsoft.com/office/drawing/2014/main" xmlns="" id="{E837D27E-F6AE-4F3A-AB1F-BE962689C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3" name="Text Box 233">
            <a:extLst>
              <a:ext uri="{FF2B5EF4-FFF2-40B4-BE49-F238E27FC236}">
                <a16:creationId xmlns:a16="http://schemas.microsoft.com/office/drawing/2014/main" xmlns="" id="{E91573C4-97D6-4115-8D31-589B39C6F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4" name="Text Box 233">
            <a:extLst>
              <a:ext uri="{FF2B5EF4-FFF2-40B4-BE49-F238E27FC236}">
                <a16:creationId xmlns:a16="http://schemas.microsoft.com/office/drawing/2014/main" xmlns="" id="{68CB7997-EEA4-43A5-B137-3D081EFB4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5" name="Text Box 233">
            <a:extLst>
              <a:ext uri="{FF2B5EF4-FFF2-40B4-BE49-F238E27FC236}">
                <a16:creationId xmlns:a16="http://schemas.microsoft.com/office/drawing/2014/main" xmlns="" id="{958920F9-EDC3-4243-8E26-23303AA3D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6" name="Text Box 233">
            <a:extLst>
              <a:ext uri="{FF2B5EF4-FFF2-40B4-BE49-F238E27FC236}">
                <a16:creationId xmlns:a16="http://schemas.microsoft.com/office/drawing/2014/main" xmlns="" id="{1F672B72-4C82-4588-A7A8-DEA551FBE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7" name="Text Box 233">
            <a:extLst>
              <a:ext uri="{FF2B5EF4-FFF2-40B4-BE49-F238E27FC236}">
                <a16:creationId xmlns:a16="http://schemas.microsoft.com/office/drawing/2014/main" xmlns="" id="{A4B75397-3777-4A54-B621-74F23CC0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8" name="Text Box 233">
            <a:extLst>
              <a:ext uri="{FF2B5EF4-FFF2-40B4-BE49-F238E27FC236}">
                <a16:creationId xmlns:a16="http://schemas.microsoft.com/office/drawing/2014/main" xmlns="" id="{0CE88B9C-CBA5-486F-BEE8-C256FB0A1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9" name="Text Box 233">
            <a:extLst>
              <a:ext uri="{FF2B5EF4-FFF2-40B4-BE49-F238E27FC236}">
                <a16:creationId xmlns:a16="http://schemas.microsoft.com/office/drawing/2014/main" xmlns="" id="{D64F13EC-45A7-4FDE-B49D-E5A0262B7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0" name="Text Box 233">
            <a:extLst>
              <a:ext uri="{FF2B5EF4-FFF2-40B4-BE49-F238E27FC236}">
                <a16:creationId xmlns:a16="http://schemas.microsoft.com/office/drawing/2014/main" xmlns="" id="{96796C0C-CAEE-4342-96B6-FAE458E7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1" name="Text Box 233">
            <a:extLst>
              <a:ext uri="{FF2B5EF4-FFF2-40B4-BE49-F238E27FC236}">
                <a16:creationId xmlns:a16="http://schemas.microsoft.com/office/drawing/2014/main" xmlns="" id="{2E35CCE9-FE94-4401-A534-A1259DF1F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2" name="Text Box 233">
            <a:extLst>
              <a:ext uri="{FF2B5EF4-FFF2-40B4-BE49-F238E27FC236}">
                <a16:creationId xmlns:a16="http://schemas.microsoft.com/office/drawing/2014/main" xmlns="" id="{41DD959F-8DB0-4EAC-A046-3E19367DB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3" name="Text Box 233">
            <a:extLst>
              <a:ext uri="{FF2B5EF4-FFF2-40B4-BE49-F238E27FC236}">
                <a16:creationId xmlns:a16="http://schemas.microsoft.com/office/drawing/2014/main" xmlns="" id="{8532BCAE-7CD1-4237-B348-308916C4A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4" name="Text Box 233">
            <a:extLst>
              <a:ext uri="{FF2B5EF4-FFF2-40B4-BE49-F238E27FC236}">
                <a16:creationId xmlns:a16="http://schemas.microsoft.com/office/drawing/2014/main" xmlns="" id="{F00F4021-479C-42BB-9A8A-F3DDDEBE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5" name="Text Box 233">
            <a:extLst>
              <a:ext uri="{FF2B5EF4-FFF2-40B4-BE49-F238E27FC236}">
                <a16:creationId xmlns:a16="http://schemas.microsoft.com/office/drawing/2014/main" xmlns="" id="{FFB6E775-8916-4B3F-8996-FF5F5551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6" name="Text Box 233">
            <a:extLst>
              <a:ext uri="{FF2B5EF4-FFF2-40B4-BE49-F238E27FC236}">
                <a16:creationId xmlns:a16="http://schemas.microsoft.com/office/drawing/2014/main" xmlns="" id="{BA1DA8E8-E9CE-4C40-A9CF-7616642DE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7" name="Text Box 233">
            <a:extLst>
              <a:ext uri="{FF2B5EF4-FFF2-40B4-BE49-F238E27FC236}">
                <a16:creationId xmlns:a16="http://schemas.microsoft.com/office/drawing/2014/main" xmlns="" id="{37CE46CA-25D7-4120-88D6-7FF87371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8" name="Text Box 233">
            <a:extLst>
              <a:ext uri="{FF2B5EF4-FFF2-40B4-BE49-F238E27FC236}">
                <a16:creationId xmlns:a16="http://schemas.microsoft.com/office/drawing/2014/main" xmlns="" id="{EC9B4268-A3F8-44F7-8FE6-57E9A1829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" name="Text Box 233">
            <a:extLst>
              <a:ext uri="{FF2B5EF4-FFF2-40B4-BE49-F238E27FC236}">
                <a16:creationId xmlns:a16="http://schemas.microsoft.com/office/drawing/2014/main" xmlns="" id="{0D56EFBD-D03B-4A5C-882E-0061F21AC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" name="Text Box 233">
            <a:extLst>
              <a:ext uri="{FF2B5EF4-FFF2-40B4-BE49-F238E27FC236}">
                <a16:creationId xmlns:a16="http://schemas.microsoft.com/office/drawing/2014/main" xmlns="" id="{2BEBA866-FD9A-4B91-8446-55DC517F8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" name="Text Box 233">
            <a:extLst>
              <a:ext uri="{FF2B5EF4-FFF2-40B4-BE49-F238E27FC236}">
                <a16:creationId xmlns:a16="http://schemas.microsoft.com/office/drawing/2014/main" xmlns="" id="{E76A00FE-28DE-438B-8606-CCA758EF6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" name="Text Box 233">
            <a:extLst>
              <a:ext uri="{FF2B5EF4-FFF2-40B4-BE49-F238E27FC236}">
                <a16:creationId xmlns:a16="http://schemas.microsoft.com/office/drawing/2014/main" xmlns="" id="{F609020D-BD06-42E5-BAD4-B065AAEB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3" name="Text Box 233">
            <a:extLst>
              <a:ext uri="{FF2B5EF4-FFF2-40B4-BE49-F238E27FC236}">
                <a16:creationId xmlns:a16="http://schemas.microsoft.com/office/drawing/2014/main" xmlns="" id="{6D458C03-C521-41BA-B2A3-0B168432D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" name="Text Box 233">
            <a:extLst>
              <a:ext uri="{FF2B5EF4-FFF2-40B4-BE49-F238E27FC236}">
                <a16:creationId xmlns:a16="http://schemas.microsoft.com/office/drawing/2014/main" xmlns="" id="{B3ED619F-D040-49A1-9892-5680CD910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5" name="Text Box 233">
            <a:extLst>
              <a:ext uri="{FF2B5EF4-FFF2-40B4-BE49-F238E27FC236}">
                <a16:creationId xmlns:a16="http://schemas.microsoft.com/office/drawing/2014/main" xmlns="" id="{CE3D09B9-1011-47C1-A23C-76DA27540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6" name="Text Box 233">
            <a:extLst>
              <a:ext uri="{FF2B5EF4-FFF2-40B4-BE49-F238E27FC236}">
                <a16:creationId xmlns:a16="http://schemas.microsoft.com/office/drawing/2014/main" xmlns="" id="{334B19FA-35C9-4CA7-A1C3-3E41B0718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7" name="Text Box 233">
            <a:extLst>
              <a:ext uri="{FF2B5EF4-FFF2-40B4-BE49-F238E27FC236}">
                <a16:creationId xmlns:a16="http://schemas.microsoft.com/office/drawing/2014/main" xmlns="" id="{C2FF081F-DCC6-4449-9E9D-F8C8B23F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8" name="Text Box 233">
            <a:extLst>
              <a:ext uri="{FF2B5EF4-FFF2-40B4-BE49-F238E27FC236}">
                <a16:creationId xmlns:a16="http://schemas.microsoft.com/office/drawing/2014/main" xmlns="" id="{93A3EE1C-4C43-45D6-BD4C-FCB8476FE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9" name="Text Box 233">
            <a:extLst>
              <a:ext uri="{FF2B5EF4-FFF2-40B4-BE49-F238E27FC236}">
                <a16:creationId xmlns:a16="http://schemas.microsoft.com/office/drawing/2014/main" xmlns="" id="{4430D4E9-72ED-4CE5-8C7A-743978D87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0" name="Text Box 233">
            <a:extLst>
              <a:ext uri="{FF2B5EF4-FFF2-40B4-BE49-F238E27FC236}">
                <a16:creationId xmlns:a16="http://schemas.microsoft.com/office/drawing/2014/main" xmlns="" id="{67CD06BC-7706-4281-91DC-5CB6C0D10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1" name="Text Box 233">
            <a:extLst>
              <a:ext uri="{FF2B5EF4-FFF2-40B4-BE49-F238E27FC236}">
                <a16:creationId xmlns:a16="http://schemas.microsoft.com/office/drawing/2014/main" xmlns="" id="{B74EFD26-215E-4A8F-9D80-EC53AD497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2" name="Text Box 233">
            <a:extLst>
              <a:ext uri="{FF2B5EF4-FFF2-40B4-BE49-F238E27FC236}">
                <a16:creationId xmlns:a16="http://schemas.microsoft.com/office/drawing/2014/main" xmlns="" id="{5C04BF3B-F337-45C9-9ABB-530A6C533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3" name="Text Box 233">
            <a:extLst>
              <a:ext uri="{FF2B5EF4-FFF2-40B4-BE49-F238E27FC236}">
                <a16:creationId xmlns:a16="http://schemas.microsoft.com/office/drawing/2014/main" xmlns="" id="{AAC9A21D-94ED-403B-B4AF-B73473FCF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4" name="Text Box 233">
            <a:extLst>
              <a:ext uri="{FF2B5EF4-FFF2-40B4-BE49-F238E27FC236}">
                <a16:creationId xmlns:a16="http://schemas.microsoft.com/office/drawing/2014/main" xmlns="" id="{A272BA35-6C66-4B60-B354-FAEC2AAC0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5" name="Text Box 233">
            <a:extLst>
              <a:ext uri="{FF2B5EF4-FFF2-40B4-BE49-F238E27FC236}">
                <a16:creationId xmlns:a16="http://schemas.microsoft.com/office/drawing/2014/main" xmlns="" id="{6ED1C5DE-FD19-4A0A-BDB1-F76DDD3CD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6" name="Text Box 233">
            <a:extLst>
              <a:ext uri="{FF2B5EF4-FFF2-40B4-BE49-F238E27FC236}">
                <a16:creationId xmlns:a16="http://schemas.microsoft.com/office/drawing/2014/main" xmlns="" id="{3DC53A23-1CA5-4A28-A59A-9E4BE44EB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7" name="Text Box 233">
            <a:extLst>
              <a:ext uri="{FF2B5EF4-FFF2-40B4-BE49-F238E27FC236}">
                <a16:creationId xmlns:a16="http://schemas.microsoft.com/office/drawing/2014/main" xmlns="" id="{B44B131F-A479-41D2-91B7-23EB78D1D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8" name="Text Box 233">
            <a:extLst>
              <a:ext uri="{FF2B5EF4-FFF2-40B4-BE49-F238E27FC236}">
                <a16:creationId xmlns:a16="http://schemas.microsoft.com/office/drawing/2014/main" xmlns="" id="{0A4A6D29-6699-47B7-A0B8-FFE39DBB3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" name="Text Box 233">
            <a:extLst>
              <a:ext uri="{FF2B5EF4-FFF2-40B4-BE49-F238E27FC236}">
                <a16:creationId xmlns:a16="http://schemas.microsoft.com/office/drawing/2014/main" xmlns="" id="{F65F29C3-EC55-4730-9FF6-E0DEBAEAD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0" name="Text Box 233">
            <a:extLst>
              <a:ext uri="{FF2B5EF4-FFF2-40B4-BE49-F238E27FC236}">
                <a16:creationId xmlns:a16="http://schemas.microsoft.com/office/drawing/2014/main" xmlns="" id="{5C26A5AC-C417-43B0-B641-ACC16B27D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1" name="Text Box 233">
            <a:extLst>
              <a:ext uri="{FF2B5EF4-FFF2-40B4-BE49-F238E27FC236}">
                <a16:creationId xmlns:a16="http://schemas.microsoft.com/office/drawing/2014/main" xmlns="" id="{A7892D68-F7AC-4559-A39D-7CAC7B0A1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2" name="Text Box 233">
            <a:extLst>
              <a:ext uri="{FF2B5EF4-FFF2-40B4-BE49-F238E27FC236}">
                <a16:creationId xmlns:a16="http://schemas.microsoft.com/office/drawing/2014/main" xmlns="" id="{37A156ED-2E63-483D-A1F6-ED510659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3" name="Text Box 233">
            <a:extLst>
              <a:ext uri="{FF2B5EF4-FFF2-40B4-BE49-F238E27FC236}">
                <a16:creationId xmlns:a16="http://schemas.microsoft.com/office/drawing/2014/main" xmlns="" id="{081DAA4E-B72A-4DD0-A482-23659078E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4" name="Text Box 233">
            <a:extLst>
              <a:ext uri="{FF2B5EF4-FFF2-40B4-BE49-F238E27FC236}">
                <a16:creationId xmlns:a16="http://schemas.microsoft.com/office/drawing/2014/main" xmlns="" id="{4BE49D7E-3916-4E3B-A598-CADBE4395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5" name="Text Box 233">
            <a:extLst>
              <a:ext uri="{FF2B5EF4-FFF2-40B4-BE49-F238E27FC236}">
                <a16:creationId xmlns:a16="http://schemas.microsoft.com/office/drawing/2014/main" xmlns="" id="{24FEE6F9-C104-4067-AD9F-1D798ED42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6" name="Text Box 233">
            <a:extLst>
              <a:ext uri="{FF2B5EF4-FFF2-40B4-BE49-F238E27FC236}">
                <a16:creationId xmlns:a16="http://schemas.microsoft.com/office/drawing/2014/main" xmlns="" id="{32766D43-C0C9-46DB-8E4F-E8B6C8EE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7" name="Text Box 233">
            <a:extLst>
              <a:ext uri="{FF2B5EF4-FFF2-40B4-BE49-F238E27FC236}">
                <a16:creationId xmlns:a16="http://schemas.microsoft.com/office/drawing/2014/main" xmlns="" id="{354890C0-6279-4882-811D-DA85C5000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8" name="Text Box 233">
            <a:extLst>
              <a:ext uri="{FF2B5EF4-FFF2-40B4-BE49-F238E27FC236}">
                <a16:creationId xmlns:a16="http://schemas.microsoft.com/office/drawing/2014/main" xmlns="" id="{F8AC641F-7D92-40DE-BB6E-4CF167999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9" name="Text Box 233">
            <a:extLst>
              <a:ext uri="{FF2B5EF4-FFF2-40B4-BE49-F238E27FC236}">
                <a16:creationId xmlns:a16="http://schemas.microsoft.com/office/drawing/2014/main" xmlns="" id="{3B1D5234-2B14-42BC-9CDB-AB906D86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0" name="Text Box 233">
            <a:extLst>
              <a:ext uri="{FF2B5EF4-FFF2-40B4-BE49-F238E27FC236}">
                <a16:creationId xmlns:a16="http://schemas.microsoft.com/office/drawing/2014/main" xmlns="" id="{528D0BCE-1CB7-4780-A5D3-80D3D97C9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1" name="Text Box 233">
            <a:extLst>
              <a:ext uri="{FF2B5EF4-FFF2-40B4-BE49-F238E27FC236}">
                <a16:creationId xmlns:a16="http://schemas.microsoft.com/office/drawing/2014/main" xmlns="" id="{0A0A3D40-46D7-494F-9D1E-30A1BE0A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2" name="Text Box 233">
            <a:extLst>
              <a:ext uri="{FF2B5EF4-FFF2-40B4-BE49-F238E27FC236}">
                <a16:creationId xmlns:a16="http://schemas.microsoft.com/office/drawing/2014/main" xmlns="" id="{634B35BE-D5AB-46A7-ABD5-000155D66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3" name="Text Box 233">
            <a:extLst>
              <a:ext uri="{FF2B5EF4-FFF2-40B4-BE49-F238E27FC236}">
                <a16:creationId xmlns:a16="http://schemas.microsoft.com/office/drawing/2014/main" xmlns="" id="{D0305871-2485-496E-BF0B-575DD3A94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" name="Text Box 233">
            <a:extLst>
              <a:ext uri="{FF2B5EF4-FFF2-40B4-BE49-F238E27FC236}">
                <a16:creationId xmlns:a16="http://schemas.microsoft.com/office/drawing/2014/main" xmlns="" id="{574852F4-A1E3-48B9-8B8D-5D33E1AF6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5" name="Text Box 233">
            <a:extLst>
              <a:ext uri="{FF2B5EF4-FFF2-40B4-BE49-F238E27FC236}">
                <a16:creationId xmlns:a16="http://schemas.microsoft.com/office/drawing/2014/main" xmlns="" id="{1C133865-D962-4E89-B508-646B9A231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6" name="Text Box 233">
            <a:extLst>
              <a:ext uri="{FF2B5EF4-FFF2-40B4-BE49-F238E27FC236}">
                <a16:creationId xmlns:a16="http://schemas.microsoft.com/office/drawing/2014/main" xmlns="" id="{386D4AA0-C794-4D5B-A862-9F18AD7AD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7" name="Text Box 233">
            <a:extLst>
              <a:ext uri="{FF2B5EF4-FFF2-40B4-BE49-F238E27FC236}">
                <a16:creationId xmlns:a16="http://schemas.microsoft.com/office/drawing/2014/main" xmlns="" id="{C6640B95-76A5-46BA-AFBC-EEE652BB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8" name="Text Box 233">
            <a:extLst>
              <a:ext uri="{FF2B5EF4-FFF2-40B4-BE49-F238E27FC236}">
                <a16:creationId xmlns:a16="http://schemas.microsoft.com/office/drawing/2014/main" xmlns="" id="{6C99EE39-21C6-41EC-9A94-C196250AC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9" name="Text Box 233">
            <a:extLst>
              <a:ext uri="{FF2B5EF4-FFF2-40B4-BE49-F238E27FC236}">
                <a16:creationId xmlns:a16="http://schemas.microsoft.com/office/drawing/2014/main" xmlns="" id="{2ACBC1D5-F320-4633-AF87-62500DA44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0" name="Text Box 233">
            <a:extLst>
              <a:ext uri="{FF2B5EF4-FFF2-40B4-BE49-F238E27FC236}">
                <a16:creationId xmlns:a16="http://schemas.microsoft.com/office/drawing/2014/main" xmlns="" id="{EAE56658-A70E-45B6-980F-CF25D58FC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1" name="Text Box 233">
            <a:extLst>
              <a:ext uri="{FF2B5EF4-FFF2-40B4-BE49-F238E27FC236}">
                <a16:creationId xmlns:a16="http://schemas.microsoft.com/office/drawing/2014/main" xmlns="" id="{D0504C74-D622-4706-9940-41E6690E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2" name="Text Box 233">
            <a:extLst>
              <a:ext uri="{FF2B5EF4-FFF2-40B4-BE49-F238E27FC236}">
                <a16:creationId xmlns:a16="http://schemas.microsoft.com/office/drawing/2014/main" xmlns="" id="{88089711-225D-4196-8DD1-9DE6D7E7A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3" name="Text Box 233">
            <a:extLst>
              <a:ext uri="{FF2B5EF4-FFF2-40B4-BE49-F238E27FC236}">
                <a16:creationId xmlns:a16="http://schemas.microsoft.com/office/drawing/2014/main" xmlns="" id="{935076E1-FAC0-4E85-B192-D3F3516C8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4" name="Text Box 233">
            <a:extLst>
              <a:ext uri="{FF2B5EF4-FFF2-40B4-BE49-F238E27FC236}">
                <a16:creationId xmlns:a16="http://schemas.microsoft.com/office/drawing/2014/main" xmlns="" id="{FD239D59-CF62-40CA-BA69-698B9AA83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5" name="Text Box 233">
            <a:extLst>
              <a:ext uri="{FF2B5EF4-FFF2-40B4-BE49-F238E27FC236}">
                <a16:creationId xmlns:a16="http://schemas.microsoft.com/office/drawing/2014/main" xmlns="" id="{82C270BE-7083-4E28-BABF-1410F257C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6" name="Text Box 233">
            <a:extLst>
              <a:ext uri="{FF2B5EF4-FFF2-40B4-BE49-F238E27FC236}">
                <a16:creationId xmlns:a16="http://schemas.microsoft.com/office/drawing/2014/main" xmlns="" id="{2195D1E2-62AA-4E32-A065-0ED3F7816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7" name="Text Box 233">
            <a:extLst>
              <a:ext uri="{FF2B5EF4-FFF2-40B4-BE49-F238E27FC236}">
                <a16:creationId xmlns:a16="http://schemas.microsoft.com/office/drawing/2014/main" xmlns="" id="{B5839236-1E1C-496A-9976-BD77D341A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8" name="Text Box 233">
            <a:extLst>
              <a:ext uri="{FF2B5EF4-FFF2-40B4-BE49-F238E27FC236}">
                <a16:creationId xmlns:a16="http://schemas.microsoft.com/office/drawing/2014/main" xmlns="" id="{374C5B60-C375-49D6-B59E-FE595D179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9" name="Text Box 233">
            <a:extLst>
              <a:ext uri="{FF2B5EF4-FFF2-40B4-BE49-F238E27FC236}">
                <a16:creationId xmlns:a16="http://schemas.microsoft.com/office/drawing/2014/main" xmlns="" id="{61CD0F79-3E08-4824-90BD-A414E4C5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0" name="Text Box 233">
            <a:extLst>
              <a:ext uri="{FF2B5EF4-FFF2-40B4-BE49-F238E27FC236}">
                <a16:creationId xmlns:a16="http://schemas.microsoft.com/office/drawing/2014/main" xmlns="" id="{0D01BD48-2D12-4805-9C71-7E6C242A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1" name="Text Box 233">
            <a:extLst>
              <a:ext uri="{FF2B5EF4-FFF2-40B4-BE49-F238E27FC236}">
                <a16:creationId xmlns:a16="http://schemas.microsoft.com/office/drawing/2014/main" xmlns="" id="{5D751A94-BB6B-4D8D-B6F3-06D9EFE36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2" name="Text Box 233">
            <a:extLst>
              <a:ext uri="{FF2B5EF4-FFF2-40B4-BE49-F238E27FC236}">
                <a16:creationId xmlns:a16="http://schemas.microsoft.com/office/drawing/2014/main" xmlns="" id="{8CBD12FE-3D62-45C9-8D6E-D3DB3717B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3" name="Text Box 233">
            <a:extLst>
              <a:ext uri="{FF2B5EF4-FFF2-40B4-BE49-F238E27FC236}">
                <a16:creationId xmlns:a16="http://schemas.microsoft.com/office/drawing/2014/main" xmlns="" id="{8672B1FB-CFEB-44F6-BAFA-8AD6285EB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4" name="Text Box 233">
            <a:extLst>
              <a:ext uri="{FF2B5EF4-FFF2-40B4-BE49-F238E27FC236}">
                <a16:creationId xmlns:a16="http://schemas.microsoft.com/office/drawing/2014/main" xmlns="" id="{43F2D331-3305-4028-B270-2E65DA129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5" name="Text Box 233">
            <a:extLst>
              <a:ext uri="{FF2B5EF4-FFF2-40B4-BE49-F238E27FC236}">
                <a16:creationId xmlns:a16="http://schemas.microsoft.com/office/drawing/2014/main" xmlns="" id="{AF9EA902-428C-453D-996C-DBD7643DC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6" name="Text Box 233">
            <a:extLst>
              <a:ext uri="{FF2B5EF4-FFF2-40B4-BE49-F238E27FC236}">
                <a16:creationId xmlns:a16="http://schemas.microsoft.com/office/drawing/2014/main" xmlns="" id="{4CEFB786-1450-4742-92BC-F1E126082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7" name="Text Box 233">
            <a:extLst>
              <a:ext uri="{FF2B5EF4-FFF2-40B4-BE49-F238E27FC236}">
                <a16:creationId xmlns:a16="http://schemas.microsoft.com/office/drawing/2014/main" xmlns="" id="{C3D699A3-1DD4-44F1-BF8B-C92507827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8" name="Text Box 233">
            <a:extLst>
              <a:ext uri="{FF2B5EF4-FFF2-40B4-BE49-F238E27FC236}">
                <a16:creationId xmlns:a16="http://schemas.microsoft.com/office/drawing/2014/main" xmlns="" id="{81B9B9F7-CB7D-4AD0-83DC-84CA10E5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9" name="Text Box 233">
            <a:extLst>
              <a:ext uri="{FF2B5EF4-FFF2-40B4-BE49-F238E27FC236}">
                <a16:creationId xmlns:a16="http://schemas.microsoft.com/office/drawing/2014/main" xmlns="" id="{0767FC9E-5A69-44B3-9448-65CC7CDCD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0" name="Text Box 233">
            <a:extLst>
              <a:ext uri="{FF2B5EF4-FFF2-40B4-BE49-F238E27FC236}">
                <a16:creationId xmlns:a16="http://schemas.microsoft.com/office/drawing/2014/main" xmlns="" id="{E82B8C61-DA48-427A-8D9E-0A90A314A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1" name="Text Box 233">
            <a:extLst>
              <a:ext uri="{FF2B5EF4-FFF2-40B4-BE49-F238E27FC236}">
                <a16:creationId xmlns:a16="http://schemas.microsoft.com/office/drawing/2014/main" xmlns="" id="{66A56E7E-40AB-44F0-94A1-DA1B340B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2" name="Text Box 233">
            <a:extLst>
              <a:ext uri="{FF2B5EF4-FFF2-40B4-BE49-F238E27FC236}">
                <a16:creationId xmlns:a16="http://schemas.microsoft.com/office/drawing/2014/main" xmlns="" id="{A6528708-5052-43DC-AD74-B21FD09CA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3" name="Text Box 233">
            <a:extLst>
              <a:ext uri="{FF2B5EF4-FFF2-40B4-BE49-F238E27FC236}">
                <a16:creationId xmlns:a16="http://schemas.microsoft.com/office/drawing/2014/main" xmlns="" id="{4F7951A7-8A20-4BCF-8E25-3E39D5D3B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4" name="Text Box 233">
            <a:extLst>
              <a:ext uri="{FF2B5EF4-FFF2-40B4-BE49-F238E27FC236}">
                <a16:creationId xmlns:a16="http://schemas.microsoft.com/office/drawing/2014/main" xmlns="" id="{A171CA1A-35DC-4E9A-B97E-37D854CC2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5" name="Text Box 233">
            <a:extLst>
              <a:ext uri="{FF2B5EF4-FFF2-40B4-BE49-F238E27FC236}">
                <a16:creationId xmlns:a16="http://schemas.microsoft.com/office/drawing/2014/main" xmlns="" id="{4E4348FC-355C-45D4-A2EF-D8238A79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6" name="Text Box 233">
            <a:extLst>
              <a:ext uri="{FF2B5EF4-FFF2-40B4-BE49-F238E27FC236}">
                <a16:creationId xmlns:a16="http://schemas.microsoft.com/office/drawing/2014/main" xmlns="" id="{B741EDC6-9C33-4538-B282-48179CFF5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7" name="Text Box 233">
            <a:extLst>
              <a:ext uri="{FF2B5EF4-FFF2-40B4-BE49-F238E27FC236}">
                <a16:creationId xmlns:a16="http://schemas.microsoft.com/office/drawing/2014/main" xmlns="" id="{F64A2756-0E23-4A5C-9AAA-EAC02DC44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8" name="Text Box 233">
            <a:extLst>
              <a:ext uri="{FF2B5EF4-FFF2-40B4-BE49-F238E27FC236}">
                <a16:creationId xmlns:a16="http://schemas.microsoft.com/office/drawing/2014/main" xmlns="" id="{13526F40-D717-449A-9699-33CEE2443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9" name="Text Box 233">
            <a:extLst>
              <a:ext uri="{FF2B5EF4-FFF2-40B4-BE49-F238E27FC236}">
                <a16:creationId xmlns:a16="http://schemas.microsoft.com/office/drawing/2014/main" xmlns="" id="{4EACBAA6-2A9B-4F5C-9024-901189ED8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0" name="Text Box 233">
            <a:extLst>
              <a:ext uri="{FF2B5EF4-FFF2-40B4-BE49-F238E27FC236}">
                <a16:creationId xmlns:a16="http://schemas.microsoft.com/office/drawing/2014/main" xmlns="" id="{09D35A1B-3887-4A7F-9A2A-85DC1F70F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1" name="Text Box 233">
            <a:extLst>
              <a:ext uri="{FF2B5EF4-FFF2-40B4-BE49-F238E27FC236}">
                <a16:creationId xmlns:a16="http://schemas.microsoft.com/office/drawing/2014/main" xmlns="" id="{D0F3D800-B775-4CD6-86BB-C0ED17B0A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2" name="Text Box 233">
            <a:extLst>
              <a:ext uri="{FF2B5EF4-FFF2-40B4-BE49-F238E27FC236}">
                <a16:creationId xmlns:a16="http://schemas.microsoft.com/office/drawing/2014/main" xmlns="" id="{B9DDA1EB-AA1E-44F6-9471-52FCDC8F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3" name="Text Box 233">
            <a:extLst>
              <a:ext uri="{FF2B5EF4-FFF2-40B4-BE49-F238E27FC236}">
                <a16:creationId xmlns:a16="http://schemas.microsoft.com/office/drawing/2014/main" xmlns="" id="{BEB0F743-9850-400F-AC6D-1A20DEC39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4" name="Text Box 233">
            <a:extLst>
              <a:ext uri="{FF2B5EF4-FFF2-40B4-BE49-F238E27FC236}">
                <a16:creationId xmlns:a16="http://schemas.microsoft.com/office/drawing/2014/main" xmlns="" id="{3424EF04-5BCC-47B3-B9C0-1B6E1699A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5" name="Text Box 233">
            <a:extLst>
              <a:ext uri="{FF2B5EF4-FFF2-40B4-BE49-F238E27FC236}">
                <a16:creationId xmlns:a16="http://schemas.microsoft.com/office/drawing/2014/main" xmlns="" id="{EB150E93-DD27-4C93-830E-3D6404BFF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6" name="Text Box 233">
            <a:extLst>
              <a:ext uri="{FF2B5EF4-FFF2-40B4-BE49-F238E27FC236}">
                <a16:creationId xmlns:a16="http://schemas.microsoft.com/office/drawing/2014/main" xmlns="" id="{F0AC25B3-16E5-4B68-A4A1-454EE0D66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7" name="Text Box 233">
            <a:extLst>
              <a:ext uri="{FF2B5EF4-FFF2-40B4-BE49-F238E27FC236}">
                <a16:creationId xmlns:a16="http://schemas.microsoft.com/office/drawing/2014/main" xmlns="" id="{0D976E57-EC66-46F2-8522-987DF4D66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8" name="Text Box 233">
            <a:extLst>
              <a:ext uri="{FF2B5EF4-FFF2-40B4-BE49-F238E27FC236}">
                <a16:creationId xmlns:a16="http://schemas.microsoft.com/office/drawing/2014/main" xmlns="" id="{8377A3D4-06A3-4D02-9BFE-936BDF2B3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9" name="Text Box 233">
            <a:extLst>
              <a:ext uri="{FF2B5EF4-FFF2-40B4-BE49-F238E27FC236}">
                <a16:creationId xmlns:a16="http://schemas.microsoft.com/office/drawing/2014/main" xmlns="" id="{410F8E17-59A1-47E1-A5BC-BE4D48CD8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0" name="Text Box 233">
            <a:extLst>
              <a:ext uri="{FF2B5EF4-FFF2-40B4-BE49-F238E27FC236}">
                <a16:creationId xmlns:a16="http://schemas.microsoft.com/office/drawing/2014/main" xmlns="" id="{B7023326-7AA3-45E4-9D2E-73D139289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1" name="Text Box 233">
            <a:extLst>
              <a:ext uri="{FF2B5EF4-FFF2-40B4-BE49-F238E27FC236}">
                <a16:creationId xmlns:a16="http://schemas.microsoft.com/office/drawing/2014/main" xmlns="" id="{0059F24F-48B5-4258-AB38-9C541D56E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2" name="Text Box 233">
            <a:extLst>
              <a:ext uri="{FF2B5EF4-FFF2-40B4-BE49-F238E27FC236}">
                <a16:creationId xmlns:a16="http://schemas.microsoft.com/office/drawing/2014/main" xmlns="" id="{B4B5069C-A08A-4D2D-8018-2A0456446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3" name="Text Box 233">
            <a:extLst>
              <a:ext uri="{FF2B5EF4-FFF2-40B4-BE49-F238E27FC236}">
                <a16:creationId xmlns:a16="http://schemas.microsoft.com/office/drawing/2014/main" xmlns="" id="{8D163E97-385B-46DA-895E-084C8021C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4" name="Text Box 233">
            <a:extLst>
              <a:ext uri="{FF2B5EF4-FFF2-40B4-BE49-F238E27FC236}">
                <a16:creationId xmlns:a16="http://schemas.microsoft.com/office/drawing/2014/main" xmlns="" id="{55FAC27B-B418-42E8-BE48-E8791AF72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5" name="Text Box 233">
            <a:extLst>
              <a:ext uri="{FF2B5EF4-FFF2-40B4-BE49-F238E27FC236}">
                <a16:creationId xmlns:a16="http://schemas.microsoft.com/office/drawing/2014/main" xmlns="" id="{B4D11AE3-C890-418D-8095-380094A6E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6" name="Text Box 233">
            <a:extLst>
              <a:ext uri="{FF2B5EF4-FFF2-40B4-BE49-F238E27FC236}">
                <a16:creationId xmlns:a16="http://schemas.microsoft.com/office/drawing/2014/main" xmlns="" id="{260B6E1C-15AC-4B47-9F1B-A819E9924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7" name="Text Box 233">
            <a:extLst>
              <a:ext uri="{FF2B5EF4-FFF2-40B4-BE49-F238E27FC236}">
                <a16:creationId xmlns:a16="http://schemas.microsoft.com/office/drawing/2014/main" xmlns="" id="{AD5511FE-5E31-468F-AF6B-55C1F4F8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8" name="Text Box 233">
            <a:extLst>
              <a:ext uri="{FF2B5EF4-FFF2-40B4-BE49-F238E27FC236}">
                <a16:creationId xmlns:a16="http://schemas.microsoft.com/office/drawing/2014/main" xmlns="" id="{34213C40-DC3F-407E-B175-EC574F31D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9" name="Text Box 233">
            <a:extLst>
              <a:ext uri="{FF2B5EF4-FFF2-40B4-BE49-F238E27FC236}">
                <a16:creationId xmlns:a16="http://schemas.microsoft.com/office/drawing/2014/main" xmlns="" id="{D141A8D6-4D7A-40DB-8647-75CD2B16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0" name="Text Box 233">
            <a:extLst>
              <a:ext uri="{FF2B5EF4-FFF2-40B4-BE49-F238E27FC236}">
                <a16:creationId xmlns:a16="http://schemas.microsoft.com/office/drawing/2014/main" xmlns="" id="{2049F910-8875-456B-B642-446D045DD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1" name="Text Box 233">
            <a:extLst>
              <a:ext uri="{FF2B5EF4-FFF2-40B4-BE49-F238E27FC236}">
                <a16:creationId xmlns:a16="http://schemas.microsoft.com/office/drawing/2014/main" xmlns="" id="{9B2304C3-6E26-4DAB-A21F-2469348D8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2" name="Text Box 233">
            <a:extLst>
              <a:ext uri="{FF2B5EF4-FFF2-40B4-BE49-F238E27FC236}">
                <a16:creationId xmlns:a16="http://schemas.microsoft.com/office/drawing/2014/main" xmlns="" id="{DE316E25-4397-4E15-A63A-5EECFC7E3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3" name="Text Box 233">
            <a:extLst>
              <a:ext uri="{FF2B5EF4-FFF2-40B4-BE49-F238E27FC236}">
                <a16:creationId xmlns:a16="http://schemas.microsoft.com/office/drawing/2014/main" xmlns="" id="{49452304-7C61-4C7D-9C7B-0039A4B52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4" name="Text Box 233">
            <a:extLst>
              <a:ext uri="{FF2B5EF4-FFF2-40B4-BE49-F238E27FC236}">
                <a16:creationId xmlns:a16="http://schemas.microsoft.com/office/drawing/2014/main" xmlns="" id="{2779897F-21F8-415E-9D5C-7FB23F6D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5" name="Text Box 233">
            <a:extLst>
              <a:ext uri="{FF2B5EF4-FFF2-40B4-BE49-F238E27FC236}">
                <a16:creationId xmlns:a16="http://schemas.microsoft.com/office/drawing/2014/main" xmlns="" id="{8A8CA45F-9EB4-4408-94DE-D77FD104E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6" name="Text Box 233">
            <a:extLst>
              <a:ext uri="{FF2B5EF4-FFF2-40B4-BE49-F238E27FC236}">
                <a16:creationId xmlns:a16="http://schemas.microsoft.com/office/drawing/2014/main" xmlns="" id="{B8653E0F-EF06-4CDA-AAAA-78D0A76E9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7" name="Text Box 233">
            <a:extLst>
              <a:ext uri="{FF2B5EF4-FFF2-40B4-BE49-F238E27FC236}">
                <a16:creationId xmlns:a16="http://schemas.microsoft.com/office/drawing/2014/main" xmlns="" id="{F0557237-1472-4332-A1D4-F2DEABE5E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8" name="Text Box 233">
            <a:extLst>
              <a:ext uri="{FF2B5EF4-FFF2-40B4-BE49-F238E27FC236}">
                <a16:creationId xmlns:a16="http://schemas.microsoft.com/office/drawing/2014/main" xmlns="" id="{9287EBA6-2FF9-435E-A6F3-85633E32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9" name="Text Box 233">
            <a:extLst>
              <a:ext uri="{FF2B5EF4-FFF2-40B4-BE49-F238E27FC236}">
                <a16:creationId xmlns:a16="http://schemas.microsoft.com/office/drawing/2014/main" xmlns="" id="{C64CDAEB-075C-4892-9791-01583F0DD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0" name="Text Box 233">
            <a:extLst>
              <a:ext uri="{FF2B5EF4-FFF2-40B4-BE49-F238E27FC236}">
                <a16:creationId xmlns:a16="http://schemas.microsoft.com/office/drawing/2014/main" xmlns="" id="{6D95FA89-045A-49BB-A042-B3459BF10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" name="Text Box 233">
            <a:extLst>
              <a:ext uri="{FF2B5EF4-FFF2-40B4-BE49-F238E27FC236}">
                <a16:creationId xmlns:a16="http://schemas.microsoft.com/office/drawing/2014/main" xmlns="" id="{F1D9DDBE-1A4D-4DE0-AF0D-25C022AA3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" name="Text Box 233">
            <a:extLst>
              <a:ext uri="{FF2B5EF4-FFF2-40B4-BE49-F238E27FC236}">
                <a16:creationId xmlns:a16="http://schemas.microsoft.com/office/drawing/2014/main" xmlns="" id="{CF25C889-A2F2-4516-BFAD-25FBC2189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" name="Text Box 233">
            <a:extLst>
              <a:ext uri="{FF2B5EF4-FFF2-40B4-BE49-F238E27FC236}">
                <a16:creationId xmlns:a16="http://schemas.microsoft.com/office/drawing/2014/main" xmlns="" id="{B51F1C37-DD1A-4089-A7DE-8F9B2CCE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" name="Text Box 233">
            <a:extLst>
              <a:ext uri="{FF2B5EF4-FFF2-40B4-BE49-F238E27FC236}">
                <a16:creationId xmlns:a16="http://schemas.microsoft.com/office/drawing/2014/main" xmlns="" id="{7D52D090-4956-448A-AA05-C795214FB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5" name="Text Box 233">
            <a:extLst>
              <a:ext uri="{FF2B5EF4-FFF2-40B4-BE49-F238E27FC236}">
                <a16:creationId xmlns:a16="http://schemas.microsoft.com/office/drawing/2014/main" xmlns="" id="{1C1B63FA-70B0-408E-8B85-184072B87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6" name="Text Box 233">
            <a:extLst>
              <a:ext uri="{FF2B5EF4-FFF2-40B4-BE49-F238E27FC236}">
                <a16:creationId xmlns:a16="http://schemas.microsoft.com/office/drawing/2014/main" xmlns="" id="{96ED31FC-2D3E-4BBE-B744-16F5E7142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7" name="Text Box 233">
            <a:extLst>
              <a:ext uri="{FF2B5EF4-FFF2-40B4-BE49-F238E27FC236}">
                <a16:creationId xmlns:a16="http://schemas.microsoft.com/office/drawing/2014/main" xmlns="" id="{08443B67-1E56-4910-B331-9DF13FF11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8" name="Text Box 233">
            <a:extLst>
              <a:ext uri="{FF2B5EF4-FFF2-40B4-BE49-F238E27FC236}">
                <a16:creationId xmlns:a16="http://schemas.microsoft.com/office/drawing/2014/main" xmlns="" id="{21801EE2-8D77-454E-9964-6E46A4F24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9" name="Text Box 233">
            <a:extLst>
              <a:ext uri="{FF2B5EF4-FFF2-40B4-BE49-F238E27FC236}">
                <a16:creationId xmlns:a16="http://schemas.microsoft.com/office/drawing/2014/main" xmlns="" id="{12573628-2FC3-40A5-9474-DABCAAA6C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0" name="Text Box 233">
            <a:extLst>
              <a:ext uri="{FF2B5EF4-FFF2-40B4-BE49-F238E27FC236}">
                <a16:creationId xmlns:a16="http://schemas.microsoft.com/office/drawing/2014/main" xmlns="" id="{04F7CE3E-4B47-4D62-A434-3CCF9609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1" name="Text Box 233">
            <a:extLst>
              <a:ext uri="{FF2B5EF4-FFF2-40B4-BE49-F238E27FC236}">
                <a16:creationId xmlns:a16="http://schemas.microsoft.com/office/drawing/2014/main" xmlns="" id="{096E39C6-84E8-4AC1-AE49-B17431B97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2" name="Text Box 233">
            <a:extLst>
              <a:ext uri="{FF2B5EF4-FFF2-40B4-BE49-F238E27FC236}">
                <a16:creationId xmlns:a16="http://schemas.microsoft.com/office/drawing/2014/main" xmlns="" id="{C3B2442F-2AEF-4142-AA81-6A1AAAA02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3" name="Text Box 233">
            <a:extLst>
              <a:ext uri="{FF2B5EF4-FFF2-40B4-BE49-F238E27FC236}">
                <a16:creationId xmlns:a16="http://schemas.microsoft.com/office/drawing/2014/main" xmlns="" id="{52433E64-39A1-4278-9350-66136A146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4" name="Text Box 233">
            <a:extLst>
              <a:ext uri="{FF2B5EF4-FFF2-40B4-BE49-F238E27FC236}">
                <a16:creationId xmlns:a16="http://schemas.microsoft.com/office/drawing/2014/main" xmlns="" id="{287823CE-4EA0-498E-BD4A-A1CAD55D4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5" name="Text Box 233">
            <a:extLst>
              <a:ext uri="{FF2B5EF4-FFF2-40B4-BE49-F238E27FC236}">
                <a16:creationId xmlns:a16="http://schemas.microsoft.com/office/drawing/2014/main" xmlns="" id="{1AD25788-0085-4C3F-ABBB-91C2E87D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6" name="Text Box 233">
            <a:extLst>
              <a:ext uri="{FF2B5EF4-FFF2-40B4-BE49-F238E27FC236}">
                <a16:creationId xmlns:a16="http://schemas.microsoft.com/office/drawing/2014/main" xmlns="" id="{A22F255D-DC2D-4759-B6F9-2CB1E87B4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7" name="Text Box 233">
            <a:extLst>
              <a:ext uri="{FF2B5EF4-FFF2-40B4-BE49-F238E27FC236}">
                <a16:creationId xmlns:a16="http://schemas.microsoft.com/office/drawing/2014/main" xmlns="" id="{A8086319-902B-4F43-B289-11569F7B9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8" name="Text Box 233">
            <a:extLst>
              <a:ext uri="{FF2B5EF4-FFF2-40B4-BE49-F238E27FC236}">
                <a16:creationId xmlns:a16="http://schemas.microsoft.com/office/drawing/2014/main" xmlns="" id="{C9088087-1FD9-4442-B1C6-466DA26C7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9" name="Text Box 233">
            <a:extLst>
              <a:ext uri="{FF2B5EF4-FFF2-40B4-BE49-F238E27FC236}">
                <a16:creationId xmlns:a16="http://schemas.microsoft.com/office/drawing/2014/main" xmlns="" id="{0609F274-EA24-41B7-9DCA-56C4DB0BB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0" name="Text Box 233">
            <a:extLst>
              <a:ext uri="{FF2B5EF4-FFF2-40B4-BE49-F238E27FC236}">
                <a16:creationId xmlns:a16="http://schemas.microsoft.com/office/drawing/2014/main" xmlns="" id="{88195248-F4D0-4B7B-824C-482605A9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1" name="Text Box 233">
            <a:extLst>
              <a:ext uri="{FF2B5EF4-FFF2-40B4-BE49-F238E27FC236}">
                <a16:creationId xmlns:a16="http://schemas.microsoft.com/office/drawing/2014/main" xmlns="" id="{DDE7C502-4E7A-4588-9006-15C7B36C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2" name="Text Box 233">
            <a:extLst>
              <a:ext uri="{FF2B5EF4-FFF2-40B4-BE49-F238E27FC236}">
                <a16:creationId xmlns:a16="http://schemas.microsoft.com/office/drawing/2014/main" xmlns="" id="{9347FBA2-5F0A-4694-B506-4054844EB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3" name="Text Box 233">
            <a:extLst>
              <a:ext uri="{FF2B5EF4-FFF2-40B4-BE49-F238E27FC236}">
                <a16:creationId xmlns:a16="http://schemas.microsoft.com/office/drawing/2014/main" xmlns="" id="{0BE6F14D-9D97-43CF-B045-2DBBB10A1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4" name="Text Box 233">
            <a:extLst>
              <a:ext uri="{FF2B5EF4-FFF2-40B4-BE49-F238E27FC236}">
                <a16:creationId xmlns:a16="http://schemas.microsoft.com/office/drawing/2014/main" xmlns="" id="{84226E14-A777-43FF-8B97-1C9975577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5" name="Text Box 233">
            <a:extLst>
              <a:ext uri="{FF2B5EF4-FFF2-40B4-BE49-F238E27FC236}">
                <a16:creationId xmlns:a16="http://schemas.microsoft.com/office/drawing/2014/main" xmlns="" id="{1A44B371-FB49-4587-8B71-73A9F79A2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6" name="Text Box 233">
            <a:extLst>
              <a:ext uri="{FF2B5EF4-FFF2-40B4-BE49-F238E27FC236}">
                <a16:creationId xmlns:a16="http://schemas.microsoft.com/office/drawing/2014/main" xmlns="" id="{C7A6CB3E-E4A1-49C5-AB77-998A4A2D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7" name="Text Box 233">
            <a:extLst>
              <a:ext uri="{FF2B5EF4-FFF2-40B4-BE49-F238E27FC236}">
                <a16:creationId xmlns:a16="http://schemas.microsoft.com/office/drawing/2014/main" xmlns="" id="{03403A44-B1E9-4E1B-9453-EAE80E33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8" name="Text Box 233">
            <a:extLst>
              <a:ext uri="{FF2B5EF4-FFF2-40B4-BE49-F238E27FC236}">
                <a16:creationId xmlns:a16="http://schemas.microsoft.com/office/drawing/2014/main" xmlns="" id="{FC5F266C-51AE-48ED-B28C-AE6B98F9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9" name="Text Box 233">
            <a:extLst>
              <a:ext uri="{FF2B5EF4-FFF2-40B4-BE49-F238E27FC236}">
                <a16:creationId xmlns:a16="http://schemas.microsoft.com/office/drawing/2014/main" xmlns="" id="{B4697C3D-21CB-4750-81C7-1FC82B741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0" name="Text Box 233">
            <a:extLst>
              <a:ext uri="{FF2B5EF4-FFF2-40B4-BE49-F238E27FC236}">
                <a16:creationId xmlns:a16="http://schemas.microsoft.com/office/drawing/2014/main" xmlns="" id="{BFA646F4-23F5-47E8-8043-00870AC25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1" name="Text Box 233">
            <a:extLst>
              <a:ext uri="{FF2B5EF4-FFF2-40B4-BE49-F238E27FC236}">
                <a16:creationId xmlns:a16="http://schemas.microsoft.com/office/drawing/2014/main" xmlns="" id="{95A7FD4A-DD2F-437F-9F5B-2FEC28FB5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2" name="Text Box 233">
            <a:extLst>
              <a:ext uri="{FF2B5EF4-FFF2-40B4-BE49-F238E27FC236}">
                <a16:creationId xmlns:a16="http://schemas.microsoft.com/office/drawing/2014/main" xmlns="" id="{A6424DFE-354E-403D-834C-3C83B953E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3" name="Text Box 233">
            <a:extLst>
              <a:ext uri="{FF2B5EF4-FFF2-40B4-BE49-F238E27FC236}">
                <a16:creationId xmlns:a16="http://schemas.microsoft.com/office/drawing/2014/main" xmlns="" id="{66A91BF8-FE6F-4792-8C5E-F01F53BB1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4" name="Text Box 233">
            <a:extLst>
              <a:ext uri="{FF2B5EF4-FFF2-40B4-BE49-F238E27FC236}">
                <a16:creationId xmlns:a16="http://schemas.microsoft.com/office/drawing/2014/main" xmlns="" id="{699FF5E3-EDB6-4604-82C6-7FD364C59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5" name="Text Box 233">
            <a:extLst>
              <a:ext uri="{FF2B5EF4-FFF2-40B4-BE49-F238E27FC236}">
                <a16:creationId xmlns:a16="http://schemas.microsoft.com/office/drawing/2014/main" xmlns="" id="{4435D63A-AEA6-4105-9F98-C4E9FC733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6" name="Text Box 233">
            <a:extLst>
              <a:ext uri="{FF2B5EF4-FFF2-40B4-BE49-F238E27FC236}">
                <a16:creationId xmlns:a16="http://schemas.microsoft.com/office/drawing/2014/main" xmlns="" id="{C3DEF90E-964C-417F-A6B3-638C8C80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7" name="Text Box 233">
            <a:extLst>
              <a:ext uri="{FF2B5EF4-FFF2-40B4-BE49-F238E27FC236}">
                <a16:creationId xmlns:a16="http://schemas.microsoft.com/office/drawing/2014/main" xmlns="" id="{33B5093F-8A7F-4342-80E5-716673527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8" name="Text Box 233">
            <a:extLst>
              <a:ext uri="{FF2B5EF4-FFF2-40B4-BE49-F238E27FC236}">
                <a16:creationId xmlns:a16="http://schemas.microsoft.com/office/drawing/2014/main" xmlns="" id="{33A9E0E2-7820-42B4-B628-B870FAE17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9" name="Text Box 233">
            <a:extLst>
              <a:ext uri="{FF2B5EF4-FFF2-40B4-BE49-F238E27FC236}">
                <a16:creationId xmlns:a16="http://schemas.microsoft.com/office/drawing/2014/main" xmlns="" id="{A54DB12E-9323-4B75-8898-24FDE0668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0" name="Text Box 233">
            <a:extLst>
              <a:ext uri="{FF2B5EF4-FFF2-40B4-BE49-F238E27FC236}">
                <a16:creationId xmlns:a16="http://schemas.microsoft.com/office/drawing/2014/main" xmlns="" id="{66B63F6E-1F30-4515-844D-D18F89FE7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1" name="Text Box 233">
            <a:extLst>
              <a:ext uri="{FF2B5EF4-FFF2-40B4-BE49-F238E27FC236}">
                <a16:creationId xmlns:a16="http://schemas.microsoft.com/office/drawing/2014/main" xmlns="" id="{7C951808-FD58-43CA-8C79-110D767FC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2" name="Text Box 233">
            <a:extLst>
              <a:ext uri="{FF2B5EF4-FFF2-40B4-BE49-F238E27FC236}">
                <a16:creationId xmlns:a16="http://schemas.microsoft.com/office/drawing/2014/main" xmlns="" id="{BD3DDEA8-226A-493F-AB08-FAE1E31B0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3" name="Text Box 233">
            <a:extLst>
              <a:ext uri="{FF2B5EF4-FFF2-40B4-BE49-F238E27FC236}">
                <a16:creationId xmlns:a16="http://schemas.microsoft.com/office/drawing/2014/main" xmlns="" id="{FE716BF3-260F-4773-A7D2-277C419C7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4" name="Text Box 233">
            <a:extLst>
              <a:ext uri="{FF2B5EF4-FFF2-40B4-BE49-F238E27FC236}">
                <a16:creationId xmlns:a16="http://schemas.microsoft.com/office/drawing/2014/main" xmlns="" id="{968326D4-3D91-4BCD-9EFC-B99DCBE22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5" name="Text Box 233">
            <a:extLst>
              <a:ext uri="{FF2B5EF4-FFF2-40B4-BE49-F238E27FC236}">
                <a16:creationId xmlns:a16="http://schemas.microsoft.com/office/drawing/2014/main" xmlns="" id="{72915031-36D4-4BF6-B4F7-2D4548EF0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6" name="Text Box 233">
            <a:extLst>
              <a:ext uri="{FF2B5EF4-FFF2-40B4-BE49-F238E27FC236}">
                <a16:creationId xmlns:a16="http://schemas.microsoft.com/office/drawing/2014/main" xmlns="" id="{8B59AAA3-87DA-4806-B762-EA33416CB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7" name="Text Box 233">
            <a:extLst>
              <a:ext uri="{FF2B5EF4-FFF2-40B4-BE49-F238E27FC236}">
                <a16:creationId xmlns:a16="http://schemas.microsoft.com/office/drawing/2014/main" xmlns="" id="{8D2FE04D-CCBE-4E4C-8EF2-643609C8F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8" name="Text Box 233">
            <a:extLst>
              <a:ext uri="{FF2B5EF4-FFF2-40B4-BE49-F238E27FC236}">
                <a16:creationId xmlns:a16="http://schemas.microsoft.com/office/drawing/2014/main" xmlns="" id="{76EAA3B0-B368-4B25-AD3F-664E92CA5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9" name="Text Box 233">
            <a:extLst>
              <a:ext uri="{FF2B5EF4-FFF2-40B4-BE49-F238E27FC236}">
                <a16:creationId xmlns:a16="http://schemas.microsoft.com/office/drawing/2014/main" xmlns="" id="{15552A03-BDAF-4B29-8345-1C1032794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0" name="Text Box 233">
            <a:extLst>
              <a:ext uri="{FF2B5EF4-FFF2-40B4-BE49-F238E27FC236}">
                <a16:creationId xmlns:a16="http://schemas.microsoft.com/office/drawing/2014/main" xmlns="" id="{76FA7AE1-06BF-4762-9AE5-28E3EBA25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1" name="Text Box 233">
            <a:extLst>
              <a:ext uri="{FF2B5EF4-FFF2-40B4-BE49-F238E27FC236}">
                <a16:creationId xmlns:a16="http://schemas.microsoft.com/office/drawing/2014/main" xmlns="" id="{3AA8DC86-7508-49F8-97BB-A540CB065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2" name="Text Box 233">
            <a:extLst>
              <a:ext uri="{FF2B5EF4-FFF2-40B4-BE49-F238E27FC236}">
                <a16:creationId xmlns:a16="http://schemas.microsoft.com/office/drawing/2014/main" xmlns="" id="{808B571C-9015-423C-BB5D-EB6253500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3" name="Text Box 233">
            <a:extLst>
              <a:ext uri="{FF2B5EF4-FFF2-40B4-BE49-F238E27FC236}">
                <a16:creationId xmlns:a16="http://schemas.microsoft.com/office/drawing/2014/main" xmlns="" id="{322B0FBC-2734-4D25-B27B-40C657B03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4" name="Text Box 233">
            <a:extLst>
              <a:ext uri="{FF2B5EF4-FFF2-40B4-BE49-F238E27FC236}">
                <a16:creationId xmlns:a16="http://schemas.microsoft.com/office/drawing/2014/main" xmlns="" id="{F98CA799-7F85-4BB3-8C23-82C4FCF4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5" name="Text Box 233">
            <a:extLst>
              <a:ext uri="{FF2B5EF4-FFF2-40B4-BE49-F238E27FC236}">
                <a16:creationId xmlns:a16="http://schemas.microsoft.com/office/drawing/2014/main" xmlns="" id="{32E6A72E-E21D-4E9F-A174-763BAA8DB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6" name="Text Box 233">
            <a:extLst>
              <a:ext uri="{FF2B5EF4-FFF2-40B4-BE49-F238E27FC236}">
                <a16:creationId xmlns:a16="http://schemas.microsoft.com/office/drawing/2014/main" xmlns="" id="{DC5BF79B-A5F1-4477-A328-DCC74BB05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7" name="Text Box 233">
            <a:extLst>
              <a:ext uri="{FF2B5EF4-FFF2-40B4-BE49-F238E27FC236}">
                <a16:creationId xmlns:a16="http://schemas.microsoft.com/office/drawing/2014/main" xmlns="" id="{EE3AD792-FE2D-4956-B280-F8AB80A09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8" name="Text Box 233">
            <a:extLst>
              <a:ext uri="{FF2B5EF4-FFF2-40B4-BE49-F238E27FC236}">
                <a16:creationId xmlns:a16="http://schemas.microsoft.com/office/drawing/2014/main" xmlns="" id="{64A37B31-9F94-4D2C-9FC4-F3BDDD708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9" name="Text Box 233">
            <a:extLst>
              <a:ext uri="{FF2B5EF4-FFF2-40B4-BE49-F238E27FC236}">
                <a16:creationId xmlns:a16="http://schemas.microsoft.com/office/drawing/2014/main" xmlns="" id="{AC49E9D0-865F-4212-B8A2-1B71F0D42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0" name="Text Box 233">
            <a:extLst>
              <a:ext uri="{FF2B5EF4-FFF2-40B4-BE49-F238E27FC236}">
                <a16:creationId xmlns:a16="http://schemas.microsoft.com/office/drawing/2014/main" xmlns="" id="{92264DF9-61E3-405B-8C91-BAED865AC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1" name="Text Box 233">
            <a:extLst>
              <a:ext uri="{FF2B5EF4-FFF2-40B4-BE49-F238E27FC236}">
                <a16:creationId xmlns:a16="http://schemas.microsoft.com/office/drawing/2014/main" xmlns="" id="{923CD11B-3E78-4D44-BC55-E2043DC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2" name="Text Box 233">
            <a:extLst>
              <a:ext uri="{FF2B5EF4-FFF2-40B4-BE49-F238E27FC236}">
                <a16:creationId xmlns:a16="http://schemas.microsoft.com/office/drawing/2014/main" xmlns="" id="{B9F4C361-E8FF-4860-A9DF-E82819156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3" name="Text Box 233">
            <a:extLst>
              <a:ext uri="{FF2B5EF4-FFF2-40B4-BE49-F238E27FC236}">
                <a16:creationId xmlns:a16="http://schemas.microsoft.com/office/drawing/2014/main" xmlns="" id="{9464138D-F25D-41F2-8E1F-0CB8C9417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4" name="Text Box 233">
            <a:extLst>
              <a:ext uri="{FF2B5EF4-FFF2-40B4-BE49-F238E27FC236}">
                <a16:creationId xmlns:a16="http://schemas.microsoft.com/office/drawing/2014/main" xmlns="" id="{C642D42B-9565-4708-A738-272EA5E16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5" name="Text Box 233">
            <a:extLst>
              <a:ext uri="{FF2B5EF4-FFF2-40B4-BE49-F238E27FC236}">
                <a16:creationId xmlns:a16="http://schemas.microsoft.com/office/drawing/2014/main" xmlns="" id="{3D90F003-F0BF-4A43-830C-7816EC539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6" name="Text Box 233">
            <a:extLst>
              <a:ext uri="{FF2B5EF4-FFF2-40B4-BE49-F238E27FC236}">
                <a16:creationId xmlns:a16="http://schemas.microsoft.com/office/drawing/2014/main" xmlns="" id="{DA9E3E2F-A4C6-47ED-85AA-E72620616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7" name="Text Box 233">
            <a:extLst>
              <a:ext uri="{FF2B5EF4-FFF2-40B4-BE49-F238E27FC236}">
                <a16:creationId xmlns:a16="http://schemas.microsoft.com/office/drawing/2014/main" xmlns="" id="{09629C64-1BB0-411C-946B-BFB0B774C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8" name="Text Box 233">
            <a:extLst>
              <a:ext uri="{FF2B5EF4-FFF2-40B4-BE49-F238E27FC236}">
                <a16:creationId xmlns:a16="http://schemas.microsoft.com/office/drawing/2014/main" xmlns="" id="{7D5EA5BD-A441-46A1-A9EB-AAD5816AF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9" name="Text Box 233">
            <a:extLst>
              <a:ext uri="{FF2B5EF4-FFF2-40B4-BE49-F238E27FC236}">
                <a16:creationId xmlns:a16="http://schemas.microsoft.com/office/drawing/2014/main" xmlns="" id="{386B1A41-EF15-4FD7-927D-9C69540C2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0" name="Text Box 233">
            <a:extLst>
              <a:ext uri="{FF2B5EF4-FFF2-40B4-BE49-F238E27FC236}">
                <a16:creationId xmlns:a16="http://schemas.microsoft.com/office/drawing/2014/main" xmlns="" id="{5F4B7505-6560-46B7-B5D1-765A0C43C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1" name="Text Box 233">
            <a:extLst>
              <a:ext uri="{FF2B5EF4-FFF2-40B4-BE49-F238E27FC236}">
                <a16:creationId xmlns:a16="http://schemas.microsoft.com/office/drawing/2014/main" xmlns="" id="{2A06BE5D-A3DE-4512-A706-DF2C16E56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2" name="Text Box 233">
            <a:extLst>
              <a:ext uri="{FF2B5EF4-FFF2-40B4-BE49-F238E27FC236}">
                <a16:creationId xmlns:a16="http://schemas.microsoft.com/office/drawing/2014/main" xmlns="" id="{D36A5B38-F70C-47FC-870C-7DC08A5C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3" name="Text Box 233">
            <a:extLst>
              <a:ext uri="{FF2B5EF4-FFF2-40B4-BE49-F238E27FC236}">
                <a16:creationId xmlns:a16="http://schemas.microsoft.com/office/drawing/2014/main" xmlns="" id="{73F5EAF0-FA08-4F8B-B74B-D00BFB749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4" name="Text Box 233">
            <a:extLst>
              <a:ext uri="{FF2B5EF4-FFF2-40B4-BE49-F238E27FC236}">
                <a16:creationId xmlns:a16="http://schemas.microsoft.com/office/drawing/2014/main" xmlns="" id="{8030DF84-B0AE-4521-83F1-A923CF88B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5" name="Text Box 233">
            <a:extLst>
              <a:ext uri="{FF2B5EF4-FFF2-40B4-BE49-F238E27FC236}">
                <a16:creationId xmlns:a16="http://schemas.microsoft.com/office/drawing/2014/main" xmlns="" id="{73A90766-C7F3-446C-AE3A-A98CA4D36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6" name="Text Box 233">
            <a:extLst>
              <a:ext uri="{FF2B5EF4-FFF2-40B4-BE49-F238E27FC236}">
                <a16:creationId xmlns:a16="http://schemas.microsoft.com/office/drawing/2014/main" xmlns="" id="{32DC7D72-AACA-4A5C-8BA0-CFD28130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7" name="Text Box 233">
            <a:extLst>
              <a:ext uri="{FF2B5EF4-FFF2-40B4-BE49-F238E27FC236}">
                <a16:creationId xmlns:a16="http://schemas.microsoft.com/office/drawing/2014/main" xmlns="" id="{78C41834-472E-42F1-979A-3393A83AD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8" name="Text Box 233">
            <a:extLst>
              <a:ext uri="{FF2B5EF4-FFF2-40B4-BE49-F238E27FC236}">
                <a16:creationId xmlns:a16="http://schemas.microsoft.com/office/drawing/2014/main" xmlns="" id="{F2E41ACE-230B-4A7D-B05B-E1E626E97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9" name="Text Box 233">
            <a:extLst>
              <a:ext uri="{FF2B5EF4-FFF2-40B4-BE49-F238E27FC236}">
                <a16:creationId xmlns:a16="http://schemas.microsoft.com/office/drawing/2014/main" xmlns="" id="{2BD97E96-50E1-43F3-9877-B68544E4A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0" name="Text Box 233">
            <a:extLst>
              <a:ext uri="{FF2B5EF4-FFF2-40B4-BE49-F238E27FC236}">
                <a16:creationId xmlns:a16="http://schemas.microsoft.com/office/drawing/2014/main" xmlns="" id="{BFC1BF80-486B-45E6-9D4B-36F901880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1" name="Text Box 233">
            <a:extLst>
              <a:ext uri="{FF2B5EF4-FFF2-40B4-BE49-F238E27FC236}">
                <a16:creationId xmlns:a16="http://schemas.microsoft.com/office/drawing/2014/main" xmlns="" id="{0E2ED048-A3A5-4FE5-B1F6-A029DD13C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2" name="Text Box 233">
            <a:extLst>
              <a:ext uri="{FF2B5EF4-FFF2-40B4-BE49-F238E27FC236}">
                <a16:creationId xmlns:a16="http://schemas.microsoft.com/office/drawing/2014/main" xmlns="" id="{7383DDFC-1F95-403F-ABC5-984F581D5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3" name="Text Box 233">
            <a:extLst>
              <a:ext uri="{FF2B5EF4-FFF2-40B4-BE49-F238E27FC236}">
                <a16:creationId xmlns:a16="http://schemas.microsoft.com/office/drawing/2014/main" xmlns="" id="{E7C40C54-71D4-4CC9-8FF8-342B691C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4" name="Text Box 233">
            <a:extLst>
              <a:ext uri="{FF2B5EF4-FFF2-40B4-BE49-F238E27FC236}">
                <a16:creationId xmlns:a16="http://schemas.microsoft.com/office/drawing/2014/main" xmlns="" id="{7A658377-3B60-4DCB-B24B-6B9F7C8DE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5" name="Text Box 233">
            <a:extLst>
              <a:ext uri="{FF2B5EF4-FFF2-40B4-BE49-F238E27FC236}">
                <a16:creationId xmlns:a16="http://schemas.microsoft.com/office/drawing/2014/main" xmlns="" id="{4762AB88-D553-4A26-8985-C16BB5EDD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6" name="Text Box 233">
            <a:extLst>
              <a:ext uri="{FF2B5EF4-FFF2-40B4-BE49-F238E27FC236}">
                <a16:creationId xmlns:a16="http://schemas.microsoft.com/office/drawing/2014/main" xmlns="" id="{C0965AC7-CF0C-4888-9781-40D8F854A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7" name="Text Box 233">
            <a:extLst>
              <a:ext uri="{FF2B5EF4-FFF2-40B4-BE49-F238E27FC236}">
                <a16:creationId xmlns:a16="http://schemas.microsoft.com/office/drawing/2014/main" xmlns="" id="{367BD70D-3D6C-42F6-91A5-74EAD58B9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8" name="Text Box 233">
            <a:extLst>
              <a:ext uri="{FF2B5EF4-FFF2-40B4-BE49-F238E27FC236}">
                <a16:creationId xmlns:a16="http://schemas.microsoft.com/office/drawing/2014/main" xmlns="" id="{92A49656-6DFD-44ED-9633-A21E0FAA8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9" name="Text Box 233">
            <a:extLst>
              <a:ext uri="{FF2B5EF4-FFF2-40B4-BE49-F238E27FC236}">
                <a16:creationId xmlns:a16="http://schemas.microsoft.com/office/drawing/2014/main" xmlns="" id="{3129B246-74C7-4200-87F6-7365EA0DF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0" name="Text Box 233">
            <a:extLst>
              <a:ext uri="{FF2B5EF4-FFF2-40B4-BE49-F238E27FC236}">
                <a16:creationId xmlns:a16="http://schemas.microsoft.com/office/drawing/2014/main" xmlns="" id="{F80FAAB9-898A-478E-AB64-0F3A2F88B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1" name="Text Box 233">
            <a:extLst>
              <a:ext uri="{FF2B5EF4-FFF2-40B4-BE49-F238E27FC236}">
                <a16:creationId xmlns:a16="http://schemas.microsoft.com/office/drawing/2014/main" xmlns="" id="{B54DBF30-8DAA-46A3-AB08-7E1A66E86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2" name="Text Box 233">
            <a:extLst>
              <a:ext uri="{FF2B5EF4-FFF2-40B4-BE49-F238E27FC236}">
                <a16:creationId xmlns:a16="http://schemas.microsoft.com/office/drawing/2014/main" xmlns="" id="{FF3C2734-02E0-4D65-946E-AE26A6F11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3" name="Text Box 233">
            <a:extLst>
              <a:ext uri="{FF2B5EF4-FFF2-40B4-BE49-F238E27FC236}">
                <a16:creationId xmlns:a16="http://schemas.microsoft.com/office/drawing/2014/main" xmlns="" id="{620F5BAD-81C8-4233-BE43-856F57051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4" name="Text Box 233">
            <a:extLst>
              <a:ext uri="{FF2B5EF4-FFF2-40B4-BE49-F238E27FC236}">
                <a16:creationId xmlns:a16="http://schemas.microsoft.com/office/drawing/2014/main" xmlns="" id="{06883CE5-9360-4BB6-A2E2-1A1AE11B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5" name="Text Box 233">
            <a:extLst>
              <a:ext uri="{FF2B5EF4-FFF2-40B4-BE49-F238E27FC236}">
                <a16:creationId xmlns:a16="http://schemas.microsoft.com/office/drawing/2014/main" xmlns="" id="{CD9C2719-A304-486B-89C8-D67FAF12D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6" name="Text Box 233">
            <a:extLst>
              <a:ext uri="{FF2B5EF4-FFF2-40B4-BE49-F238E27FC236}">
                <a16:creationId xmlns:a16="http://schemas.microsoft.com/office/drawing/2014/main" xmlns="" id="{1A5B9B09-9A4E-4963-A5D7-6E342453A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7" name="Text Box 233">
            <a:extLst>
              <a:ext uri="{FF2B5EF4-FFF2-40B4-BE49-F238E27FC236}">
                <a16:creationId xmlns:a16="http://schemas.microsoft.com/office/drawing/2014/main" xmlns="" id="{A09F44CF-B7BC-4DBE-B2FF-914E362D1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8" name="Text Box 233">
            <a:extLst>
              <a:ext uri="{FF2B5EF4-FFF2-40B4-BE49-F238E27FC236}">
                <a16:creationId xmlns:a16="http://schemas.microsoft.com/office/drawing/2014/main" xmlns="" id="{A5CFC9DD-B788-41DE-8D57-C9C1A4A1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9" name="Text Box 233">
            <a:extLst>
              <a:ext uri="{FF2B5EF4-FFF2-40B4-BE49-F238E27FC236}">
                <a16:creationId xmlns:a16="http://schemas.microsoft.com/office/drawing/2014/main" xmlns="" id="{BE7BED5E-12C5-477C-8EF4-FF2507BFA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0" name="Text Box 233">
            <a:extLst>
              <a:ext uri="{FF2B5EF4-FFF2-40B4-BE49-F238E27FC236}">
                <a16:creationId xmlns:a16="http://schemas.microsoft.com/office/drawing/2014/main" xmlns="" id="{73136C60-BA23-41E8-AC86-C2AB4AD9F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1" name="Text Box 233">
            <a:extLst>
              <a:ext uri="{FF2B5EF4-FFF2-40B4-BE49-F238E27FC236}">
                <a16:creationId xmlns:a16="http://schemas.microsoft.com/office/drawing/2014/main" xmlns="" id="{9B5CA10B-34A0-4EF8-B91F-65D204EEA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2" name="Text Box 233">
            <a:extLst>
              <a:ext uri="{FF2B5EF4-FFF2-40B4-BE49-F238E27FC236}">
                <a16:creationId xmlns:a16="http://schemas.microsoft.com/office/drawing/2014/main" xmlns="" id="{D569A9B1-B1F2-4864-81BF-EAB2E622F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3" name="Text Box 233">
            <a:extLst>
              <a:ext uri="{FF2B5EF4-FFF2-40B4-BE49-F238E27FC236}">
                <a16:creationId xmlns:a16="http://schemas.microsoft.com/office/drawing/2014/main" xmlns="" id="{FE846181-FF5B-4507-B8AE-E04D38D97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" name="Text Box 233">
            <a:extLst>
              <a:ext uri="{FF2B5EF4-FFF2-40B4-BE49-F238E27FC236}">
                <a16:creationId xmlns:a16="http://schemas.microsoft.com/office/drawing/2014/main" xmlns="" id="{1A1F6449-389C-449C-A38C-E18A74656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" name="Text Box 233">
            <a:extLst>
              <a:ext uri="{FF2B5EF4-FFF2-40B4-BE49-F238E27FC236}">
                <a16:creationId xmlns:a16="http://schemas.microsoft.com/office/drawing/2014/main" xmlns="" id="{A707E309-DC96-4320-B24C-A6092E4C9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6" name="Text Box 233">
            <a:extLst>
              <a:ext uri="{FF2B5EF4-FFF2-40B4-BE49-F238E27FC236}">
                <a16:creationId xmlns:a16="http://schemas.microsoft.com/office/drawing/2014/main" xmlns="" id="{5BA3C4A8-70AA-40AD-AB1D-3B9E208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7" name="Text Box 233">
            <a:extLst>
              <a:ext uri="{FF2B5EF4-FFF2-40B4-BE49-F238E27FC236}">
                <a16:creationId xmlns:a16="http://schemas.microsoft.com/office/drawing/2014/main" xmlns="" id="{DD9CD5DC-CB70-44A6-A9A6-529DCF7B8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8" name="Text Box 233">
            <a:extLst>
              <a:ext uri="{FF2B5EF4-FFF2-40B4-BE49-F238E27FC236}">
                <a16:creationId xmlns:a16="http://schemas.microsoft.com/office/drawing/2014/main" xmlns="" id="{ADCBACFB-698D-40A3-B3FA-4B0CBCD8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9" name="Text Box 233">
            <a:extLst>
              <a:ext uri="{FF2B5EF4-FFF2-40B4-BE49-F238E27FC236}">
                <a16:creationId xmlns:a16="http://schemas.microsoft.com/office/drawing/2014/main" xmlns="" id="{A9303450-3B43-4206-B4A8-54272249E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0" name="Text Box 233">
            <a:extLst>
              <a:ext uri="{FF2B5EF4-FFF2-40B4-BE49-F238E27FC236}">
                <a16:creationId xmlns:a16="http://schemas.microsoft.com/office/drawing/2014/main" xmlns="" id="{F6D4FB8A-EC4E-424D-BE28-66C01D183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1" name="Text Box 233">
            <a:extLst>
              <a:ext uri="{FF2B5EF4-FFF2-40B4-BE49-F238E27FC236}">
                <a16:creationId xmlns:a16="http://schemas.microsoft.com/office/drawing/2014/main" xmlns="" id="{AED56120-BD4C-4586-996E-BA5CE543B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2" name="Text Box 233">
            <a:extLst>
              <a:ext uri="{FF2B5EF4-FFF2-40B4-BE49-F238E27FC236}">
                <a16:creationId xmlns:a16="http://schemas.microsoft.com/office/drawing/2014/main" xmlns="" id="{56D32B7E-8493-46B0-AC56-189B9587A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3" name="Text Box 233">
            <a:extLst>
              <a:ext uri="{FF2B5EF4-FFF2-40B4-BE49-F238E27FC236}">
                <a16:creationId xmlns:a16="http://schemas.microsoft.com/office/drawing/2014/main" xmlns="" id="{C4667BB1-8430-4219-8331-2DF3DA7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4" name="Text Box 233">
            <a:extLst>
              <a:ext uri="{FF2B5EF4-FFF2-40B4-BE49-F238E27FC236}">
                <a16:creationId xmlns:a16="http://schemas.microsoft.com/office/drawing/2014/main" xmlns="" id="{0DE01587-5F17-44E7-9793-2DAF652ED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5" name="Text Box 233">
            <a:extLst>
              <a:ext uri="{FF2B5EF4-FFF2-40B4-BE49-F238E27FC236}">
                <a16:creationId xmlns:a16="http://schemas.microsoft.com/office/drawing/2014/main" xmlns="" id="{BD796FA4-76DB-4983-90DA-416CB416E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6" name="Text Box 233">
            <a:extLst>
              <a:ext uri="{FF2B5EF4-FFF2-40B4-BE49-F238E27FC236}">
                <a16:creationId xmlns:a16="http://schemas.microsoft.com/office/drawing/2014/main" xmlns="" id="{D0854753-7882-49AC-9A97-0E92DA82D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7" name="Text Box 233">
            <a:extLst>
              <a:ext uri="{FF2B5EF4-FFF2-40B4-BE49-F238E27FC236}">
                <a16:creationId xmlns:a16="http://schemas.microsoft.com/office/drawing/2014/main" xmlns="" id="{D1CE9D48-5174-45EA-89ED-B5DF6BAA9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8" name="Text Box 233">
            <a:extLst>
              <a:ext uri="{FF2B5EF4-FFF2-40B4-BE49-F238E27FC236}">
                <a16:creationId xmlns:a16="http://schemas.microsoft.com/office/drawing/2014/main" xmlns="" id="{4DCD7442-3C89-4F38-9430-4FFC4C7B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9" name="Text Box 233">
            <a:extLst>
              <a:ext uri="{FF2B5EF4-FFF2-40B4-BE49-F238E27FC236}">
                <a16:creationId xmlns:a16="http://schemas.microsoft.com/office/drawing/2014/main" xmlns="" id="{0F5E325D-EF33-455D-BCD4-BB01B201D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0" name="Text Box 233">
            <a:extLst>
              <a:ext uri="{FF2B5EF4-FFF2-40B4-BE49-F238E27FC236}">
                <a16:creationId xmlns:a16="http://schemas.microsoft.com/office/drawing/2014/main" xmlns="" id="{720A0C99-E0B6-47D3-8C0F-E217FB3F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1" name="Text Box 233">
            <a:extLst>
              <a:ext uri="{FF2B5EF4-FFF2-40B4-BE49-F238E27FC236}">
                <a16:creationId xmlns:a16="http://schemas.microsoft.com/office/drawing/2014/main" xmlns="" id="{3023D35F-C1B5-4233-A79C-FE6CB9FD6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2" name="Text Box 233">
            <a:extLst>
              <a:ext uri="{FF2B5EF4-FFF2-40B4-BE49-F238E27FC236}">
                <a16:creationId xmlns:a16="http://schemas.microsoft.com/office/drawing/2014/main" xmlns="" id="{584A3304-DF4F-4DA8-BF19-B44F64614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3" name="Text Box 233">
            <a:extLst>
              <a:ext uri="{FF2B5EF4-FFF2-40B4-BE49-F238E27FC236}">
                <a16:creationId xmlns:a16="http://schemas.microsoft.com/office/drawing/2014/main" xmlns="" id="{4B7951D2-9266-466B-A284-DFE214DC7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4" name="Text Box 233">
            <a:extLst>
              <a:ext uri="{FF2B5EF4-FFF2-40B4-BE49-F238E27FC236}">
                <a16:creationId xmlns:a16="http://schemas.microsoft.com/office/drawing/2014/main" xmlns="" id="{3EFE3215-EB72-4BF3-A42E-DC33B305B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" name="Text Box 233">
            <a:extLst>
              <a:ext uri="{FF2B5EF4-FFF2-40B4-BE49-F238E27FC236}">
                <a16:creationId xmlns:a16="http://schemas.microsoft.com/office/drawing/2014/main" xmlns="" id="{BCE5D80A-0184-43CD-AB8D-00C7C78F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6" name="Text Box 233">
            <a:extLst>
              <a:ext uri="{FF2B5EF4-FFF2-40B4-BE49-F238E27FC236}">
                <a16:creationId xmlns:a16="http://schemas.microsoft.com/office/drawing/2014/main" xmlns="" id="{B83247B7-8C67-4615-A5EF-7831A9C50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7" name="Text Box 233">
            <a:extLst>
              <a:ext uri="{FF2B5EF4-FFF2-40B4-BE49-F238E27FC236}">
                <a16:creationId xmlns:a16="http://schemas.microsoft.com/office/drawing/2014/main" xmlns="" id="{50209B15-9C57-402A-B7FD-2428F3562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8" name="Text Box 233">
            <a:extLst>
              <a:ext uri="{FF2B5EF4-FFF2-40B4-BE49-F238E27FC236}">
                <a16:creationId xmlns:a16="http://schemas.microsoft.com/office/drawing/2014/main" xmlns="" id="{1390A049-719E-4624-ACA5-ADE8F9770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9" name="Text Box 233">
            <a:extLst>
              <a:ext uri="{FF2B5EF4-FFF2-40B4-BE49-F238E27FC236}">
                <a16:creationId xmlns:a16="http://schemas.microsoft.com/office/drawing/2014/main" xmlns="" id="{BFE50507-EBE2-4702-91BF-1D029528B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0" name="Text Box 233">
            <a:extLst>
              <a:ext uri="{FF2B5EF4-FFF2-40B4-BE49-F238E27FC236}">
                <a16:creationId xmlns:a16="http://schemas.microsoft.com/office/drawing/2014/main" xmlns="" id="{233E8A85-5206-40CD-B751-9E2EBA1C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1" name="Text Box 233">
            <a:extLst>
              <a:ext uri="{FF2B5EF4-FFF2-40B4-BE49-F238E27FC236}">
                <a16:creationId xmlns:a16="http://schemas.microsoft.com/office/drawing/2014/main" xmlns="" id="{24909B86-7D1D-4B60-A460-7285B0B8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2" name="Text Box 233">
            <a:extLst>
              <a:ext uri="{FF2B5EF4-FFF2-40B4-BE49-F238E27FC236}">
                <a16:creationId xmlns:a16="http://schemas.microsoft.com/office/drawing/2014/main" xmlns="" id="{DC495BE7-B518-4C84-968F-A191E787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3" name="Text Box 233">
            <a:extLst>
              <a:ext uri="{FF2B5EF4-FFF2-40B4-BE49-F238E27FC236}">
                <a16:creationId xmlns:a16="http://schemas.microsoft.com/office/drawing/2014/main" xmlns="" id="{93D862C6-EDBE-402B-AB91-08D8EF919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4" name="Text Box 233">
            <a:extLst>
              <a:ext uri="{FF2B5EF4-FFF2-40B4-BE49-F238E27FC236}">
                <a16:creationId xmlns:a16="http://schemas.microsoft.com/office/drawing/2014/main" xmlns="" id="{352D8538-2D9E-4081-B181-AE590AB3A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5" name="Text Box 233">
            <a:extLst>
              <a:ext uri="{FF2B5EF4-FFF2-40B4-BE49-F238E27FC236}">
                <a16:creationId xmlns:a16="http://schemas.microsoft.com/office/drawing/2014/main" xmlns="" id="{9322EB92-0D7E-4989-94FC-FE3EC7D79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6" name="Text Box 233">
            <a:extLst>
              <a:ext uri="{FF2B5EF4-FFF2-40B4-BE49-F238E27FC236}">
                <a16:creationId xmlns:a16="http://schemas.microsoft.com/office/drawing/2014/main" xmlns="" id="{E5F908D3-4B86-408D-AAC5-99AEA0145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7" name="Text Box 233">
            <a:extLst>
              <a:ext uri="{FF2B5EF4-FFF2-40B4-BE49-F238E27FC236}">
                <a16:creationId xmlns:a16="http://schemas.microsoft.com/office/drawing/2014/main" xmlns="" id="{7CB4379D-8548-47C8-A73A-D694B0908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8" name="Text Box 233">
            <a:extLst>
              <a:ext uri="{FF2B5EF4-FFF2-40B4-BE49-F238E27FC236}">
                <a16:creationId xmlns:a16="http://schemas.microsoft.com/office/drawing/2014/main" xmlns="" id="{B1AE136F-6EF3-4AFB-BE72-47AFE2CB0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9" name="Text Box 233">
            <a:extLst>
              <a:ext uri="{FF2B5EF4-FFF2-40B4-BE49-F238E27FC236}">
                <a16:creationId xmlns:a16="http://schemas.microsoft.com/office/drawing/2014/main" xmlns="" id="{34DB9778-7C28-4858-B9E7-E42F7517C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0" name="Text Box 233">
            <a:extLst>
              <a:ext uri="{FF2B5EF4-FFF2-40B4-BE49-F238E27FC236}">
                <a16:creationId xmlns:a16="http://schemas.microsoft.com/office/drawing/2014/main" xmlns="" id="{B5C8557C-8FDE-4C2A-AE2E-6471A4779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1" name="Text Box 233">
            <a:extLst>
              <a:ext uri="{FF2B5EF4-FFF2-40B4-BE49-F238E27FC236}">
                <a16:creationId xmlns:a16="http://schemas.microsoft.com/office/drawing/2014/main" xmlns="" id="{41E1856A-BDB7-4998-B6FA-60D416F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2" name="Text Box 233">
            <a:extLst>
              <a:ext uri="{FF2B5EF4-FFF2-40B4-BE49-F238E27FC236}">
                <a16:creationId xmlns:a16="http://schemas.microsoft.com/office/drawing/2014/main" xmlns="" id="{BFE2D2B3-4C81-4F76-9B22-50519D7C2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3" name="Text Box 233">
            <a:extLst>
              <a:ext uri="{FF2B5EF4-FFF2-40B4-BE49-F238E27FC236}">
                <a16:creationId xmlns:a16="http://schemas.microsoft.com/office/drawing/2014/main" xmlns="" id="{CC05F0B0-AE4C-4918-A17F-53F0E8EB1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4" name="Text Box 233">
            <a:extLst>
              <a:ext uri="{FF2B5EF4-FFF2-40B4-BE49-F238E27FC236}">
                <a16:creationId xmlns:a16="http://schemas.microsoft.com/office/drawing/2014/main" xmlns="" id="{20B4F567-DADD-4E44-87A0-193BB3D17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" name="Text Box 233">
            <a:extLst>
              <a:ext uri="{FF2B5EF4-FFF2-40B4-BE49-F238E27FC236}">
                <a16:creationId xmlns:a16="http://schemas.microsoft.com/office/drawing/2014/main" xmlns="" id="{52F25C07-9215-41EB-A9DD-EEF1EA595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6" name="Text Box 233">
            <a:extLst>
              <a:ext uri="{FF2B5EF4-FFF2-40B4-BE49-F238E27FC236}">
                <a16:creationId xmlns:a16="http://schemas.microsoft.com/office/drawing/2014/main" xmlns="" id="{5CDF8447-C067-4E72-B9DD-C8831FA99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7" name="Text Box 233">
            <a:extLst>
              <a:ext uri="{FF2B5EF4-FFF2-40B4-BE49-F238E27FC236}">
                <a16:creationId xmlns:a16="http://schemas.microsoft.com/office/drawing/2014/main" xmlns="" id="{70F1441E-5E05-4CB5-805D-18423104A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8" name="Text Box 233">
            <a:extLst>
              <a:ext uri="{FF2B5EF4-FFF2-40B4-BE49-F238E27FC236}">
                <a16:creationId xmlns:a16="http://schemas.microsoft.com/office/drawing/2014/main" xmlns="" id="{62BB08D4-641E-4E4F-B415-B2F080209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9" name="Text Box 233">
            <a:extLst>
              <a:ext uri="{FF2B5EF4-FFF2-40B4-BE49-F238E27FC236}">
                <a16:creationId xmlns:a16="http://schemas.microsoft.com/office/drawing/2014/main" xmlns="" id="{13FFEFC5-C098-4522-967B-AF9D166BC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0" name="Text Box 233">
            <a:extLst>
              <a:ext uri="{FF2B5EF4-FFF2-40B4-BE49-F238E27FC236}">
                <a16:creationId xmlns:a16="http://schemas.microsoft.com/office/drawing/2014/main" xmlns="" id="{AA14F20F-1C45-4FDA-8E84-1AB58232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1" name="Text Box 233">
            <a:extLst>
              <a:ext uri="{FF2B5EF4-FFF2-40B4-BE49-F238E27FC236}">
                <a16:creationId xmlns:a16="http://schemas.microsoft.com/office/drawing/2014/main" xmlns="" id="{6F5C1050-D28B-45D9-97CE-BACA424EB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2" name="Text Box 233">
            <a:extLst>
              <a:ext uri="{FF2B5EF4-FFF2-40B4-BE49-F238E27FC236}">
                <a16:creationId xmlns:a16="http://schemas.microsoft.com/office/drawing/2014/main" xmlns="" id="{90DBC1C8-4712-4BBC-B19B-1008BAE8B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3" name="Text Box 233">
            <a:extLst>
              <a:ext uri="{FF2B5EF4-FFF2-40B4-BE49-F238E27FC236}">
                <a16:creationId xmlns:a16="http://schemas.microsoft.com/office/drawing/2014/main" xmlns="" id="{DB2456AD-82FF-4B0C-969D-C2D3F410C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4" name="Text Box 233">
            <a:extLst>
              <a:ext uri="{FF2B5EF4-FFF2-40B4-BE49-F238E27FC236}">
                <a16:creationId xmlns:a16="http://schemas.microsoft.com/office/drawing/2014/main" xmlns="" id="{D3689142-3D54-4797-81BA-43C7FDA9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5" name="Text Box 233">
            <a:extLst>
              <a:ext uri="{FF2B5EF4-FFF2-40B4-BE49-F238E27FC236}">
                <a16:creationId xmlns:a16="http://schemas.microsoft.com/office/drawing/2014/main" xmlns="" id="{7E19F69A-A587-4600-BCBC-DD67532DC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6" name="Text Box 233">
            <a:extLst>
              <a:ext uri="{FF2B5EF4-FFF2-40B4-BE49-F238E27FC236}">
                <a16:creationId xmlns:a16="http://schemas.microsoft.com/office/drawing/2014/main" xmlns="" id="{91706B9A-7ED6-4390-BC79-EB0CBE362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7" name="Text Box 233">
            <a:extLst>
              <a:ext uri="{FF2B5EF4-FFF2-40B4-BE49-F238E27FC236}">
                <a16:creationId xmlns:a16="http://schemas.microsoft.com/office/drawing/2014/main" xmlns="" id="{06ECE2AE-5253-4C35-8917-01A5DE50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8" name="Text Box 233">
            <a:extLst>
              <a:ext uri="{FF2B5EF4-FFF2-40B4-BE49-F238E27FC236}">
                <a16:creationId xmlns:a16="http://schemas.microsoft.com/office/drawing/2014/main" xmlns="" id="{C39473F4-2CEE-46DE-9AB0-2ECB38C32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9" name="Text Box 233">
            <a:extLst>
              <a:ext uri="{FF2B5EF4-FFF2-40B4-BE49-F238E27FC236}">
                <a16:creationId xmlns:a16="http://schemas.microsoft.com/office/drawing/2014/main" xmlns="" id="{3E9C9B89-5A71-4DAB-883B-B3011F7C2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0" name="Text Box 233">
            <a:extLst>
              <a:ext uri="{FF2B5EF4-FFF2-40B4-BE49-F238E27FC236}">
                <a16:creationId xmlns:a16="http://schemas.microsoft.com/office/drawing/2014/main" xmlns="" id="{7720236F-0D47-41BF-B0E6-6DCD2A98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1" name="Text Box 233">
            <a:extLst>
              <a:ext uri="{FF2B5EF4-FFF2-40B4-BE49-F238E27FC236}">
                <a16:creationId xmlns:a16="http://schemas.microsoft.com/office/drawing/2014/main" xmlns="" id="{AC1B7414-7CC2-4106-B146-78923DC28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2" name="Text Box 233">
            <a:extLst>
              <a:ext uri="{FF2B5EF4-FFF2-40B4-BE49-F238E27FC236}">
                <a16:creationId xmlns:a16="http://schemas.microsoft.com/office/drawing/2014/main" xmlns="" id="{E36B33D1-7234-4AAA-A2C9-860EA8D2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3" name="Text Box 233">
            <a:extLst>
              <a:ext uri="{FF2B5EF4-FFF2-40B4-BE49-F238E27FC236}">
                <a16:creationId xmlns:a16="http://schemas.microsoft.com/office/drawing/2014/main" xmlns="" id="{96A33BAF-ED70-45C5-AF36-0187AA05D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4" name="Text Box 233">
            <a:extLst>
              <a:ext uri="{FF2B5EF4-FFF2-40B4-BE49-F238E27FC236}">
                <a16:creationId xmlns:a16="http://schemas.microsoft.com/office/drawing/2014/main" xmlns="" id="{3B85A86A-30B9-4C48-B01C-AF69D190E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5" name="Text Box 233">
            <a:extLst>
              <a:ext uri="{FF2B5EF4-FFF2-40B4-BE49-F238E27FC236}">
                <a16:creationId xmlns:a16="http://schemas.microsoft.com/office/drawing/2014/main" xmlns="" id="{0BF5615C-281C-4005-B491-23B38C5F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6" name="Text Box 233">
            <a:extLst>
              <a:ext uri="{FF2B5EF4-FFF2-40B4-BE49-F238E27FC236}">
                <a16:creationId xmlns:a16="http://schemas.microsoft.com/office/drawing/2014/main" xmlns="" id="{A3B02D7D-9AF3-4F4B-B380-7B9750BA3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7" name="Text Box 233">
            <a:extLst>
              <a:ext uri="{FF2B5EF4-FFF2-40B4-BE49-F238E27FC236}">
                <a16:creationId xmlns:a16="http://schemas.microsoft.com/office/drawing/2014/main" xmlns="" id="{E961076E-3D8A-48C5-BE98-AB5B0EFDF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8" name="Text Box 233">
            <a:extLst>
              <a:ext uri="{FF2B5EF4-FFF2-40B4-BE49-F238E27FC236}">
                <a16:creationId xmlns:a16="http://schemas.microsoft.com/office/drawing/2014/main" xmlns="" id="{46F55ED1-F86B-4C51-9654-32B272A5C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9" name="Text Box 233">
            <a:extLst>
              <a:ext uri="{FF2B5EF4-FFF2-40B4-BE49-F238E27FC236}">
                <a16:creationId xmlns:a16="http://schemas.microsoft.com/office/drawing/2014/main" xmlns="" id="{E863C86B-C504-4DD3-9ED8-184EB33D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0" name="Text Box 233">
            <a:extLst>
              <a:ext uri="{FF2B5EF4-FFF2-40B4-BE49-F238E27FC236}">
                <a16:creationId xmlns:a16="http://schemas.microsoft.com/office/drawing/2014/main" xmlns="" id="{324F3145-9BE4-4D57-AF72-FE5AAAD5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1" name="Text Box 233">
            <a:extLst>
              <a:ext uri="{FF2B5EF4-FFF2-40B4-BE49-F238E27FC236}">
                <a16:creationId xmlns:a16="http://schemas.microsoft.com/office/drawing/2014/main" xmlns="" id="{F49D62E0-2D1D-4135-8388-82A678C22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2" name="Text Box 233">
            <a:extLst>
              <a:ext uri="{FF2B5EF4-FFF2-40B4-BE49-F238E27FC236}">
                <a16:creationId xmlns:a16="http://schemas.microsoft.com/office/drawing/2014/main" xmlns="" id="{3526D4C4-5465-452D-B3A2-E58F11F1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3" name="Text Box 233">
            <a:extLst>
              <a:ext uri="{FF2B5EF4-FFF2-40B4-BE49-F238E27FC236}">
                <a16:creationId xmlns:a16="http://schemas.microsoft.com/office/drawing/2014/main" xmlns="" id="{2E5C0BA7-E3E7-4B78-8FF9-992DB8E07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4" name="Text Box 233">
            <a:extLst>
              <a:ext uri="{FF2B5EF4-FFF2-40B4-BE49-F238E27FC236}">
                <a16:creationId xmlns:a16="http://schemas.microsoft.com/office/drawing/2014/main" xmlns="" id="{D40CF8FB-8983-42AC-9E36-25E3039E4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5" name="Text Box 233">
            <a:extLst>
              <a:ext uri="{FF2B5EF4-FFF2-40B4-BE49-F238E27FC236}">
                <a16:creationId xmlns:a16="http://schemas.microsoft.com/office/drawing/2014/main" xmlns="" id="{6FF1F37D-CB5A-4F0E-AFE7-F821D1BCE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6" name="Text Box 233">
            <a:extLst>
              <a:ext uri="{FF2B5EF4-FFF2-40B4-BE49-F238E27FC236}">
                <a16:creationId xmlns:a16="http://schemas.microsoft.com/office/drawing/2014/main" xmlns="" id="{735652B7-A34C-41BB-A276-5101173E2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7" name="Text Box 233">
            <a:extLst>
              <a:ext uri="{FF2B5EF4-FFF2-40B4-BE49-F238E27FC236}">
                <a16:creationId xmlns:a16="http://schemas.microsoft.com/office/drawing/2014/main" xmlns="" id="{20756A3A-3234-45D6-8204-C0C8A0071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8" name="Text Box 233">
            <a:extLst>
              <a:ext uri="{FF2B5EF4-FFF2-40B4-BE49-F238E27FC236}">
                <a16:creationId xmlns:a16="http://schemas.microsoft.com/office/drawing/2014/main" xmlns="" id="{ADA118AE-E540-472D-BBE3-666FC7AFA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9" name="Text Box 233">
            <a:extLst>
              <a:ext uri="{FF2B5EF4-FFF2-40B4-BE49-F238E27FC236}">
                <a16:creationId xmlns:a16="http://schemas.microsoft.com/office/drawing/2014/main" xmlns="" id="{CD779729-70C4-430F-99D4-1D9400186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0" name="Text Box 233">
            <a:extLst>
              <a:ext uri="{FF2B5EF4-FFF2-40B4-BE49-F238E27FC236}">
                <a16:creationId xmlns:a16="http://schemas.microsoft.com/office/drawing/2014/main" xmlns="" id="{E4275E01-98D5-4A28-B640-E666B520A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1" name="Text Box 233">
            <a:extLst>
              <a:ext uri="{FF2B5EF4-FFF2-40B4-BE49-F238E27FC236}">
                <a16:creationId xmlns:a16="http://schemas.microsoft.com/office/drawing/2014/main" xmlns="" id="{9BD36278-27B4-41A9-9811-D8257E6F2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2" name="Text Box 233">
            <a:extLst>
              <a:ext uri="{FF2B5EF4-FFF2-40B4-BE49-F238E27FC236}">
                <a16:creationId xmlns:a16="http://schemas.microsoft.com/office/drawing/2014/main" xmlns="" id="{8B934503-1B17-4432-84E7-F1C9579C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3" name="Text Box 233">
            <a:extLst>
              <a:ext uri="{FF2B5EF4-FFF2-40B4-BE49-F238E27FC236}">
                <a16:creationId xmlns:a16="http://schemas.microsoft.com/office/drawing/2014/main" xmlns="" id="{679D6B18-F215-49D4-977F-29AAE00AA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4" name="Text Box 233">
            <a:extLst>
              <a:ext uri="{FF2B5EF4-FFF2-40B4-BE49-F238E27FC236}">
                <a16:creationId xmlns:a16="http://schemas.microsoft.com/office/drawing/2014/main" xmlns="" id="{276F2445-A645-4061-B16C-E7273E016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5" name="Text Box 233">
            <a:extLst>
              <a:ext uri="{FF2B5EF4-FFF2-40B4-BE49-F238E27FC236}">
                <a16:creationId xmlns:a16="http://schemas.microsoft.com/office/drawing/2014/main" xmlns="" id="{E9C76A7C-FB78-48A8-8636-AFA2A6303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6" name="Text Box 233">
            <a:extLst>
              <a:ext uri="{FF2B5EF4-FFF2-40B4-BE49-F238E27FC236}">
                <a16:creationId xmlns:a16="http://schemas.microsoft.com/office/drawing/2014/main" xmlns="" id="{EC355B96-9010-44BD-B93A-C040AF2A7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7" name="Text Box 233">
            <a:extLst>
              <a:ext uri="{FF2B5EF4-FFF2-40B4-BE49-F238E27FC236}">
                <a16:creationId xmlns:a16="http://schemas.microsoft.com/office/drawing/2014/main" xmlns="" id="{8992FD61-CEB1-41A2-8555-62B896082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8" name="Text Box 233">
            <a:extLst>
              <a:ext uri="{FF2B5EF4-FFF2-40B4-BE49-F238E27FC236}">
                <a16:creationId xmlns:a16="http://schemas.microsoft.com/office/drawing/2014/main" xmlns="" id="{F00029E4-B1AA-4AE5-B9BB-C1B5D8B8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9" name="Text Box 233">
            <a:extLst>
              <a:ext uri="{FF2B5EF4-FFF2-40B4-BE49-F238E27FC236}">
                <a16:creationId xmlns:a16="http://schemas.microsoft.com/office/drawing/2014/main" xmlns="" id="{2DD07A5D-DCB6-44E0-B417-BFC98AE0D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0" name="Text Box 233">
            <a:extLst>
              <a:ext uri="{FF2B5EF4-FFF2-40B4-BE49-F238E27FC236}">
                <a16:creationId xmlns:a16="http://schemas.microsoft.com/office/drawing/2014/main" xmlns="" id="{3EF9F4BF-0513-4260-BB49-7A556D947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1" name="Text Box 233">
            <a:extLst>
              <a:ext uri="{FF2B5EF4-FFF2-40B4-BE49-F238E27FC236}">
                <a16:creationId xmlns:a16="http://schemas.microsoft.com/office/drawing/2014/main" xmlns="" id="{F91081F2-6310-4FB2-8D3F-DB3FF9049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2" name="Text Box 233">
            <a:extLst>
              <a:ext uri="{FF2B5EF4-FFF2-40B4-BE49-F238E27FC236}">
                <a16:creationId xmlns:a16="http://schemas.microsoft.com/office/drawing/2014/main" xmlns="" id="{C46F98CC-D5DC-42D8-92AE-44FFFB5D5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3" name="Text Box 233">
            <a:extLst>
              <a:ext uri="{FF2B5EF4-FFF2-40B4-BE49-F238E27FC236}">
                <a16:creationId xmlns:a16="http://schemas.microsoft.com/office/drawing/2014/main" xmlns="" id="{04D0714B-76B1-4DF9-BBC1-E93DEA94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4" name="Text Box 233">
            <a:extLst>
              <a:ext uri="{FF2B5EF4-FFF2-40B4-BE49-F238E27FC236}">
                <a16:creationId xmlns:a16="http://schemas.microsoft.com/office/drawing/2014/main" xmlns="" id="{BED86C3F-8EDF-49BC-A773-60C9F4D4C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5" name="Text Box 233">
            <a:extLst>
              <a:ext uri="{FF2B5EF4-FFF2-40B4-BE49-F238E27FC236}">
                <a16:creationId xmlns:a16="http://schemas.microsoft.com/office/drawing/2014/main" xmlns="" id="{CBA306CE-F335-4F41-ADAB-0CFB8374C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6" name="Text Box 233">
            <a:extLst>
              <a:ext uri="{FF2B5EF4-FFF2-40B4-BE49-F238E27FC236}">
                <a16:creationId xmlns:a16="http://schemas.microsoft.com/office/drawing/2014/main" xmlns="" id="{0FB314EB-F477-43E1-91A5-C2C493AC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7" name="Text Box 233">
            <a:extLst>
              <a:ext uri="{FF2B5EF4-FFF2-40B4-BE49-F238E27FC236}">
                <a16:creationId xmlns:a16="http://schemas.microsoft.com/office/drawing/2014/main" xmlns="" id="{E3D32875-E978-4FDC-A130-E9114A996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8" name="Text Box 233">
            <a:extLst>
              <a:ext uri="{FF2B5EF4-FFF2-40B4-BE49-F238E27FC236}">
                <a16:creationId xmlns:a16="http://schemas.microsoft.com/office/drawing/2014/main" xmlns="" id="{2E75C531-341A-421B-B5B2-24E64A25C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9" name="Text Box 233">
            <a:extLst>
              <a:ext uri="{FF2B5EF4-FFF2-40B4-BE49-F238E27FC236}">
                <a16:creationId xmlns:a16="http://schemas.microsoft.com/office/drawing/2014/main" xmlns="" id="{E08B6845-7F94-475B-8124-6D17BCED9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0" name="Text Box 233">
            <a:extLst>
              <a:ext uri="{FF2B5EF4-FFF2-40B4-BE49-F238E27FC236}">
                <a16:creationId xmlns:a16="http://schemas.microsoft.com/office/drawing/2014/main" xmlns="" id="{25A31BF9-C674-4CB4-A407-801EAF344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1" name="Text Box 233">
            <a:extLst>
              <a:ext uri="{FF2B5EF4-FFF2-40B4-BE49-F238E27FC236}">
                <a16:creationId xmlns:a16="http://schemas.microsoft.com/office/drawing/2014/main" xmlns="" id="{A36CBB8C-9872-4FE7-8614-5AF0C4550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2" name="Text Box 233">
            <a:extLst>
              <a:ext uri="{FF2B5EF4-FFF2-40B4-BE49-F238E27FC236}">
                <a16:creationId xmlns:a16="http://schemas.microsoft.com/office/drawing/2014/main" xmlns="" id="{DE78AD0A-CA89-41BB-A392-CA0DA802B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3" name="Text Box 233">
            <a:extLst>
              <a:ext uri="{FF2B5EF4-FFF2-40B4-BE49-F238E27FC236}">
                <a16:creationId xmlns:a16="http://schemas.microsoft.com/office/drawing/2014/main" xmlns="" id="{60F0F9E9-A917-4958-9A6F-D498396F8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4" name="Text Box 233">
            <a:extLst>
              <a:ext uri="{FF2B5EF4-FFF2-40B4-BE49-F238E27FC236}">
                <a16:creationId xmlns:a16="http://schemas.microsoft.com/office/drawing/2014/main" xmlns="" id="{B531BA2B-A9E7-4DF8-BB14-65B588B88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5" name="Text Box 233">
            <a:extLst>
              <a:ext uri="{FF2B5EF4-FFF2-40B4-BE49-F238E27FC236}">
                <a16:creationId xmlns:a16="http://schemas.microsoft.com/office/drawing/2014/main" xmlns="" id="{E296CFB3-F9BA-498A-83C5-C4EF8289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" name="Text Box 233">
            <a:extLst>
              <a:ext uri="{FF2B5EF4-FFF2-40B4-BE49-F238E27FC236}">
                <a16:creationId xmlns:a16="http://schemas.microsoft.com/office/drawing/2014/main" xmlns="" id="{9C625ECF-790D-4B3B-994E-FB7050D5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" name="Text Box 233">
            <a:extLst>
              <a:ext uri="{FF2B5EF4-FFF2-40B4-BE49-F238E27FC236}">
                <a16:creationId xmlns:a16="http://schemas.microsoft.com/office/drawing/2014/main" xmlns="" id="{C0B866CF-9B6F-4824-8E9F-0E24BBD73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8" name="Text Box 233">
            <a:extLst>
              <a:ext uri="{FF2B5EF4-FFF2-40B4-BE49-F238E27FC236}">
                <a16:creationId xmlns:a16="http://schemas.microsoft.com/office/drawing/2014/main" xmlns="" id="{336F3A31-1BC4-4B55-A611-4752FBFFD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9" name="Text Box 233">
            <a:extLst>
              <a:ext uri="{FF2B5EF4-FFF2-40B4-BE49-F238E27FC236}">
                <a16:creationId xmlns:a16="http://schemas.microsoft.com/office/drawing/2014/main" xmlns="" id="{A9686463-93A7-459C-8A62-A1DD92581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0" name="Text Box 233">
            <a:extLst>
              <a:ext uri="{FF2B5EF4-FFF2-40B4-BE49-F238E27FC236}">
                <a16:creationId xmlns:a16="http://schemas.microsoft.com/office/drawing/2014/main" xmlns="" id="{714E8DEF-08B2-4271-BD89-52EE4EA0D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1" name="Text Box 233">
            <a:extLst>
              <a:ext uri="{FF2B5EF4-FFF2-40B4-BE49-F238E27FC236}">
                <a16:creationId xmlns:a16="http://schemas.microsoft.com/office/drawing/2014/main" xmlns="" id="{33910BA7-63A7-44C8-A9DB-FE302E6A1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2" name="Text Box 233">
            <a:extLst>
              <a:ext uri="{FF2B5EF4-FFF2-40B4-BE49-F238E27FC236}">
                <a16:creationId xmlns:a16="http://schemas.microsoft.com/office/drawing/2014/main" xmlns="" id="{E6053CFE-4DD7-47FB-8893-B1984433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3" name="Text Box 233">
            <a:extLst>
              <a:ext uri="{FF2B5EF4-FFF2-40B4-BE49-F238E27FC236}">
                <a16:creationId xmlns:a16="http://schemas.microsoft.com/office/drawing/2014/main" xmlns="" id="{16AD8BDD-390A-4D99-B380-567D8ACA9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4" name="Text Box 233">
            <a:extLst>
              <a:ext uri="{FF2B5EF4-FFF2-40B4-BE49-F238E27FC236}">
                <a16:creationId xmlns:a16="http://schemas.microsoft.com/office/drawing/2014/main" xmlns="" id="{7AC9ADDB-1E94-4C31-A9A4-F82C405E9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" name="Text Box 233">
            <a:extLst>
              <a:ext uri="{FF2B5EF4-FFF2-40B4-BE49-F238E27FC236}">
                <a16:creationId xmlns:a16="http://schemas.microsoft.com/office/drawing/2014/main" xmlns="" id="{995E2F86-254B-4E8E-8AA6-3DCF9814A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6" name="Text Box 233">
            <a:extLst>
              <a:ext uri="{FF2B5EF4-FFF2-40B4-BE49-F238E27FC236}">
                <a16:creationId xmlns:a16="http://schemas.microsoft.com/office/drawing/2014/main" xmlns="" id="{8BFDCCD6-7644-4029-9EF6-F291C5F0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7" name="Text Box 233">
            <a:extLst>
              <a:ext uri="{FF2B5EF4-FFF2-40B4-BE49-F238E27FC236}">
                <a16:creationId xmlns:a16="http://schemas.microsoft.com/office/drawing/2014/main" xmlns="" id="{1066D8D6-6F3A-4E4B-AA8F-C2879A788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" name="Text Box 233">
            <a:extLst>
              <a:ext uri="{FF2B5EF4-FFF2-40B4-BE49-F238E27FC236}">
                <a16:creationId xmlns:a16="http://schemas.microsoft.com/office/drawing/2014/main" xmlns="" id="{EC838370-B9E5-4A13-AE7C-E6D736B7E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" name="Text Box 233">
            <a:extLst>
              <a:ext uri="{FF2B5EF4-FFF2-40B4-BE49-F238E27FC236}">
                <a16:creationId xmlns:a16="http://schemas.microsoft.com/office/drawing/2014/main" xmlns="" id="{61641EA7-9553-4588-A44F-FC1EC5EB1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0" name="Text Box 233">
            <a:extLst>
              <a:ext uri="{FF2B5EF4-FFF2-40B4-BE49-F238E27FC236}">
                <a16:creationId xmlns:a16="http://schemas.microsoft.com/office/drawing/2014/main" xmlns="" id="{94D10DDB-164B-4B31-B5D3-A5F89DBC6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1" name="Text Box 233">
            <a:extLst>
              <a:ext uri="{FF2B5EF4-FFF2-40B4-BE49-F238E27FC236}">
                <a16:creationId xmlns:a16="http://schemas.microsoft.com/office/drawing/2014/main" xmlns="" id="{2D7D31E9-8A74-4656-8961-C536917C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2" name="Text Box 233">
            <a:extLst>
              <a:ext uri="{FF2B5EF4-FFF2-40B4-BE49-F238E27FC236}">
                <a16:creationId xmlns:a16="http://schemas.microsoft.com/office/drawing/2014/main" xmlns="" id="{3C8E8E0A-8C18-47AB-9351-DFD4243E0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3" name="Text Box 233">
            <a:extLst>
              <a:ext uri="{FF2B5EF4-FFF2-40B4-BE49-F238E27FC236}">
                <a16:creationId xmlns:a16="http://schemas.microsoft.com/office/drawing/2014/main" xmlns="" id="{0F024A99-217E-47A7-B7F6-AA360A6C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4" name="Text Box 233">
            <a:extLst>
              <a:ext uri="{FF2B5EF4-FFF2-40B4-BE49-F238E27FC236}">
                <a16:creationId xmlns:a16="http://schemas.microsoft.com/office/drawing/2014/main" xmlns="" id="{44134554-1B40-435A-9D23-B8428A7C6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5" name="Text Box 233">
            <a:extLst>
              <a:ext uri="{FF2B5EF4-FFF2-40B4-BE49-F238E27FC236}">
                <a16:creationId xmlns:a16="http://schemas.microsoft.com/office/drawing/2014/main" xmlns="" id="{6927177E-B3F4-4579-B68C-BFC6F5AF3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" name="Text Box 233">
            <a:extLst>
              <a:ext uri="{FF2B5EF4-FFF2-40B4-BE49-F238E27FC236}">
                <a16:creationId xmlns:a16="http://schemas.microsoft.com/office/drawing/2014/main" xmlns="" id="{886FED2B-D356-4F8B-B42C-0BC610D5B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" name="Text Box 233">
            <a:extLst>
              <a:ext uri="{FF2B5EF4-FFF2-40B4-BE49-F238E27FC236}">
                <a16:creationId xmlns:a16="http://schemas.microsoft.com/office/drawing/2014/main" xmlns="" id="{383B7C48-ECB9-401F-A0FB-5C9F0E075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8" name="Text Box 233">
            <a:extLst>
              <a:ext uri="{FF2B5EF4-FFF2-40B4-BE49-F238E27FC236}">
                <a16:creationId xmlns:a16="http://schemas.microsoft.com/office/drawing/2014/main" xmlns="" id="{BF3395A2-0262-4DE5-8426-8BCBEEEA2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9" name="Text Box 233">
            <a:extLst>
              <a:ext uri="{FF2B5EF4-FFF2-40B4-BE49-F238E27FC236}">
                <a16:creationId xmlns:a16="http://schemas.microsoft.com/office/drawing/2014/main" xmlns="" id="{89AC279C-BF9A-4180-8343-2C7EB5076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0" name="Text Box 233">
            <a:extLst>
              <a:ext uri="{FF2B5EF4-FFF2-40B4-BE49-F238E27FC236}">
                <a16:creationId xmlns:a16="http://schemas.microsoft.com/office/drawing/2014/main" xmlns="" id="{6DB62FC2-9C84-480D-8B7A-5A6B778A7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1" name="Text Box 233">
            <a:extLst>
              <a:ext uri="{FF2B5EF4-FFF2-40B4-BE49-F238E27FC236}">
                <a16:creationId xmlns:a16="http://schemas.microsoft.com/office/drawing/2014/main" xmlns="" id="{8DAED8F4-07CB-4004-8E61-1DAE2C13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2" name="Text Box 233">
            <a:extLst>
              <a:ext uri="{FF2B5EF4-FFF2-40B4-BE49-F238E27FC236}">
                <a16:creationId xmlns:a16="http://schemas.microsoft.com/office/drawing/2014/main" xmlns="" id="{E1C8414A-8190-4998-A56F-22FF8B463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3" name="Text Box 233">
            <a:extLst>
              <a:ext uri="{FF2B5EF4-FFF2-40B4-BE49-F238E27FC236}">
                <a16:creationId xmlns:a16="http://schemas.microsoft.com/office/drawing/2014/main" xmlns="" id="{B94F5977-E425-48CB-9DF9-00AB6E283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4" name="Text Box 233">
            <a:extLst>
              <a:ext uri="{FF2B5EF4-FFF2-40B4-BE49-F238E27FC236}">
                <a16:creationId xmlns:a16="http://schemas.microsoft.com/office/drawing/2014/main" xmlns="" id="{1BBDC0B5-1B67-4C85-B8B0-189568006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5" name="Text Box 233">
            <a:extLst>
              <a:ext uri="{FF2B5EF4-FFF2-40B4-BE49-F238E27FC236}">
                <a16:creationId xmlns:a16="http://schemas.microsoft.com/office/drawing/2014/main" xmlns="" id="{2A1529BC-81D0-494D-B467-5BC7AD377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6" name="Text Box 233">
            <a:extLst>
              <a:ext uri="{FF2B5EF4-FFF2-40B4-BE49-F238E27FC236}">
                <a16:creationId xmlns:a16="http://schemas.microsoft.com/office/drawing/2014/main" xmlns="" id="{DFEEAD14-6403-4B05-BF6C-A4327114F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7" name="Text Box 233">
            <a:extLst>
              <a:ext uri="{FF2B5EF4-FFF2-40B4-BE49-F238E27FC236}">
                <a16:creationId xmlns:a16="http://schemas.microsoft.com/office/drawing/2014/main" xmlns="" id="{D3F24082-0C9B-4141-BBA1-DDFAE5931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8" name="Text Box 233">
            <a:extLst>
              <a:ext uri="{FF2B5EF4-FFF2-40B4-BE49-F238E27FC236}">
                <a16:creationId xmlns:a16="http://schemas.microsoft.com/office/drawing/2014/main" xmlns="" id="{39726258-C9AA-4E47-BE43-3349EEB8E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9" name="Text Box 233">
            <a:extLst>
              <a:ext uri="{FF2B5EF4-FFF2-40B4-BE49-F238E27FC236}">
                <a16:creationId xmlns:a16="http://schemas.microsoft.com/office/drawing/2014/main" xmlns="" id="{0BCE1B8B-E225-4F8D-9E36-76F959491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0" name="Text Box 233">
            <a:extLst>
              <a:ext uri="{FF2B5EF4-FFF2-40B4-BE49-F238E27FC236}">
                <a16:creationId xmlns:a16="http://schemas.microsoft.com/office/drawing/2014/main" xmlns="" id="{D647CF0C-B501-4572-9669-1B84242F6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1" name="Text Box 233">
            <a:extLst>
              <a:ext uri="{FF2B5EF4-FFF2-40B4-BE49-F238E27FC236}">
                <a16:creationId xmlns:a16="http://schemas.microsoft.com/office/drawing/2014/main" xmlns="" id="{F011CD18-4467-492D-AB89-B60A5BB18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2" name="Text Box 233">
            <a:extLst>
              <a:ext uri="{FF2B5EF4-FFF2-40B4-BE49-F238E27FC236}">
                <a16:creationId xmlns:a16="http://schemas.microsoft.com/office/drawing/2014/main" xmlns="" id="{F825E265-B163-4BEC-AF76-585806A5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3" name="Text Box 233">
            <a:extLst>
              <a:ext uri="{FF2B5EF4-FFF2-40B4-BE49-F238E27FC236}">
                <a16:creationId xmlns:a16="http://schemas.microsoft.com/office/drawing/2014/main" xmlns="" id="{5A0FC243-00E3-48CE-BD0A-E4820D5DC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4" name="Text Box 233">
            <a:extLst>
              <a:ext uri="{FF2B5EF4-FFF2-40B4-BE49-F238E27FC236}">
                <a16:creationId xmlns:a16="http://schemas.microsoft.com/office/drawing/2014/main" xmlns="" id="{638A4135-35AC-4A54-9711-66DCD5FFF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5" name="Text Box 233">
            <a:extLst>
              <a:ext uri="{FF2B5EF4-FFF2-40B4-BE49-F238E27FC236}">
                <a16:creationId xmlns:a16="http://schemas.microsoft.com/office/drawing/2014/main" xmlns="" id="{2657AED9-064C-4488-B34F-283331756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6" name="Text Box 233">
            <a:extLst>
              <a:ext uri="{FF2B5EF4-FFF2-40B4-BE49-F238E27FC236}">
                <a16:creationId xmlns:a16="http://schemas.microsoft.com/office/drawing/2014/main" xmlns="" id="{4DF044A4-8ECD-4AE4-9261-0869BA7E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" name="Text Box 233">
            <a:extLst>
              <a:ext uri="{FF2B5EF4-FFF2-40B4-BE49-F238E27FC236}">
                <a16:creationId xmlns:a16="http://schemas.microsoft.com/office/drawing/2014/main" xmlns="" id="{AAEB137B-D3E2-49FB-9BCA-5527723E6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8" name="Text Box 233">
            <a:extLst>
              <a:ext uri="{FF2B5EF4-FFF2-40B4-BE49-F238E27FC236}">
                <a16:creationId xmlns:a16="http://schemas.microsoft.com/office/drawing/2014/main" xmlns="" id="{05F8C0DF-9079-42B1-9565-381168F4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9" name="Text Box 233">
            <a:extLst>
              <a:ext uri="{FF2B5EF4-FFF2-40B4-BE49-F238E27FC236}">
                <a16:creationId xmlns:a16="http://schemas.microsoft.com/office/drawing/2014/main" xmlns="" id="{EB7F6672-B83E-446D-BDE4-70A81E69F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0" name="Text Box 233">
            <a:extLst>
              <a:ext uri="{FF2B5EF4-FFF2-40B4-BE49-F238E27FC236}">
                <a16:creationId xmlns:a16="http://schemas.microsoft.com/office/drawing/2014/main" xmlns="" id="{F9457D48-786D-45DA-AF86-F9A806752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1" name="Text Box 233">
            <a:extLst>
              <a:ext uri="{FF2B5EF4-FFF2-40B4-BE49-F238E27FC236}">
                <a16:creationId xmlns:a16="http://schemas.microsoft.com/office/drawing/2014/main" xmlns="" id="{4F58F822-DA44-47B6-8E83-A0F2AAFC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2" name="Text Box 233">
            <a:extLst>
              <a:ext uri="{FF2B5EF4-FFF2-40B4-BE49-F238E27FC236}">
                <a16:creationId xmlns:a16="http://schemas.microsoft.com/office/drawing/2014/main" xmlns="" id="{21FA8D58-F9EB-496E-9568-9ADA060A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3" name="Text Box 233">
            <a:extLst>
              <a:ext uri="{FF2B5EF4-FFF2-40B4-BE49-F238E27FC236}">
                <a16:creationId xmlns:a16="http://schemas.microsoft.com/office/drawing/2014/main" xmlns="" id="{0C9AC90C-D93C-41AA-BB31-F646BD847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4" name="Text Box 233">
            <a:extLst>
              <a:ext uri="{FF2B5EF4-FFF2-40B4-BE49-F238E27FC236}">
                <a16:creationId xmlns:a16="http://schemas.microsoft.com/office/drawing/2014/main" xmlns="" id="{136B204C-BEB1-447C-AD56-EAB635835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5" name="Text Box 233">
            <a:extLst>
              <a:ext uri="{FF2B5EF4-FFF2-40B4-BE49-F238E27FC236}">
                <a16:creationId xmlns:a16="http://schemas.microsoft.com/office/drawing/2014/main" xmlns="" id="{A0164530-78E2-459A-9ED7-041C3DEF0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6" name="Text Box 233">
            <a:extLst>
              <a:ext uri="{FF2B5EF4-FFF2-40B4-BE49-F238E27FC236}">
                <a16:creationId xmlns:a16="http://schemas.microsoft.com/office/drawing/2014/main" xmlns="" id="{F0F37098-7943-4F2F-B4D7-7C2C7EDEF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7" name="Text Box 233">
            <a:extLst>
              <a:ext uri="{FF2B5EF4-FFF2-40B4-BE49-F238E27FC236}">
                <a16:creationId xmlns:a16="http://schemas.microsoft.com/office/drawing/2014/main" xmlns="" id="{544BE7D7-04DE-42DA-A28A-4CF9BCE46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8" name="Text Box 233">
            <a:extLst>
              <a:ext uri="{FF2B5EF4-FFF2-40B4-BE49-F238E27FC236}">
                <a16:creationId xmlns:a16="http://schemas.microsoft.com/office/drawing/2014/main" xmlns="" id="{1B6CE7F1-1554-430E-ABB7-0AE51B03E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9" name="Text Box 233">
            <a:extLst>
              <a:ext uri="{FF2B5EF4-FFF2-40B4-BE49-F238E27FC236}">
                <a16:creationId xmlns:a16="http://schemas.microsoft.com/office/drawing/2014/main" xmlns="" id="{02A3C920-9EC5-41BB-BC13-6D23823FB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0" name="Text Box 233">
            <a:extLst>
              <a:ext uri="{FF2B5EF4-FFF2-40B4-BE49-F238E27FC236}">
                <a16:creationId xmlns:a16="http://schemas.microsoft.com/office/drawing/2014/main" xmlns="" id="{22C66EF0-FE15-4E7C-B212-2CA33F54D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1" name="Text Box 233">
            <a:extLst>
              <a:ext uri="{FF2B5EF4-FFF2-40B4-BE49-F238E27FC236}">
                <a16:creationId xmlns:a16="http://schemas.microsoft.com/office/drawing/2014/main" xmlns="" id="{A79C1A45-DC7E-44B8-B2DB-CF4991AF4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2" name="Text Box 233">
            <a:extLst>
              <a:ext uri="{FF2B5EF4-FFF2-40B4-BE49-F238E27FC236}">
                <a16:creationId xmlns:a16="http://schemas.microsoft.com/office/drawing/2014/main" xmlns="" id="{CAD284B0-2DB3-4C4C-A790-9890120BE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3" name="Text Box 233">
            <a:extLst>
              <a:ext uri="{FF2B5EF4-FFF2-40B4-BE49-F238E27FC236}">
                <a16:creationId xmlns:a16="http://schemas.microsoft.com/office/drawing/2014/main" xmlns="" id="{19EE07FF-1114-4EE4-B896-CA5F50DB2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4" name="Text Box 233">
            <a:extLst>
              <a:ext uri="{FF2B5EF4-FFF2-40B4-BE49-F238E27FC236}">
                <a16:creationId xmlns:a16="http://schemas.microsoft.com/office/drawing/2014/main" xmlns="" id="{6EBF7BF7-6DF3-4C85-B2D2-9203AFE5A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5" name="Text Box 233">
            <a:extLst>
              <a:ext uri="{FF2B5EF4-FFF2-40B4-BE49-F238E27FC236}">
                <a16:creationId xmlns:a16="http://schemas.microsoft.com/office/drawing/2014/main" xmlns="" id="{8B000B1B-BA4D-4BC6-84D1-54B14C82D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6" name="Text Box 233">
            <a:extLst>
              <a:ext uri="{FF2B5EF4-FFF2-40B4-BE49-F238E27FC236}">
                <a16:creationId xmlns:a16="http://schemas.microsoft.com/office/drawing/2014/main" xmlns="" id="{035435E0-86EA-4456-8DB4-9EFD997E8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7" name="Text Box 233">
            <a:extLst>
              <a:ext uri="{FF2B5EF4-FFF2-40B4-BE49-F238E27FC236}">
                <a16:creationId xmlns:a16="http://schemas.microsoft.com/office/drawing/2014/main" xmlns="" id="{8F5915D0-2F72-420C-863E-D306B4D8E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8" name="Text Box 233">
            <a:extLst>
              <a:ext uri="{FF2B5EF4-FFF2-40B4-BE49-F238E27FC236}">
                <a16:creationId xmlns:a16="http://schemas.microsoft.com/office/drawing/2014/main" xmlns="" id="{0B9293D8-B34B-4420-A412-2CAE9C86F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9" name="Text Box 233">
            <a:extLst>
              <a:ext uri="{FF2B5EF4-FFF2-40B4-BE49-F238E27FC236}">
                <a16:creationId xmlns:a16="http://schemas.microsoft.com/office/drawing/2014/main" xmlns="" id="{95912548-396E-4C6C-9673-1EAA72DDF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0" name="Text Box 233">
            <a:extLst>
              <a:ext uri="{FF2B5EF4-FFF2-40B4-BE49-F238E27FC236}">
                <a16:creationId xmlns:a16="http://schemas.microsoft.com/office/drawing/2014/main" xmlns="" id="{1A30A3D0-5825-4390-9EAC-ED6F8FB9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1" name="Text Box 233">
            <a:extLst>
              <a:ext uri="{FF2B5EF4-FFF2-40B4-BE49-F238E27FC236}">
                <a16:creationId xmlns:a16="http://schemas.microsoft.com/office/drawing/2014/main" xmlns="" id="{50513185-AE89-49A8-BC47-DADBB496C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2" name="Text Box 233">
            <a:extLst>
              <a:ext uri="{FF2B5EF4-FFF2-40B4-BE49-F238E27FC236}">
                <a16:creationId xmlns:a16="http://schemas.microsoft.com/office/drawing/2014/main" xmlns="" id="{362CC2B0-65CF-40F3-B551-8F605EDAF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3" name="Text Box 233">
            <a:extLst>
              <a:ext uri="{FF2B5EF4-FFF2-40B4-BE49-F238E27FC236}">
                <a16:creationId xmlns:a16="http://schemas.microsoft.com/office/drawing/2014/main" xmlns="" id="{731F2F7E-F01A-46B3-A637-6A63124B7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4" name="Text Box 233">
            <a:extLst>
              <a:ext uri="{FF2B5EF4-FFF2-40B4-BE49-F238E27FC236}">
                <a16:creationId xmlns:a16="http://schemas.microsoft.com/office/drawing/2014/main" xmlns="" id="{1323FF50-4F33-4EEC-A60C-C6CA3FBCA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5" name="Text Box 233">
            <a:extLst>
              <a:ext uri="{FF2B5EF4-FFF2-40B4-BE49-F238E27FC236}">
                <a16:creationId xmlns:a16="http://schemas.microsoft.com/office/drawing/2014/main" xmlns="" id="{719D90B0-6509-4F78-AB86-F30C5E297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6" name="Text Box 233">
            <a:extLst>
              <a:ext uri="{FF2B5EF4-FFF2-40B4-BE49-F238E27FC236}">
                <a16:creationId xmlns:a16="http://schemas.microsoft.com/office/drawing/2014/main" xmlns="" id="{9FAC3F8F-EC3D-43FA-B797-1D37741F9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7" name="Text Box 233">
            <a:extLst>
              <a:ext uri="{FF2B5EF4-FFF2-40B4-BE49-F238E27FC236}">
                <a16:creationId xmlns:a16="http://schemas.microsoft.com/office/drawing/2014/main" xmlns="" id="{7D7215ED-ED2A-4A4E-A806-9133CE093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8" name="Text Box 233">
            <a:extLst>
              <a:ext uri="{FF2B5EF4-FFF2-40B4-BE49-F238E27FC236}">
                <a16:creationId xmlns:a16="http://schemas.microsoft.com/office/drawing/2014/main" xmlns="" id="{9A24A5B7-2336-4606-821A-58A9E6B38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9" name="Text Box 233">
            <a:extLst>
              <a:ext uri="{FF2B5EF4-FFF2-40B4-BE49-F238E27FC236}">
                <a16:creationId xmlns:a16="http://schemas.microsoft.com/office/drawing/2014/main" xmlns="" id="{EC9B918F-1B87-4B95-BDD8-7362465A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0" name="Text Box 233">
            <a:extLst>
              <a:ext uri="{FF2B5EF4-FFF2-40B4-BE49-F238E27FC236}">
                <a16:creationId xmlns:a16="http://schemas.microsoft.com/office/drawing/2014/main" xmlns="" id="{7B810BFC-7EC1-4C44-9927-7CB84844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1" name="Text Box 233">
            <a:extLst>
              <a:ext uri="{FF2B5EF4-FFF2-40B4-BE49-F238E27FC236}">
                <a16:creationId xmlns:a16="http://schemas.microsoft.com/office/drawing/2014/main" xmlns="" id="{F72718D1-8145-4B1E-AAC0-EF97969F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" name="Text Box 233">
            <a:extLst>
              <a:ext uri="{FF2B5EF4-FFF2-40B4-BE49-F238E27FC236}">
                <a16:creationId xmlns:a16="http://schemas.microsoft.com/office/drawing/2014/main" xmlns="" id="{17477EE7-D3D0-48C5-9D50-39CF8AB18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" name="Text Box 233">
            <a:extLst>
              <a:ext uri="{FF2B5EF4-FFF2-40B4-BE49-F238E27FC236}">
                <a16:creationId xmlns:a16="http://schemas.microsoft.com/office/drawing/2014/main" xmlns="" id="{66452ED4-360B-4A7C-8D54-B7F8BDD2E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4" name="Text Box 233">
            <a:extLst>
              <a:ext uri="{FF2B5EF4-FFF2-40B4-BE49-F238E27FC236}">
                <a16:creationId xmlns:a16="http://schemas.microsoft.com/office/drawing/2014/main" xmlns="" id="{A96CAE4D-48CC-4C83-B3C4-F359A6A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5" name="Text Box 233">
            <a:extLst>
              <a:ext uri="{FF2B5EF4-FFF2-40B4-BE49-F238E27FC236}">
                <a16:creationId xmlns:a16="http://schemas.microsoft.com/office/drawing/2014/main" xmlns="" id="{F3B250F5-916C-44F5-A408-34012000D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6" name="Text Box 233">
            <a:extLst>
              <a:ext uri="{FF2B5EF4-FFF2-40B4-BE49-F238E27FC236}">
                <a16:creationId xmlns:a16="http://schemas.microsoft.com/office/drawing/2014/main" xmlns="" id="{735AFB23-3181-4C4D-9C40-6F135074D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7" name="Text Box 233">
            <a:extLst>
              <a:ext uri="{FF2B5EF4-FFF2-40B4-BE49-F238E27FC236}">
                <a16:creationId xmlns:a16="http://schemas.microsoft.com/office/drawing/2014/main" xmlns="" id="{B7A32CB2-EE51-4ADD-9AB9-1741CD291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8" name="Text Box 233">
            <a:extLst>
              <a:ext uri="{FF2B5EF4-FFF2-40B4-BE49-F238E27FC236}">
                <a16:creationId xmlns:a16="http://schemas.microsoft.com/office/drawing/2014/main" xmlns="" id="{9B6FB33C-F592-4A29-8BB7-BBA753694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9" name="Text Box 233">
            <a:extLst>
              <a:ext uri="{FF2B5EF4-FFF2-40B4-BE49-F238E27FC236}">
                <a16:creationId xmlns:a16="http://schemas.microsoft.com/office/drawing/2014/main" xmlns="" id="{D0101BF9-9016-4DEF-BB68-E3EB6293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0" name="Text Box 233">
            <a:extLst>
              <a:ext uri="{FF2B5EF4-FFF2-40B4-BE49-F238E27FC236}">
                <a16:creationId xmlns:a16="http://schemas.microsoft.com/office/drawing/2014/main" xmlns="" id="{3AD0541D-BE0B-4CF7-BDFD-4EB47F641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1" name="Text Box 233">
            <a:extLst>
              <a:ext uri="{FF2B5EF4-FFF2-40B4-BE49-F238E27FC236}">
                <a16:creationId xmlns:a16="http://schemas.microsoft.com/office/drawing/2014/main" xmlns="" id="{7CC39140-8B6E-4233-A11F-305A3A0D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2" name="Text Box 233">
            <a:extLst>
              <a:ext uri="{FF2B5EF4-FFF2-40B4-BE49-F238E27FC236}">
                <a16:creationId xmlns:a16="http://schemas.microsoft.com/office/drawing/2014/main" xmlns="" id="{FBA0FDCC-15EA-4FC2-BA5D-6D980F67A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3" name="Text Box 233">
            <a:extLst>
              <a:ext uri="{FF2B5EF4-FFF2-40B4-BE49-F238E27FC236}">
                <a16:creationId xmlns:a16="http://schemas.microsoft.com/office/drawing/2014/main" xmlns="" id="{0A091B93-70D6-4E42-94D8-2067B06B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4" name="Text Box 233">
            <a:extLst>
              <a:ext uri="{FF2B5EF4-FFF2-40B4-BE49-F238E27FC236}">
                <a16:creationId xmlns:a16="http://schemas.microsoft.com/office/drawing/2014/main" xmlns="" id="{68FDEB99-6410-4572-885E-D1F03CCB6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5" name="Text Box 233">
            <a:extLst>
              <a:ext uri="{FF2B5EF4-FFF2-40B4-BE49-F238E27FC236}">
                <a16:creationId xmlns:a16="http://schemas.microsoft.com/office/drawing/2014/main" xmlns="" id="{FA25DBEF-FC78-46F9-896A-2AC7B84CC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6" name="Text Box 233">
            <a:extLst>
              <a:ext uri="{FF2B5EF4-FFF2-40B4-BE49-F238E27FC236}">
                <a16:creationId xmlns:a16="http://schemas.microsoft.com/office/drawing/2014/main" xmlns="" id="{EC98F59E-DF3B-420B-A4A2-3C34E9092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7" name="Text Box 233">
            <a:extLst>
              <a:ext uri="{FF2B5EF4-FFF2-40B4-BE49-F238E27FC236}">
                <a16:creationId xmlns:a16="http://schemas.microsoft.com/office/drawing/2014/main" xmlns="" id="{AAEF2587-C75B-4548-92EE-88366D968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8" name="Text Box 233">
            <a:extLst>
              <a:ext uri="{FF2B5EF4-FFF2-40B4-BE49-F238E27FC236}">
                <a16:creationId xmlns:a16="http://schemas.microsoft.com/office/drawing/2014/main" xmlns="" id="{54A7E4E4-CF4D-4DA0-9E69-7EA5B6DB8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9" name="Text Box 233">
            <a:extLst>
              <a:ext uri="{FF2B5EF4-FFF2-40B4-BE49-F238E27FC236}">
                <a16:creationId xmlns:a16="http://schemas.microsoft.com/office/drawing/2014/main" xmlns="" id="{9342600B-05FC-4238-8D54-0C15A454B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0" name="Text Box 233">
            <a:extLst>
              <a:ext uri="{FF2B5EF4-FFF2-40B4-BE49-F238E27FC236}">
                <a16:creationId xmlns:a16="http://schemas.microsoft.com/office/drawing/2014/main" xmlns="" id="{5E00AB34-62C5-4D1C-862C-499459E9D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1" name="Text Box 233">
            <a:extLst>
              <a:ext uri="{FF2B5EF4-FFF2-40B4-BE49-F238E27FC236}">
                <a16:creationId xmlns:a16="http://schemas.microsoft.com/office/drawing/2014/main" xmlns="" id="{7EE0F87E-9CFA-4BF5-B21E-9A381AD9D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2" name="Text Box 233">
            <a:extLst>
              <a:ext uri="{FF2B5EF4-FFF2-40B4-BE49-F238E27FC236}">
                <a16:creationId xmlns:a16="http://schemas.microsoft.com/office/drawing/2014/main" xmlns="" id="{3355FCBC-EDBA-42C5-ADEA-EA9440ECC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3" name="Text Box 233">
            <a:extLst>
              <a:ext uri="{FF2B5EF4-FFF2-40B4-BE49-F238E27FC236}">
                <a16:creationId xmlns:a16="http://schemas.microsoft.com/office/drawing/2014/main" xmlns="" id="{E4D713B7-6B58-4912-BDA0-6F0A0610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4" name="Text Box 233">
            <a:extLst>
              <a:ext uri="{FF2B5EF4-FFF2-40B4-BE49-F238E27FC236}">
                <a16:creationId xmlns:a16="http://schemas.microsoft.com/office/drawing/2014/main" xmlns="" id="{0225EE59-D15C-4F8E-9768-5436A4B1E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5" name="Text Box 233">
            <a:extLst>
              <a:ext uri="{FF2B5EF4-FFF2-40B4-BE49-F238E27FC236}">
                <a16:creationId xmlns:a16="http://schemas.microsoft.com/office/drawing/2014/main" xmlns="" id="{9BCA165E-5E43-4443-AF21-1000573F4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6" name="Text Box 233">
            <a:extLst>
              <a:ext uri="{FF2B5EF4-FFF2-40B4-BE49-F238E27FC236}">
                <a16:creationId xmlns:a16="http://schemas.microsoft.com/office/drawing/2014/main" xmlns="" id="{08E4D747-7C6B-4662-B3AF-FB669A8AE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7" name="Text Box 233">
            <a:extLst>
              <a:ext uri="{FF2B5EF4-FFF2-40B4-BE49-F238E27FC236}">
                <a16:creationId xmlns:a16="http://schemas.microsoft.com/office/drawing/2014/main" xmlns="" id="{3D64021C-22E4-49F8-B62E-A410EFDC0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8" name="Text Box 233">
            <a:extLst>
              <a:ext uri="{FF2B5EF4-FFF2-40B4-BE49-F238E27FC236}">
                <a16:creationId xmlns:a16="http://schemas.microsoft.com/office/drawing/2014/main" xmlns="" id="{5BDA41CF-CE05-4394-866D-85C070012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" name="Text Box 233">
            <a:extLst>
              <a:ext uri="{FF2B5EF4-FFF2-40B4-BE49-F238E27FC236}">
                <a16:creationId xmlns:a16="http://schemas.microsoft.com/office/drawing/2014/main" xmlns="" id="{6B47C0E1-5A4E-4F07-B350-A6D44621C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" name="Text Box 233">
            <a:extLst>
              <a:ext uri="{FF2B5EF4-FFF2-40B4-BE49-F238E27FC236}">
                <a16:creationId xmlns:a16="http://schemas.microsoft.com/office/drawing/2014/main" xmlns="" id="{32B42053-D919-43F6-A694-1B762ABCC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1" name="Text Box 233">
            <a:extLst>
              <a:ext uri="{FF2B5EF4-FFF2-40B4-BE49-F238E27FC236}">
                <a16:creationId xmlns:a16="http://schemas.microsoft.com/office/drawing/2014/main" xmlns="" id="{8558E4B7-180B-459C-A6CC-9B243F17F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2" name="Text Box 233">
            <a:extLst>
              <a:ext uri="{FF2B5EF4-FFF2-40B4-BE49-F238E27FC236}">
                <a16:creationId xmlns:a16="http://schemas.microsoft.com/office/drawing/2014/main" xmlns="" id="{CF24AE6B-E2F7-4793-9F91-13CF7EE54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3" name="Text Box 233">
            <a:extLst>
              <a:ext uri="{FF2B5EF4-FFF2-40B4-BE49-F238E27FC236}">
                <a16:creationId xmlns:a16="http://schemas.microsoft.com/office/drawing/2014/main" xmlns="" id="{755C40ED-8D41-4F9F-A90B-17CCDF78D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4" name="Text Box 233">
            <a:extLst>
              <a:ext uri="{FF2B5EF4-FFF2-40B4-BE49-F238E27FC236}">
                <a16:creationId xmlns:a16="http://schemas.microsoft.com/office/drawing/2014/main" xmlns="" id="{F52D3839-971C-4802-BD54-8DA19B443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5" name="Text Box 233">
            <a:extLst>
              <a:ext uri="{FF2B5EF4-FFF2-40B4-BE49-F238E27FC236}">
                <a16:creationId xmlns:a16="http://schemas.microsoft.com/office/drawing/2014/main" xmlns="" id="{1812388F-2CA6-4F58-9C9D-358B0591F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6" name="Text Box 233">
            <a:extLst>
              <a:ext uri="{FF2B5EF4-FFF2-40B4-BE49-F238E27FC236}">
                <a16:creationId xmlns:a16="http://schemas.microsoft.com/office/drawing/2014/main" xmlns="" id="{961F2532-A24E-41C1-88DA-0F25BCEC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7" name="Text Box 233">
            <a:extLst>
              <a:ext uri="{FF2B5EF4-FFF2-40B4-BE49-F238E27FC236}">
                <a16:creationId xmlns:a16="http://schemas.microsoft.com/office/drawing/2014/main" xmlns="" id="{832764A2-0D55-4023-9C8F-BC26DEB33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8" name="Text Box 233">
            <a:extLst>
              <a:ext uri="{FF2B5EF4-FFF2-40B4-BE49-F238E27FC236}">
                <a16:creationId xmlns:a16="http://schemas.microsoft.com/office/drawing/2014/main" xmlns="" id="{F01F0238-A584-4024-92D7-2FE4BFF36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9" name="Text Box 233">
            <a:extLst>
              <a:ext uri="{FF2B5EF4-FFF2-40B4-BE49-F238E27FC236}">
                <a16:creationId xmlns:a16="http://schemas.microsoft.com/office/drawing/2014/main" xmlns="" id="{63AC641D-145E-443A-A443-B44F4F458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0" name="Text Box 233">
            <a:extLst>
              <a:ext uri="{FF2B5EF4-FFF2-40B4-BE49-F238E27FC236}">
                <a16:creationId xmlns:a16="http://schemas.microsoft.com/office/drawing/2014/main" xmlns="" id="{585A83F7-B1BB-4543-98F8-B55897E23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1" name="Text Box 233">
            <a:extLst>
              <a:ext uri="{FF2B5EF4-FFF2-40B4-BE49-F238E27FC236}">
                <a16:creationId xmlns:a16="http://schemas.microsoft.com/office/drawing/2014/main" xmlns="" id="{845C9F2B-19AC-4585-9913-2E0C30ACD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2" name="Text Box 233">
            <a:extLst>
              <a:ext uri="{FF2B5EF4-FFF2-40B4-BE49-F238E27FC236}">
                <a16:creationId xmlns:a16="http://schemas.microsoft.com/office/drawing/2014/main" xmlns="" id="{29FC8917-8681-4F5F-B644-24822E2EB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3" name="Text Box 233">
            <a:extLst>
              <a:ext uri="{FF2B5EF4-FFF2-40B4-BE49-F238E27FC236}">
                <a16:creationId xmlns:a16="http://schemas.microsoft.com/office/drawing/2014/main" xmlns="" id="{C6828A4E-DA9B-4746-B0F1-B465E2399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4" name="Text Box 233">
            <a:extLst>
              <a:ext uri="{FF2B5EF4-FFF2-40B4-BE49-F238E27FC236}">
                <a16:creationId xmlns:a16="http://schemas.microsoft.com/office/drawing/2014/main" xmlns="" id="{9820FE0D-F12A-4165-AF37-FA6B64118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5" name="Text Box 233">
            <a:extLst>
              <a:ext uri="{FF2B5EF4-FFF2-40B4-BE49-F238E27FC236}">
                <a16:creationId xmlns:a16="http://schemas.microsoft.com/office/drawing/2014/main" xmlns="" id="{7214E4CB-A779-422D-8F5B-DE60BA85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6" name="Text Box 233">
            <a:extLst>
              <a:ext uri="{FF2B5EF4-FFF2-40B4-BE49-F238E27FC236}">
                <a16:creationId xmlns:a16="http://schemas.microsoft.com/office/drawing/2014/main" xmlns="" id="{EADD2D67-C3BA-481D-9275-A377D8096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7" name="Text Box 233">
            <a:extLst>
              <a:ext uri="{FF2B5EF4-FFF2-40B4-BE49-F238E27FC236}">
                <a16:creationId xmlns:a16="http://schemas.microsoft.com/office/drawing/2014/main" xmlns="" id="{FD87E9CF-A5E3-462F-BE21-B48CCEF3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8" name="Text Box 233">
            <a:extLst>
              <a:ext uri="{FF2B5EF4-FFF2-40B4-BE49-F238E27FC236}">
                <a16:creationId xmlns:a16="http://schemas.microsoft.com/office/drawing/2014/main" xmlns="" id="{373A4E38-252E-4B22-8982-B2CFCDFA2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9" name="Text Box 233">
            <a:extLst>
              <a:ext uri="{FF2B5EF4-FFF2-40B4-BE49-F238E27FC236}">
                <a16:creationId xmlns:a16="http://schemas.microsoft.com/office/drawing/2014/main" xmlns="" id="{9E9E6E3C-4F30-492D-9989-35C2F395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0" name="Text Box 233">
            <a:extLst>
              <a:ext uri="{FF2B5EF4-FFF2-40B4-BE49-F238E27FC236}">
                <a16:creationId xmlns:a16="http://schemas.microsoft.com/office/drawing/2014/main" xmlns="" id="{126EF32B-C1D9-4CD2-A668-F43F2CF43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1" name="Text Box 233">
            <a:extLst>
              <a:ext uri="{FF2B5EF4-FFF2-40B4-BE49-F238E27FC236}">
                <a16:creationId xmlns:a16="http://schemas.microsoft.com/office/drawing/2014/main" xmlns="" id="{6A43931E-6219-41AA-92DB-C1F287213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2" name="Text Box 233">
            <a:extLst>
              <a:ext uri="{FF2B5EF4-FFF2-40B4-BE49-F238E27FC236}">
                <a16:creationId xmlns:a16="http://schemas.microsoft.com/office/drawing/2014/main" xmlns="" id="{0BECFA64-B3A8-4CF0-8383-9C98F831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3" name="Text Box 233">
            <a:extLst>
              <a:ext uri="{FF2B5EF4-FFF2-40B4-BE49-F238E27FC236}">
                <a16:creationId xmlns:a16="http://schemas.microsoft.com/office/drawing/2014/main" xmlns="" id="{26569078-667C-48AB-9D81-7B4883CB9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4" name="Text Box 233">
            <a:extLst>
              <a:ext uri="{FF2B5EF4-FFF2-40B4-BE49-F238E27FC236}">
                <a16:creationId xmlns:a16="http://schemas.microsoft.com/office/drawing/2014/main" xmlns="" id="{9C1C3EDC-F4B8-45FE-A372-3E7C9EC3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5" name="Text Box 233">
            <a:extLst>
              <a:ext uri="{FF2B5EF4-FFF2-40B4-BE49-F238E27FC236}">
                <a16:creationId xmlns:a16="http://schemas.microsoft.com/office/drawing/2014/main" xmlns="" id="{4BF328C7-8865-4A35-8E23-CE6611B22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6" name="Text Box 233">
            <a:extLst>
              <a:ext uri="{FF2B5EF4-FFF2-40B4-BE49-F238E27FC236}">
                <a16:creationId xmlns:a16="http://schemas.microsoft.com/office/drawing/2014/main" xmlns="" id="{B3537721-BF20-4D2A-83A5-CA8F3A202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7" name="Text Box 233">
            <a:extLst>
              <a:ext uri="{FF2B5EF4-FFF2-40B4-BE49-F238E27FC236}">
                <a16:creationId xmlns:a16="http://schemas.microsoft.com/office/drawing/2014/main" xmlns="" id="{75096F59-75B6-4DAA-AA87-8D892C00F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8" name="Text Box 233">
            <a:extLst>
              <a:ext uri="{FF2B5EF4-FFF2-40B4-BE49-F238E27FC236}">
                <a16:creationId xmlns:a16="http://schemas.microsoft.com/office/drawing/2014/main" xmlns="" id="{F28783BA-6239-47D3-AEAA-DE5761E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9" name="Text Box 233">
            <a:extLst>
              <a:ext uri="{FF2B5EF4-FFF2-40B4-BE49-F238E27FC236}">
                <a16:creationId xmlns:a16="http://schemas.microsoft.com/office/drawing/2014/main" xmlns="" id="{9580CB4C-AE3A-4414-B6DC-C4DF37988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0" name="Text Box 233">
            <a:extLst>
              <a:ext uri="{FF2B5EF4-FFF2-40B4-BE49-F238E27FC236}">
                <a16:creationId xmlns:a16="http://schemas.microsoft.com/office/drawing/2014/main" xmlns="" id="{B2362F0D-3147-43E3-B39E-96DE0F28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1" name="Text Box 233">
            <a:extLst>
              <a:ext uri="{FF2B5EF4-FFF2-40B4-BE49-F238E27FC236}">
                <a16:creationId xmlns:a16="http://schemas.microsoft.com/office/drawing/2014/main" xmlns="" id="{0417B548-E75B-4996-A085-F134EDC3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2" name="Text Box 233">
            <a:extLst>
              <a:ext uri="{FF2B5EF4-FFF2-40B4-BE49-F238E27FC236}">
                <a16:creationId xmlns:a16="http://schemas.microsoft.com/office/drawing/2014/main" xmlns="" id="{050EF570-C58E-4E0F-A73F-D89386E3D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3" name="Text Box 233">
            <a:extLst>
              <a:ext uri="{FF2B5EF4-FFF2-40B4-BE49-F238E27FC236}">
                <a16:creationId xmlns:a16="http://schemas.microsoft.com/office/drawing/2014/main" xmlns="" id="{295D8FE2-F64C-4D33-8CEA-923B34296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4" name="Text Box 233">
            <a:extLst>
              <a:ext uri="{FF2B5EF4-FFF2-40B4-BE49-F238E27FC236}">
                <a16:creationId xmlns:a16="http://schemas.microsoft.com/office/drawing/2014/main" xmlns="" id="{45EA86BF-38C5-4C70-8E6D-9991E6FB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5" name="Text Box 233">
            <a:extLst>
              <a:ext uri="{FF2B5EF4-FFF2-40B4-BE49-F238E27FC236}">
                <a16:creationId xmlns:a16="http://schemas.microsoft.com/office/drawing/2014/main" xmlns="" id="{72C5A352-37A3-4E56-A6B7-59B703C4B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6" name="Text Box 233">
            <a:extLst>
              <a:ext uri="{FF2B5EF4-FFF2-40B4-BE49-F238E27FC236}">
                <a16:creationId xmlns:a16="http://schemas.microsoft.com/office/drawing/2014/main" xmlns="" id="{3A3F2A56-D900-46A8-AF40-54400F900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7" name="Text Box 233">
            <a:extLst>
              <a:ext uri="{FF2B5EF4-FFF2-40B4-BE49-F238E27FC236}">
                <a16:creationId xmlns:a16="http://schemas.microsoft.com/office/drawing/2014/main" xmlns="" id="{5F975CBF-4545-473D-99E6-5DC8C8146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8" name="Text Box 233">
            <a:extLst>
              <a:ext uri="{FF2B5EF4-FFF2-40B4-BE49-F238E27FC236}">
                <a16:creationId xmlns:a16="http://schemas.microsoft.com/office/drawing/2014/main" xmlns="" id="{75FA2A1E-3783-4EBC-AE63-9F25BFC86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9" name="Text Box 233">
            <a:extLst>
              <a:ext uri="{FF2B5EF4-FFF2-40B4-BE49-F238E27FC236}">
                <a16:creationId xmlns:a16="http://schemas.microsoft.com/office/drawing/2014/main" xmlns="" id="{5D3EB50C-E216-4F3B-B222-2AC2315F8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0" name="Text Box 233">
            <a:extLst>
              <a:ext uri="{FF2B5EF4-FFF2-40B4-BE49-F238E27FC236}">
                <a16:creationId xmlns:a16="http://schemas.microsoft.com/office/drawing/2014/main" xmlns="" id="{86A27835-44DD-4481-968A-378881677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1" name="Text Box 233">
            <a:extLst>
              <a:ext uri="{FF2B5EF4-FFF2-40B4-BE49-F238E27FC236}">
                <a16:creationId xmlns:a16="http://schemas.microsoft.com/office/drawing/2014/main" xmlns="" id="{543D2E5B-A664-46AF-BB93-2F7C76EB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2" name="Text Box 233">
            <a:extLst>
              <a:ext uri="{FF2B5EF4-FFF2-40B4-BE49-F238E27FC236}">
                <a16:creationId xmlns:a16="http://schemas.microsoft.com/office/drawing/2014/main" xmlns="" id="{FB23A883-27D3-4D09-BC8F-27208DA41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3" name="Text Box 233">
            <a:extLst>
              <a:ext uri="{FF2B5EF4-FFF2-40B4-BE49-F238E27FC236}">
                <a16:creationId xmlns:a16="http://schemas.microsoft.com/office/drawing/2014/main" xmlns="" id="{DC8C27AF-48D4-4F5D-B86D-1E03D650F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4" name="Text Box 233">
            <a:extLst>
              <a:ext uri="{FF2B5EF4-FFF2-40B4-BE49-F238E27FC236}">
                <a16:creationId xmlns:a16="http://schemas.microsoft.com/office/drawing/2014/main" xmlns="" id="{1B07A17B-A408-4C63-AEB9-63F8B73FD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5" name="Text Box 233">
            <a:extLst>
              <a:ext uri="{FF2B5EF4-FFF2-40B4-BE49-F238E27FC236}">
                <a16:creationId xmlns:a16="http://schemas.microsoft.com/office/drawing/2014/main" xmlns="" id="{014BDB44-56B0-4538-B3DD-953E17C2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6" name="Text Box 233">
            <a:extLst>
              <a:ext uri="{FF2B5EF4-FFF2-40B4-BE49-F238E27FC236}">
                <a16:creationId xmlns:a16="http://schemas.microsoft.com/office/drawing/2014/main" xmlns="" id="{C5F7BD9F-6830-464A-8FDC-4B3FFF72F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7" name="Text Box 233">
            <a:extLst>
              <a:ext uri="{FF2B5EF4-FFF2-40B4-BE49-F238E27FC236}">
                <a16:creationId xmlns:a16="http://schemas.microsoft.com/office/drawing/2014/main" xmlns="" id="{2C84E85F-BC83-4EFD-84BF-2FD6581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8" name="Text Box 233">
            <a:extLst>
              <a:ext uri="{FF2B5EF4-FFF2-40B4-BE49-F238E27FC236}">
                <a16:creationId xmlns:a16="http://schemas.microsoft.com/office/drawing/2014/main" xmlns="" id="{161A8ADC-4734-482B-9037-79D76BCCC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9" name="Text Box 233">
            <a:extLst>
              <a:ext uri="{FF2B5EF4-FFF2-40B4-BE49-F238E27FC236}">
                <a16:creationId xmlns:a16="http://schemas.microsoft.com/office/drawing/2014/main" xmlns="" id="{AA009577-981B-4274-84BF-7F59AD260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0" name="Text Box 233">
            <a:extLst>
              <a:ext uri="{FF2B5EF4-FFF2-40B4-BE49-F238E27FC236}">
                <a16:creationId xmlns:a16="http://schemas.microsoft.com/office/drawing/2014/main" xmlns="" id="{BF479CFB-3C08-4B03-9C1B-847EA91EA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1" name="Text Box 233">
            <a:extLst>
              <a:ext uri="{FF2B5EF4-FFF2-40B4-BE49-F238E27FC236}">
                <a16:creationId xmlns:a16="http://schemas.microsoft.com/office/drawing/2014/main" xmlns="" id="{82351696-4A65-44A0-82E1-A5F992DD2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2" name="Text Box 233">
            <a:extLst>
              <a:ext uri="{FF2B5EF4-FFF2-40B4-BE49-F238E27FC236}">
                <a16:creationId xmlns:a16="http://schemas.microsoft.com/office/drawing/2014/main" xmlns="" id="{877D7008-6152-4DF0-8A9A-6DA38B3DB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3" name="Text Box 233">
            <a:extLst>
              <a:ext uri="{FF2B5EF4-FFF2-40B4-BE49-F238E27FC236}">
                <a16:creationId xmlns:a16="http://schemas.microsoft.com/office/drawing/2014/main" xmlns="" id="{9C32D204-0E3C-472A-86F8-B31E9D23A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4" name="Text Box 233">
            <a:extLst>
              <a:ext uri="{FF2B5EF4-FFF2-40B4-BE49-F238E27FC236}">
                <a16:creationId xmlns:a16="http://schemas.microsoft.com/office/drawing/2014/main" xmlns="" id="{6D66F3AB-554B-4F94-A97D-9EED2D1E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5" name="Text Box 233">
            <a:extLst>
              <a:ext uri="{FF2B5EF4-FFF2-40B4-BE49-F238E27FC236}">
                <a16:creationId xmlns:a16="http://schemas.microsoft.com/office/drawing/2014/main" xmlns="" id="{3FED10BD-4D96-43D9-B47A-18E1ACC95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6" name="Text Box 233">
            <a:extLst>
              <a:ext uri="{FF2B5EF4-FFF2-40B4-BE49-F238E27FC236}">
                <a16:creationId xmlns:a16="http://schemas.microsoft.com/office/drawing/2014/main" xmlns="" id="{374CD9C9-9535-439C-92CF-3A9E83069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7" name="Text Box 233">
            <a:extLst>
              <a:ext uri="{FF2B5EF4-FFF2-40B4-BE49-F238E27FC236}">
                <a16:creationId xmlns:a16="http://schemas.microsoft.com/office/drawing/2014/main" xmlns="" id="{8DC219B5-ED79-4381-822E-96F8B6486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8" name="Text Box 233">
            <a:extLst>
              <a:ext uri="{FF2B5EF4-FFF2-40B4-BE49-F238E27FC236}">
                <a16:creationId xmlns:a16="http://schemas.microsoft.com/office/drawing/2014/main" xmlns="" id="{49725AE1-6FDF-40A8-BC55-822586430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9" name="Text Box 233">
            <a:extLst>
              <a:ext uri="{FF2B5EF4-FFF2-40B4-BE49-F238E27FC236}">
                <a16:creationId xmlns:a16="http://schemas.microsoft.com/office/drawing/2014/main" xmlns="" id="{32C37BFF-20A6-469F-AF65-FB331DCBE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0" name="Text Box 233">
            <a:extLst>
              <a:ext uri="{FF2B5EF4-FFF2-40B4-BE49-F238E27FC236}">
                <a16:creationId xmlns:a16="http://schemas.microsoft.com/office/drawing/2014/main" xmlns="" id="{14AB1C69-2F8B-4F38-B714-17514B5B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1" name="Text Box 233">
            <a:extLst>
              <a:ext uri="{FF2B5EF4-FFF2-40B4-BE49-F238E27FC236}">
                <a16:creationId xmlns:a16="http://schemas.microsoft.com/office/drawing/2014/main" xmlns="" id="{7F275C4E-CE38-4787-A55C-34E7A0FE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2" name="Text Box 233">
            <a:extLst>
              <a:ext uri="{FF2B5EF4-FFF2-40B4-BE49-F238E27FC236}">
                <a16:creationId xmlns:a16="http://schemas.microsoft.com/office/drawing/2014/main" xmlns="" id="{DCB6C09D-A0FD-421C-9ED4-9E483C895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3" name="Text Box 233">
            <a:extLst>
              <a:ext uri="{FF2B5EF4-FFF2-40B4-BE49-F238E27FC236}">
                <a16:creationId xmlns:a16="http://schemas.microsoft.com/office/drawing/2014/main" xmlns="" id="{3DDA907C-D88B-4265-97D9-A1A7167DF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4" name="Text Box 233">
            <a:extLst>
              <a:ext uri="{FF2B5EF4-FFF2-40B4-BE49-F238E27FC236}">
                <a16:creationId xmlns:a16="http://schemas.microsoft.com/office/drawing/2014/main" xmlns="" id="{51EF43B2-5943-416C-8CB8-185253ADF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5" name="Text Box 233">
            <a:extLst>
              <a:ext uri="{FF2B5EF4-FFF2-40B4-BE49-F238E27FC236}">
                <a16:creationId xmlns:a16="http://schemas.microsoft.com/office/drawing/2014/main" xmlns="" id="{3A42D6EE-616F-4230-891E-4023D5581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6" name="Text Box 233">
            <a:extLst>
              <a:ext uri="{FF2B5EF4-FFF2-40B4-BE49-F238E27FC236}">
                <a16:creationId xmlns:a16="http://schemas.microsoft.com/office/drawing/2014/main" xmlns="" id="{9C50AB45-4B3B-4263-B60F-9D21B89EE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7" name="Text Box 233">
            <a:extLst>
              <a:ext uri="{FF2B5EF4-FFF2-40B4-BE49-F238E27FC236}">
                <a16:creationId xmlns:a16="http://schemas.microsoft.com/office/drawing/2014/main" xmlns="" id="{EE65AC5E-D557-407D-BDF7-087685261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8" name="Text Box 233">
            <a:extLst>
              <a:ext uri="{FF2B5EF4-FFF2-40B4-BE49-F238E27FC236}">
                <a16:creationId xmlns:a16="http://schemas.microsoft.com/office/drawing/2014/main" xmlns="" id="{34A40D00-10EF-428E-9FD1-B3450CF7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9" name="Text Box 233">
            <a:extLst>
              <a:ext uri="{FF2B5EF4-FFF2-40B4-BE49-F238E27FC236}">
                <a16:creationId xmlns:a16="http://schemas.microsoft.com/office/drawing/2014/main" xmlns="" id="{318F25BD-0CF4-42DD-BFF9-E08EDA12C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0" name="Text Box 233">
            <a:extLst>
              <a:ext uri="{FF2B5EF4-FFF2-40B4-BE49-F238E27FC236}">
                <a16:creationId xmlns:a16="http://schemas.microsoft.com/office/drawing/2014/main" xmlns="" id="{467C972A-00E9-46DF-B384-9B432D141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1" name="Text Box 233">
            <a:extLst>
              <a:ext uri="{FF2B5EF4-FFF2-40B4-BE49-F238E27FC236}">
                <a16:creationId xmlns:a16="http://schemas.microsoft.com/office/drawing/2014/main" xmlns="" id="{BEF61585-59F8-4DCD-9B70-085770BC9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2" name="Text Box 233">
            <a:extLst>
              <a:ext uri="{FF2B5EF4-FFF2-40B4-BE49-F238E27FC236}">
                <a16:creationId xmlns:a16="http://schemas.microsoft.com/office/drawing/2014/main" xmlns="" id="{5ACE71E2-D602-48FF-A100-A2D8A6D01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3" name="Text Box 233">
            <a:extLst>
              <a:ext uri="{FF2B5EF4-FFF2-40B4-BE49-F238E27FC236}">
                <a16:creationId xmlns:a16="http://schemas.microsoft.com/office/drawing/2014/main" xmlns="" id="{5E6D3277-5099-48F6-810A-0F88B4067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4" name="Text Box 233">
            <a:extLst>
              <a:ext uri="{FF2B5EF4-FFF2-40B4-BE49-F238E27FC236}">
                <a16:creationId xmlns:a16="http://schemas.microsoft.com/office/drawing/2014/main" xmlns="" id="{5048D313-C0DE-419B-8851-1F533B27D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5" name="Text Box 233">
            <a:extLst>
              <a:ext uri="{FF2B5EF4-FFF2-40B4-BE49-F238E27FC236}">
                <a16:creationId xmlns:a16="http://schemas.microsoft.com/office/drawing/2014/main" xmlns="" id="{44D20884-AD32-4CA4-BBB7-B3B894C9A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6" name="Text Box 233">
            <a:extLst>
              <a:ext uri="{FF2B5EF4-FFF2-40B4-BE49-F238E27FC236}">
                <a16:creationId xmlns:a16="http://schemas.microsoft.com/office/drawing/2014/main" xmlns="" id="{C4225F92-9FC0-42BD-9B2E-73FC9812E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7" name="Text Box 233">
            <a:extLst>
              <a:ext uri="{FF2B5EF4-FFF2-40B4-BE49-F238E27FC236}">
                <a16:creationId xmlns:a16="http://schemas.microsoft.com/office/drawing/2014/main" xmlns="" id="{4CB58645-8048-4329-BB58-68BA1A33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8" name="Text Box 233">
            <a:extLst>
              <a:ext uri="{FF2B5EF4-FFF2-40B4-BE49-F238E27FC236}">
                <a16:creationId xmlns:a16="http://schemas.microsoft.com/office/drawing/2014/main" xmlns="" id="{C2C81AC6-F484-4189-AB34-FE9ABD0F1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9" name="Text Box 233">
            <a:extLst>
              <a:ext uri="{FF2B5EF4-FFF2-40B4-BE49-F238E27FC236}">
                <a16:creationId xmlns:a16="http://schemas.microsoft.com/office/drawing/2014/main" xmlns="" id="{F1FC771D-FA1C-4C4D-B364-ED294DCF3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0" name="Text Box 233">
            <a:extLst>
              <a:ext uri="{FF2B5EF4-FFF2-40B4-BE49-F238E27FC236}">
                <a16:creationId xmlns:a16="http://schemas.microsoft.com/office/drawing/2014/main" xmlns="" id="{C738A76C-DD17-4BC7-AF68-1364F67A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" name="Text Box 233">
            <a:extLst>
              <a:ext uri="{FF2B5EF4-FFF2-40B4-BE49-F238E27FC236}">
                <a16:creationId xmlns:a16="http://schemas.microsoft.com/office/drawing/2014/main" xmlns="" id="{12B524F0-5AC6-4955-BAD8-5668A3A3E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2" name="Text Box 233">
            <a:extLst>
              <a:ext uri="{FF2B5EF4-FFF2-40B4-BE49-F238E27FC236}">
                <a16:creationId xmlns:a16="http://schemas.microsoft.com/office/drawing/2014/main" xmlns="" id="{0115480F-01FB-4976-97D3-B40120EB3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3" name="Text Box 233">
            <a:extLst>
              <a:ext uri="{FF2B5EF4-FFF2-40B4-BE49-F238E27FC236}">
                <a16:creationId xmlns:a16="http://schemas.microsoft.com/office/drawing/2014/main" xmlns="" id="{A3417B70-6C0B-47FA-945F-128798FC5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4" name="Text Box 233">
            <a:extLst>
              <a:ext uri="{FF2B5EF4-FFF2-40B4-BE49-F238E27FC236}">
                <a16:creationId xmlns:a16="http://schemas.microsoft.com/office/drawing/2014/main" xmlns="" id="{992E8D66-1CDC-45BA-97E1-C751E676B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5" name="Text Box 233">
            <a:extLst>
              <a:ext uri="{FF2B5EF4-FFF2-40B4-BE49-F238E27FC236}">
                <a16:creationId xmlns:a16="http://schemas.microsoft.com/office/drawing/2014/main" xmlns="" id="{6CB3D8D4-9B52-4C14-9D9B-42B45328D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6" name="Text Box 233">
            <a:extLst>
              <a:ext uri="{FF2B5EF4-FFF2-40B4-BE49-F238E27FC236}">
                <a16:creationId xmlns:a16="http://schemas.microsoft.com/office/drawing/2014/main" xmlns="" id="{8E6FA601-D7AE-4461-B2D3-472043CBC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7" name="Text Box 233">
            <a:extLst>
              <a:ext uri="{FF2B5EF4-FFF2-40B4-BE49-F238E27FC236}">
                <a16:creationId xmlns:a16="http://schemas.microsoft.com/office/drawing/2014/main" xmlns="" id="{44C0718E-D657-4B42-A43B-6C1D01EE3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8" name="Text Box 233">
            <a:extLst>
              <a:ext uri="{FF2B5EF4-FFF2-40B4-BE49-F238E27FC236}">
                <a16:creationId xmlns:a16="http://schemas.microsoft.com/office/drawing/2014/main" xmlns="" id="{EFA8898C-92DE-4EEB-82CC-2802C833D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9" name="Text Box 233">
            <a:extLst>
              <a:ext uri="{FF2B5EF4-FFF2-40B4-BE49-F238E27FC236}">
                <a16:creationId xmlns:a16="http://schemas.microsoft.com/office/drawing/2014/main" xmlns="" id="{6EFCE4EB-0463-43E3-8FCE-715CF5AC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0" name="Text Box 233">
            <a:extLst>
              <a:ext uri="{FF2B5EF4-FFF2-40B4-BE49-F238E27FC236}">
                <a16:creationId xmlns:a16="http://schemas.microsoft.com/office/drawing/2014/main" xmlns="" id="{AA40E154-93C0-4FD2-B6D4-B33D41D9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1" name="Text Box 233">
            <a:extLst>
              <a:ext uri="{FF2B5EF4-FFF2-40B4-BE49-F238E27FC236}">
                <a16:creationId xmlns:a16="http://schemas.microsoft.com/office/drawing/2014/main" xmlns="" id="{D6763056-66EA-4C90-8542-895EAB1A8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2" name="Text Box 233">
            <a:extLst>
              <a:ext uri="{FF2B5EF4-FFF2-40B4-BE49-F238E27FC236}">
                <a16:creationId xmlns:a16="http://schemas.microsoft.com/office/drawing/2014/main" xmlns="" id="{82E7A120-FBAF-4A5D-971F-FD3AC72B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3" name="Text Box 233">
            <a:extLst>
              <a:ext uri="{FF2B5EF4-FFF2-40B4-BE49-F238E27FC236}">
                <a16:creationId xmlns:a16="http://schemas.microsoft.com/office/drawing/2014/main" xmlns="" id="{E5BE003B-3917-472A-AA4E-21D3069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4" name="Text Box 233">
            <a:extLst>
              <a:ext uri="{FF2B5EF4-FFF2-40B4-BE49-F238E27FC236}">
                <a16:creationId xmlns:a16="http://schemas.microsoft.com/office/drawing/2014/main" xmlns="" id="{D033C125-F9B6-4A9C-B444-2724B86C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5" name="Text Box 233">
            <a:extLst>
              <a:ext uri="{FF2B5EF4-FFF2-40B4-BE49-F238E27FC236}">
                <a16:creationId xmlns:a16="http://schemas.microsoft.com/office/drawing/2014/main" xmlns="" id="{68F49DB5-09F1-481E-B7F1-57B741AE8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6" name="Text Box 233">
            <a:extLst>
              <a:ext uri="{FF2B5EF4-FFF2-40B4-BE49-F238E27FC236}">
                <a16:creationId xmlns:a16="http://schemas.microsoft.com/office/drawing/2014/main" xmlns="" id="{8BAB2D7D-94BE-4959-859A-536B03757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7" name="Text Box 233">
            <a:extLst>
              <a:ext uri="{FF2B5EF4-FFF2-40B4-BE49-F238E27FC236}">
                <a16:creationId xmlns:a16="http://schemas.microsoft.com/office/drawing/2014/main" xmlns="" id="{5EDB797A-AC7A-438B-8008-F3C034B57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8" name="Text Box 233">
            <a:extLst>
              <a:ext uri="{FF2B5EF4-FFF2-40B4-BE49-F238E27FC236}">
                <a16:creationId xmlns:a16="http://schemas.microsoft.com/office/drawing/2014/main" xmlns="" id="{60BE5736-ABC3-4280-8FB0-7DA63509C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9" name="Text Box 233">
            <a:extLst>
              <a:ext uri="{FF2B5EF4-FFF2-40B4-BE49-F238E27FC236}">
                <a16:creationId xmlns:a16="http://schemas.microsoft.com/office/drawing/2014/main" xmlns="" id="{8739C022-F639-48E0-9E6B-350B6E91A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0" name="Text Box 233">
            <a:extLst>
              <a:ext uri="{FF2B5EF4-FFF2-40B4-BE49-F238E27FC236}">
                <a16:creationId xmlns:a16="http://schemas.microsoft.com/office/drawing/2014/main" xmlns="" id="{9220B4B3-0EE9-42E9-A438-59C85637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" name="Text Box 233">
            <a:extLst>
              <a:ext uri="{FF2B5EF4-FFF2-40B4-BE49-F238E27FC236}">
                <a16:creationId xmlns:a16="http://schemas.microsoft.com/office/drawing/2014/main" xmlns="" id="{FBFCA0ED-53FF-49B7-97CD-E2B62CACD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" name="Text Box 233">
            <a:extLst>
              <a:ext uri="{FF2B5EF4-FFF2-40B4-BE49-F238E27FC236}">
                <a16:creationId xmlns:a16="http://schemas.microsoft.com/office/drawing/2014/main" xmlns="" id="{D06E8D60-1292-4AAB-8CF6-16035ECF1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" name="Text Box 233">
            <a:extLst>
              <a:ext uri="{FF2B5EF4-FFF2-40B4-BE49-F238E27FC236}">
                <a16:creationId xmlns:a16="http://schemas.microsoft.com/office/drawing/2014/main" xmlns="" id="{FAD6D8C1-02B7-4DD7-B20B-7184EFAF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" name="Text Box 233">
            <a:extLst>
              <a:ext uri="{FF2B5EF4-FFF2-40B4-BE49-F238E27FC236}">
                <a16:creationId xmlns:a16="http://schemas.microsoft.com/office/drawing/2014/main" xmlns="" id="{0067E205-91D3-4BBC-90E3-112479506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" name="Text Box 233">
            <a:extLst>
              <a:ext uri="{FF2B5EF4-FFF2-40B4-BE49-F238E27FC236}">
                <a16:creationId xmlns:a16="http://schemas.microsoft.com/office/drawing/2014/main" xmlns="" id="{D2098D84-4B6D-4A6E-9A5B-69CBBD0FE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" name="Text Box 233">
            <a:extLst>
              <a:ext uri="{FF2B5EF4-FFF2-40B4-BE49-F238E27FC236}">
                <a16:creationId xmlns:a16="http://schemas.microsoft.com/office/drawing/2014/main" xmlns="" id="{06BDF2A2-0AE9-4299-ACB7-B1A0C733B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7" name="Text Box 233">
            <a:extLst>
              <a:ext uri="{FF2B5EF4-FFF2-40B4-BE49-F238E27FC236}">
                <a16:creationId xmlns:a16="http://schemas.microsoft.com/office/drawing/2014/main" xmlns="" id="{DA2DE1A8-4C32-4742-9619-AEF9B7CE4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8" name="Text Box 233">
            <a:extLst>
              <a:ext uri="{FF2B5EF4-FFF2-40B4-BE49-F238E27FC236}">
                <a16:creationId xmlns:a16="http://schemas.microsoft.com/office/drawing/2014/main" xmlns="" id="{F185F52C-44CD-44D6-B05E-FCE35F7F1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9" name="Text Box 233">
            <a:extLst>
              <a:ext uri="{FF2B5EF4-FFF2-40B4-BE49-F238E27FC236}">
                <a16:creationId xmlns:a16="http://schemas.microsoft.com/office/drawing/2014/main" xmlns="" id="{06E0037D-ACDC-4F7E-8297-CC93C58CD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0" name="Text Box 233">
            <a:extLst>
              <a:ext uri="{FF2B5EF4-FFF2-40B4-BE49-F238E27FC236}">
                <a16:creationId xmlns:a16="http://schemas.microsoft.com/office/drawing/2014/main" xmlns="" id="{248544B7-C8C2-4D4D-82F9-0A1CF16EE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1" name="Text Box 233">
            <a:extLst>
              <a:ext uri="{FF2B5EF4-FFF2-40B4-BE49-F238E27FC236}">
                <a16:creationId xmlns:a16="http://schemas.microsoft.com/office/drawing/2014/main" xmlns="" id="{B55B4F5E-BE7C-4A94-885C-1CD930F2A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2" name="Text Box 233">
            <a:extLst>
              <a:ext uri="{FF2B5EF4-FFF2-40B4-BE49-F238E27FC236}">
                <a16:creationId xmlns:a16="http://schemas.microsoft.com/office/drawing/2014/main" xmlns="" id="{383651FB-21A3-4B39-B842-69477CFD8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3" name="Text Box 233">
            <a:extLst>
              <a:ext uri="{FF2B5EF4-FFF2-40B4-BE49-F238E27FC236}">
                <a16:creationId xmlns:a16="http://schemas.microsoft.com/office/drawing/2014/main" xmlns="" id="{F04F7A3E-7E41-4F4B-85EA-24A061C9C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4" name="Text Box 233">
            <a:extLst>
              <a:ext uri="{FF2B5EF4-FFF2-40B4-BE49-F238E27FC236}">
                <a16:creationId xmlns:a16="http://schemas.microsoft.com/office/drawing/2014/main" xmlns="" id="{15B2482A-B227-4DF1-AA14-5E565FF2C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5" name="Text Box 233">
            <a:extLst>
              <a:ext uri="{FF2B5EF4-FFF2-40B4-BE49-F238E27FC236}">
                <a16:creationId xmlns:a16="http://schemas.microsoft.com/office/drawing/2014/main" xmlns="" id="{5D59F0DD-C73D-42DE-9034-E2DF693B1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6" name="Text Box 233">
            <a:extLst>
              <a:ext uri="{FF2B5EF4-FFF2-40B4-BE49-F238E27FC236}">
                <a16:creationId xmlns:a16="http://schemas.microsoft.com/office/drawing/2014/main" xmlns="" id="{1BD9C7EA-F259-4A95-8CD9-CB13C577B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7" name="Text Box 233">
            <a:extLst>
              <a:ext uri="{FF2B5EF4-FFF2-40B4-BE49-F238E27FC236}">
                <a16:creationId xmlns:a16="http://schemas.microsoft.com/office/drawing/2014/main" xmlns="" id="{BBE9741B-8366-4FB3-AAB7-9C21129AB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8" name="Text Box 233">
            <a:extLst>
              <a:ext uri="{FF2B5EF4-FFF2-40B4-BE49-F238E27FC236}">
                <a16:creationId xmlns:a16="http://schemas.microsoft.com/office/drawing/2014/main" xmlns="" id="{E0D7FE9F-6A31-4967-B6B9-DD933C1C8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9" name="Text Box 233">
            <a:extLst>
              <a:ext uri="{FF2B5EF4-FFF2-40B4-BE49-F238E27FC236}">
                <a16:creationId xmlns:a16="http://schemas.microsoft.com/office/drawing/2014/main" xmlns="" id="{C21F60A4-728F-4C65-92B8-6FD737E20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0" name="Text Box 233">
            <a:extLst>
              <a:ext uri="{FF2B5EF4-FFF2-40B4-BE49-F238E27FC236}">
                <a16:creationId xmlns:a16="http://schemas.microsoft.com/office/drawing/2014/main" xmlns="" id="{19A2A0A6-72F0-4782-B920-0723DFDB2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1" name="Text Box 233">
            <a:extLst>
              <a:ext uri="{FF2B5EF4-FFF2-40B4-BE49-F238E27FC236}">
                <a16:creationId xmlns:a16="http://schemas.microsoft.com/office/drawing/2014/main" xmlns="" id="{8FB9D887-6272-45E1-8395-D75D0A1D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2" name="Text Box 233">
            <a:extLst>
              <a:ext uri="{FF2B5EF4-FFF2-40B4-BE49-F238E27FC236}">
                <a16:creationId xmlns:a16="http://schemas.microsoft.com/office/drawing/2014/main" xmlns="" id="{F50E32F6-962A-47B8-B617-9484D0AA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3" name="Text Box 233">
            <a:extLst>
              <a:ext uri="{FF2B5EF4-FFF2-40B4-BE49-F238E27FC236}">
                <a16:creationId xmlns:a16="http://schemas.microsoft.com/office/drawing/2014/main" xmlns="" id="{E07A6624-7D6C-4057-8D91-7271C401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4" name="Text Box 233">
            <a:extLst>
              <a:ext uri="{FF2B5EF4-FFF2-40B4-BE49-F238E27FC236}">
                <a16:creationId xmlns:a16="http://schemas.microsoft.com/office/drawing/2014/main" xmlns="" id="{DC149E05-730C-4D53-82FE-FF6F137B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5" name="Text Box 233">
            <a:extLst>
              <a:ext uri="{FF2B5EF4-FFF2-40B4-BE49-F238E27FC236}">
                <a16:creationId xmlns:a16="http://schemas.microsoft.com/office/drawing/2014/main" xmlns="" id="{3C8A2608-A827-4D28-89C2-46B54722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6" name="Text Box 233">
            <a:extLst>
              <a:ext uri="{FF2B5EF4-FFF2-40B4-BE49-F238E27FC236}">
                <a16:creationId xmlns:a16="http://schemas.microsoft.com/office/drawing/2014/main" xmlns="" id="{FBE42460-D574-4DA7-9D56-E1339F7CA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7" name="Text Box 233">
            <a:extLst>
              <a:ext uri="{FF2B5EF4-FFF2-40B4-BE49-F238E27FC236}">
                <a16:creationId xmlns:a16="http://schemas.microsoft.com/office/drawing/2014/main" xmlns="" id="{45FE18E6-9D13-415C-9FB4-F19AF1E1E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8" name="Text Box 233">
            <a:extLst>
              <a:ext uri="{FF2B5EF4-FFF2-40B4-BE49-F238E27FC236}">
                <a16:creationId xmlns:a16="http://schemas.microsoft.com/office/drawing/2014/main" xmlns="" id="{E3901BF1-9FA4-40D7-B558-AF660CA5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9" name="Text Box 233">
            <a:extLst>
              <a:ext uri="{FF2B5EF4-FFF2-40B4-BE49-F238E27FC236}">
                <a16:creationId xmlns:a16="http://schemas.microsoft.com/office/drawing/2014/main" xmlns="" id="{FBB1EB2A-7715-476F-B3F9-54E3EEDE1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0" name="Text Box 233">
            <a:extLst>
              <a:ext uri="{FF2B5EF4-FFF2-40B4-BE49-F238E27FC236}">
                <a16:creationId xmlns:a16="http://schemas.microsoft.com/office/drawing/2014/main" xmlns="" id="{608454FB-7D0E-43B1-8A0B-5E10F8959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1" name="Text Box 233">
            <a:extLst>
              <a:ext uri="{FF2B5EF4-FFF2-40B4-BE49-F238E27FC236}">
                <a16:creationId xmlns:a16="http://schemas.microsoft.com/office/drawing/2014/main" xmlns="" id="{BC28FB5F-A9FB-417B-816D-F1580D01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2" name="Text Box 233">
            <a:extLst>
              <a:ext uri="{FF2B5EF4-FFF2-40B4-BE49-F238E27FC236}">
                <a16:creationId xmlns:a16="http://schemas.microsoft.com/office/drawing/2014/main" xmlns="" id="{BD8868F5-674C-4986-9AB8-E48253D9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3" name="Text Box 233">
            <a:extLst>
              <a:ext uri="{FF2B5EF4-FFF2-40B4-BE49-F238E27FC236}">
                <a16:creationId xmlns:a16="http://schemas.microsoft.com/office/drawing/2014/main" xmlns="" id="{380EE875-9E5E-412D-A2F5-359E9CE51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4" name="Text Box 233">
            <a:extLst>
              <a:ext uri="{FF2B5EF4-FFF2-40B4-BE49-F238E27FC236}">
                <a16:creationId xmlns:a16="http://schemas.microsoft.com/office/drawing/2014/main" xmlns="" id="{9008737D-A723-43CF-8911-D1734E69C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5" name="Text Box 233">
            <a:extLst>
              <a:ext uri="{FF2B5EF4-FFF2-40B4-BE49-F238E27FC236}">
                <a16:creationId xmlns:a16="http://schemas.microsoft.com/office/drawing/2014/main" xmlns="" id="{A02D66FE-8F53-4A38-815C-8E2387A6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6" name="Text Box 233">
            <a:extLst>
              <a:ext uri="{FF2B5EF4-FFF2-40B4-BE49-F238E27FC236}">
                <a16:creationId xmlns:a16="http://schemas.microsoft.com/office/drawing/2014/main" xmlns="" id="{95BB38A3-62B0-4CCA-BCB5-745B3FEAE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7" name="Text Box 233">
            <a:extLst>
              <a:ext uri="{FF2B5EF4-FFF2-40B4-BE49-F238E27FC236}">
                <a16:creationId xmlns:a16="http://schemas.microsoft.com/office/drawing/2014/main" xmlns="" id="{AA5400E9-D0BA-4401-8C91-7B65E1B5C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8" name="Text Box 233">
            <a:extLst>
              <a:ext uri="{FF2B5EF4-FFF2-40B4-BE49-F238E27FC236}">
                <a16:creationId xmlns:a16="http://schemas.microsoft.com/office/drawing/2014/main" xmlns="" id="{C7C41A56-1A1E-44B9-9466-D3FDC35F7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9" name="Text Box 233">
            <a:extLst>
              <a:ext uri="{FF2B5EF4-FFF2-40B4-BE49-F238E27FC236}">
                <a16:creationId xmlns:a16="http://schemas.microsoft.com/office/drawing/2014/main" xmlns="" id="{7EAE9428-2CCE-4851-8BA4-F749F8636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" name="Text Box 233">
            <a:extLst>
              <a:ext uri="{FF2B5EF4-FFF2-40B4-BE49-F238E27FC236}">
                <a16:creationId xmlns:a16="http://schemas.microsoft.com/office/drawing/2014/main" xmlns="" id="{FD871E5A-F45D-40F0-89FB-08AF619CB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" name="Text Box 233">
            <a:extLst>
              <a:ext uri="{FF2B5EF4-FFF2-40B4-BE49-F238E27FC236}">
                <a16:creationId xmlns:a16="http://schemas.microsoft.com/office/drawing/2014/main" xmlns="" id="{55C77DA6-69DC-4C23-AC50-9550A61B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2" name="Text Box 233">
            <a:extLst>
              <a:ext uri="{FF2B5EF4-FFF2-40B4-BE49-F238E27FC236}">
                <a16:creationId xmlns:a16="http://schemas.microsoft.com/office/drawing/2014/main" xmlns="" id="{983FAEBE-9EA5-4136-9D29-44E75B544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" name="Text Box 233">
            <a:extLst>
              <a:ext uri="{FF2B5EF4-FFF2-40B4-BE49-F238E27FC236}">
                <a16:creationId xmlns:a16="http://schemas.microsoft.com/office/drawing/2014/main" xmlns="" id="{54E9725A-B3F6-4D69-BA07-822560E0A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" name="Text Box 233">
            <a:extLst>
              <a:ext uri="{FF2B5EF4-FFF2-40B4-BE49-F238E27FC236}">
                <a16:creationId xmlns:a16="http://schemas.microsoft.com/office/drawing/2014/main" xmlns="" id="{55E25A27-AC4D-455B-971D-16AA6D3E8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5" name="Text Box 233">
            <a:extLst>
              <a:ext uri="{FF2B5EF4-FFF2-40B4-BE49-F238E27FC236}">
                <a16:creationId xmlns:a16="http://schemas.microsoft.com/office/drawing/2014/main" xmlns="" id="{BA2C67A0-2F91-44F0-B8DB-5BBE42720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" name="Text Box 233">
            <a:extLst>
              <a:ext uri="{FF2B5EF4-FFF2-40B4-BE49-F238E27FC236}">
                <a16:creationId xmlns:a16="http://schemas.microsoft.com/office/drawing/2014/main" xmlns="" id="{FCB38548-1E4A-4731-94AF-BB6B1AEDA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7" name="Text Box 233">
            <a:extLst>
              <a:ext uri="{FF2B5EF4-FFF2-40B4-BE49-F238E27FC236}">
                <a16:creationId xmlns:a16="http://schemas.microsoft.com/office/drawing/2014/main" xmlns="" id="{26763505-E421-4018-9356-D100090B1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8" name="Text Box 233">
            <a:extLst>
              <a:ext uri="{FF2B5EF4-FFF2-40B4-BE49-F238E27FC236}">
                <a16:creationId xmlns:a16="http://schemas.microsoft.com/office/drawing/2014/main" xmlns="" id="{99D959C1-DD7A-48D6-86AC-6E418838D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9" name="Text Box 233">
            <a:extLst>
              <a:ext uri="{FF2B5EF4-FFF2-40B4-BE49-F238E27FC236}">
                <a16:creationId xmlns:a16="http://schemas.microsoft.com/office/drawing/2014/main" xmlns="" id="{2E76BD77-79A2-4244-9BA7-0CB9091C0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0" name="Text Box 233">
            <a:extLst>
              <a:ext uri="{FF2B5EF4-FFF2-40B4-BE49-F238E27FC236}">
                <a16:creationId xmlns:a16="http://schemas.microsoft.com/office/drawing/2014/main" xmlns="" id="{DF2EA430-2A0E-4A5E-ABB0-585E8818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1" name="Text Box 233">
            <a:extLst>
              <a:ext uri="{FF2B5EF4-FFF2-40B4-BE49-F238E27FC236}">
                <a16:creationId xmlns:a16="http://schemas.microsoft.com/office/drawing/2014/main" xmlns="" id="{74929A97-E8AE-438A-ACAD-E9C4E69C6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2" name="Text Box 233">
            <a:extLst>
              <a:ext uri="{FF2B5EF4-FFF2-40B4-BE49-F238E27FC236}">
                <a16:creationId xmlns:a16="http://schemas.microsoft.com/office/drawing/2014/main" xmlns="" id="{38ED00B4-0952-4169-B859-8E05C7D3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" name="Text Box 233">
            <a:extLst>
              <a:ext uri="{FF2B5EF4-FFF2-40B4-BE49-F238E27FC236}">
                <a16:creationId xmlns:a16="http://schemas.microsoft.com/office/drawing/2014/main" xmlns="" id="{512EA3CC-2999-47F8-BB0B-77ED71C4E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" name="Text Box 233">
            <a:extLst>
              <a:ext uri="{FF2B5EF4-FFF2-40B4-BE49-F238E27FC236}">
                <a16:creationId xmlns:a16="http://schemas.microsoft.com/office/drawing/2014/main" xmlns="" id="{05775B33-B369-499F-9B9D-2129C5311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5" name="Text Box 233">
            <a:extLst>
              <a:ext uri="{FF2B5EF4-FFF2-40B4-BE49-F238E27FC236}">
                <a16:creationId xmlns:a16="http://schemas.microsoft.com/office/drawing/2014/main" xmlns="" id="{004F9AC1-4276-48D6-AD28-5C7B39803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" name="Text Box 233">
            <a:extLst>
              <a:ext uri="{FF2B5EF4-FFF2-40B4-BE49-F238E27FC236}">
                <a16:creationId xmlns:a16="http://schemas.microsoft.com/office/drawing/2014/main" xmlns="" id="{C995AAEB-0321-4E7E-A342-5192D3B4D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" name="Text Box 233">
            <a:extLst>
              <a:ext uri="{FF2B5EF4-FFF2-40B4-BE49-F238E27FC236}">
                <a16:creationId xmlns:a16="http://schemas.microsoft.com/office/drawing/2014/main" xmlns="" id="{D465B699-5D45-44D6-8EBB-7104BD1BC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8" name="Text Box 233">
            <a:extLst>
              <a:ext uri="{FF2B5EF4-FFF2-40B4-BE49-F238E27FC236}">
                <a16:creationId xmlns:a16="http://schemas.microsoft.com/office/drawing/2014/main" xmlns="" id="{F62FD9AF-256D-4973-B845-2C346EF6D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9" name="Text Box 233">
            <a:extLst>
              <a:ext uri="{FF2B5EF4-FFF2-40B4-BE49-F238E27FC236}">
                <a16:creationId xmlns:a16="http://schemas.microsoft.com/office/drawing/2014/main" xmlns="" id="{61E9A6FC-3B42-4BC8-9DE5-250ED00B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0" name="Text Box 233">
            <a:extLst>
              <a:ext uri="{FF2B5EF4-FFF2-40B4-BE49-F238E27FC236}">
                <a16:creationId xmlns:a16="http://schemas.microsoft.com/office/drawing/2014/main" xmlns="" id="{FF0B1B73-A73A-4A0D-B4EF-E49090FA1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1" name="Text Box 233">
            <a:extLst>
              <a:ext uri="{FF2B5EF4-FFF2-40B4-BE49-F238E27FC236}">
                <a16:creationId xmlns:a16="http://schemas.microsoft.com/office/drawing/2014/main" xmlns="" id="{FC1B41FA-B3DA-4E89-B3CA-593A219FA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" name="Text Box 233">
            <a:extLst>
              <a:ext uri="{FF2B5EF4-FFF2-40B4-BE49-F238E27FC236}">
                <a16:creationId xmlns:a16="http://schemas.microsoft.com/office/drawing/2014/main" xmlns="" id="{E370601D-7B96-4B00-B0B0-02A3E950E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" name="Text Box 233">
            <a:extLst>
              <a:ext uri="{FF2B5EF4-FFF2-40B4-BE49-F238E27FC236}">
                <a16:creationId xmlns:a16="http://schemas.microsoft.com/office/drawing/2014/main" xmlns="" id="{C3AEFFE2-622C-4BE6-B02B-0AD0CCEEE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4" name="Text Box 233">
            <a:extLst>
              <a:ext uri="{FF2B5EF4-FFF2-40B4-BE49-F238E27FC236}">
                <a16:creationId xmlns:a16="http://schemas.microsoft.com/office/drawing/2014/main" xmlns="" id="{4C5AFE50-C959-4EDD-8842-D7FBC1754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5" name="Text Box 233">
            <a:extLst>
              <a:ext uri="{FF2B5EF4-FFF2-40B4-BE49-F238E27FC236}">
                <a16:creationId xmlns:a16="http://schemas.microsoft.com/office/drawing/2014/main" xmlns="" id="{CF5614FA-AFD1-4E74-9780-D001C8AD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6" name="Text Box 233">
            <a:extLst>
              <a:ext uri="{FF2B5EF4-FFF2-40B4-BE49-F238E27FC236}">
                <a16:creationId xmlns:a16="http://schemas.microsoft.com/office/drawing/2014/main" xmlns="" id="{DDE46F45-73BD-40DD-A33F-0249A7F5B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7" name="Text Box 233">
            <a:extLst>
              <a:ext uri="{FF2B5EF4-FFF2-40B4-BE49-F238E27FC236}">
                <a16:creationId xmlns:a16="http://schemas.microsoft.com/office/drawing/2014/main" xmlns="" id="{46DE5B42-8005-4F4C-BF4B-B07B8594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8" name="Text Box 233">
            <a:extLst>
              <a:ext uri="{FF2B5EF4-FFF2-40B4-BE49-F238E27FC236}">
                <a16:creationId xmlns:a16="http://schemas.microsoft.com/office/drawing/2014/main" xmlns="" id="{58E9271E-CDBB-4D63-8D84-7F5112AB3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9" name="Text Box 233">
            <a:extLst>
              <a:ext uri="{FF2B5EF4-FFF2-40B4-BE49-F238E27FC236}">
                <a16:creationId xmlns:a16="http://schemas.microsoft.com/office/drawing/2014/main" xmlns="" id="{B9A6103D-7D67-4A4D-90FC-D49092F2C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0" name="Text Box 233">
            <a:extLst>
              <a:ext uri="{FF2B5EF4-FFF2-40B4-BE49-F238E27FC236}">
                <a16:creationId xmlns:a16="http://schemas.microsoft.com/office/drawing/2014/main" xmlns="" id="{F2877E00-5934-4810-9396-FB10C4960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1" name="Text Box 233">
            <a:extLst>
              <a:ext uri="{FF2B5EF4-FFF2-40B4-BE49-F238E27FC236}">
                <a16:creationId xmlns:a16="http://schemas.microsoft.com/office/drawing/2014/main" xmlns="" id="{0D25C7E0-FF3A-4B95-A4C5-A5BF66C1D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2" name="Text Box 233">
            <a:extLst>
              <a:ext uri="{FF2B5EF4-FFF2-40B4-BE49-F238E27FC236}">
                <a16:creationId xmlns:a16="http://schemas.microsoft.com/office/drawing/2014/main" xmlns="" id="{70F0CCDB-2414-41A5-A7F9-C430A35D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3" name="Text Box 233">
            <a:extLst>
              <a:ext uri="{FF2B5EF4-FFF2-40B4-BE49-F238E27FC236}">
                <a16:creationId xmlns:a16="http://schemas.microsoft.com/office/drawing/2014/main" xmlns="" id="{F985CACD-0DCD-48E6-9DC6-DD99C629C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4" name="Text Box 233">
            <a:extLst>
              <a:ext uri="{FF2B5EF4-FFF2-40B4-BE49-F238E27FC236}">
                <a16:creationId xmlns:a16="http://schemas.microsoft.com/office/drawing/2014/main" xmlns="" id="{043B0BF7-C4D0-4248-B035-0653573F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5" name="Text Box 233">
            <a:extLst>
              <a:ext uri="{FF2B5EF4-FFF2-40B4-BE49-F238E27FC236}">
                <a16:creationId xmlns:a16="http://schemas.microsoft.com/office/drawing/2014/main" xmlns="" id="{124DF30D-DA01-4351-9CB0-362DFC075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6" name="Text Box 233">
            <a:extLst>
              <a:ext uri="{FF2B5EF4-FFF2-40B4-BE49-F238E27FC236}">
                <a16:creationId xmlns:a16="http://schemas.microsoft.com/office/drawing/2014/main" xmlns="" id="{E15C44CE-47B8-43C5-B6CA-84242B03A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7" name="Text Box 233">
            <a:extLst>
              <a:ext uri="{FF2B5EF4-FFF2-40B4-BE49-F238E27FC236}">
                <a16:creationId xmlns:a16="http://schemas.microsoft.com/office/drawing/2014/main" xmlns="" id="{1ABC0769-551E-4B4C-B3CC-46CCDE5B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8" name="Text Box 233">
            <a:extLst>
              <a:ext uri="{FF2B5EF4-FFF2-40B4-BE49-F238E27FC236}">
                <a16:creationId xmlns:a16="http://schemas.microsoft.com/office/drawing/2014/main" xmlns="" id="{455693C7-3FEF-4CA9-8E08-AF6FEAD32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9" name="Text Box 233">
            <a:extLst>
              <a:ext uri="{FF2B5EF4-FFF2-40B4-BE49-F238E27FC236}">
                <a16:creationId xmlns:a16="http://schemas.microsoft.com/office/drawing/2014/main" xmlns="" id="{9B1F5DEA-3488-4875-8126-BC3640958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0" name="Text Box 233">
            <a:extLst>
              <a:ext uri="{FF2B5EF4-FFF2-40B4-BE49-F238E27FC236}">
                <a16:creationId xmlns:a16="http://schemas.microsoft.com/office/drawing/2014/main" xmlns="" id="{A559D930-ADC8-4C82-B39F-EE95F8B38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1" name="Text Box 233">
            <a:extLst>
              <a:ext uri="{FF2B5EF4-FFF2-40B4-BE49-F238E27FC236}">
                <a16:creationId xmlns:a16="http://schemas.microsoft.com/office/drawing/2014/main" xmlns="" id="{40E759D1-B3D3-4DF0-A985-6BFE3363F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2" name="Text Box 233">
            <a:extLst>
              <a:ext uri="{FF2B5EF4-FFF2-40B4-BE49-F238E27FC236}">
                <a16:creationId xmlns:a16="http://schemas.microsoft.com/office/drawing/2014/main" xmlns="" id="{6AC65D1D-CDC1-442E-AB28-790090D98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3" name="Text Box 233">
            <a:extLst>
              <a:ext uri="{FF2B5EF4-FFF2-40B4-BE49-F238E27FC236}">
                <a16:creationId xmlns:a16="http://schemas.microsoft.com/office/drawing/2014/main" xmlns="" id="{4AAF8207-A5F2-40FD-BB59-6A8A0F64F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4" name="Text Box 233">
            <a:extLst>
              <a:ext uri="{FF2B5EF4-FFF2-40B4-BE49-F238E27FC236}">
                <a16:creationId xmlns:a16="http://schemas.microsoft.com/office/drawing/2014/main" xmlns="" id="{7C1772E7-6A12-48D5-AE7E-6309D12F1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5" name="Text Box 233">
            <a:extLst>
              <a:ext uri="{FF2B5EF4-FFF2-40B4-BE49-F238E27FC236}">
                <a16:creationId xmlns:a16="http://schemas.microsoft.com/office/drawing/2014/main" xmlns="" id="{9F404920-AB05-4C32-961C-FB2FAF28C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6" name="Text Box 233">
            <a:extLst>
              <a:ext uri="{FF2B5EF4-FFF2-40B4-BE49-F238E27FC236}">
                <a16:creationId xmlns:a16="http://schemas.microsoft.com/office/drawing/2014/main" xmlns="" id="{492956F1-BC2F-4CCF-AAF8-E734CAD88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7" name="Text Box 233">
            <a:extLst>
              <a:ext uri="{FF2B5EF4-FFF2-40B4-BE49-F238E27FC236}">
                <a16:creationId xmlns:a16="http://schemas.microsoft.com/office/drawing/2014/main" xmlns="" id="{BFA0CD2A-506A-4FDE-8253-0BA3D685F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8" name="Text Box 233">
            <a:extLst>
              <a:ext uri="{FF2B5EF4-FFF2-40B4-BE49-F238E27FC236}">
                <a16:creationId xmlns:a16="http://schemas.microsoft.com/office/drawing/2014/main" xmlns="" id="{153A73AE-C2E1-40A1-8554-C343E0057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9" name="Text Box 233">
            <a:extLst>
              <a:ext uri="{FF2B5EF4-FFF2-40B4-BE49-F238E27FC236}">
                <a16:creationId xmlns:a16="http://schemas.microsoft.com/office/drawing/2014/main" xmlns="" id="{47E5524B-0B64-4612-9EFB-7CD503828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0" name="Text Box 233">
            <a:extLst>
              <a:ext uri="{FF2B5EF4-FFF2-40B4-BE49-F238E27FC236}">
                <a16:creationId xmlns:a16="http://schemas.microsoft.com/office/drawing/2014/main" xmlns="" id="{C95F0A41-0B94-44F2-BF62-CCA3CF44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1" name="Text Box 233">
            <a:extLst>
              <a:ext uri="{FF2B5EF4-FFF2-40B4-BE49-F238E27FC236}">
                <a16:creationId xmlns:a16="http://schemas.microsoft.com/office/drawing/2014/main" xmlns="" id="{9D384AF9-88BD-49FF-A84F-183573329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2" name="Text Box 233">
            <a:extLst>
              <a:ext uri="{FF2B5EF4-FFF2-40B4-BE49-F238E27FC236}">
                <a16:creationId xmlns:a16="http://schemas.microsoft.com/office/drawing/2014/main" xmlns="" id="{86CB7F4B-F95D-4E55-B013-C126CEFE8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3" name="Text Box 233">
            <a:extLst>
              <a:ext uri="{FF2B5EF4-FFF2-40B4-BE49-F238E27FC236}">
                <a16:creationId xmlns:a16="http://schemas.microsoft.com/office/drawing/2014/main" xmlns="" id="{45902529-A22D-4FD7-BF02-D5AAD633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4" name="Text Box 233">
            <a:extLst>
              <a:ext uri="{FF2B5EF4-FFF2-40B4-BE49-F238E27FC236}">
                <a16:creationId xmlns:a16="http://schemas.microsoft.com/office/drawing/2014/main" xmlns="" id="{03CA20DC-7B09-4789-A664-8A194AC14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5" name="Text Box 233">
            <a:extLst>
              <a:ext uri="{FF2B5EF4-FFF2-40B4-BE49-F238E27FC236}">
                <a16:creationId xmlns:a16="http://schemas.microsoft.com/office/drawing/2014/main" xmlns="" id="{489DC18F-FC9C-4A0A-8A84-EA105F52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6" name="Text Box 233">
            <a:extLst>
              <a:ext uri="{FF2B5EF4-FFF2-40B4-BE49-F238E27FC236}">
                <a16:creationId xmlns:a16="http://schemas.microsoft.com/office/drawing/2014/main" xmlns="" id="{51317B51-6A82-436C-8C67-7F7A16729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7" name="Text Box 233">
            <a:extLst>
              <a:ext uri="{FF2B5EF4-FFF2-40B4-BE49-F238E27FC236}">
                <a16:creationId xmlns:a16="http://schemas.microsoft.com/office/drawing/2014/main" xmlns="" id="{9576E333-E216-4AC2-B498-0D3EAE22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8" name="Text Box 233">
            <a:extLst>
              <a:ext uri="{FF2B5EF4-FFF2-40B4-BE49-F238E27FC236}">
                <a16:creationId xmlns:a16="http://schemas.microsoft.com/office/drawing/2014/main" xmlns="" id="{316CF9EE-F1B8-4F3C-8222-A4F5D5F47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9" name="Text Box 233">
            <a:extLst>
              <a:ext uri="{FF2B5EF4-FFF2-40B4-BE49-F238E27FC236}">
                <a16:creationId xmlns:a16="http://schemas.microsoft.com/office/drawing/2014/main" xmlns="" id="{E8D9AABC-A19C-4A87-8AE8-B67DDCF9D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0" name="Text Box 233">
            <a:extLst>
              <a:ext uri="{FF2B5EF4-FFF2-40B4-BE49-F238E27FC236}">
                <a16:creationId xmlns:a16="http://schemas.microsoft.com/office/drawing/2014/main" xmlns="" id="{12E7D854-BC2B-4CAF-B6B0-0658AFB7F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1" name="Text Box 233">
            <a:extLst>
              <a:ext uri="{FF2B5EF4-FFF2-40B4-BE49-F238E27FC236}">
                <a16:creationId xmlns:a16="http://schemas.microsoft.com/office/drawing/2014/main" xmlns="" id="{DDB36F1D-C6CA-4F82-8B87-F558E5A8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2" name="Text Box 233">
            <a:extLst>
              <a:ext uri="{FF2B5EF4-FFF2-40B4-BE49-F238E27FC236}">
                <a16:creationId xmlns:a16="http://schemas.microsoft.com/office/drawing/2014/main" xmlns="" id="{143FDF4F-58A4-4DEE-999C-1C2E797B7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" name="Text Box 233">
            <a:extLst>
              <a:ext uri="{FF2B5EF4-FFF2-40B4-BE49-F238E27FC236}">
                <a16:creationId xmlns:a16="http://schemas.microsoft.com/office/drawing/2014/main" xmlns="" id="{1D53B047-76EA-4CBC-9914-2C0264D73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" name="Text Box 233">
            <a:extLst>
              <a:ext uri="{FF2B5EF4-FFF2-40B4-BE49-F238E27FC236}">
                <a16:creationId xmlns:a16="http://schemas.microsoft.com/office/drawing/2014/main" xmlns="" id="{30D4433A-0F7A-41F8-BC60-BDDF885E2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" name="Text Box 233">
            <a:extLst>
              <a:ext uri="{FF2B5EF4-FFF2-40B4-BE49-F238E27FC236}">
                <a16:creationId xmlns:a16="http://schemas.microsoft.com/office/drawing/2014/main" xmlns="" id="{926F21B1-5C14-458F-A8EE-C6C6A81B3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" name="Text Box 233">
            <a:extLst>
              <a:ext uri="{FF2B5EF4-FFF2-40B4-BE49-F238E27FC236}">
                <a16:creationId xmlns:a16="http://schemas.microsoft.com/office/drawing/2014/main" xmlns="" id="{7890262F-C2EA-4C23-A15E-B6012D4A8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7" name="Text Box 233">
            <a:extLst>
              <a:ext uri="{FF2B5EF4-FFF2-40B4-BE49-F238E27FC236}">
                <a16:creationId xmlns:a16="http://schemas.microsoft.com/office/drawing/2014/main" xmlns="" id="{C0D16568-7C37-4B18-B88A-9A3DFA40B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8" name="Text Box 233">
            <a:extLst>
              <a:ext uri="{FF2B5EF4-FFF2-40B4-BE49-F238E27FC236}">
                <a16:creationId xmlns:a16="http://schemas.microsoft.com/office/drawing/2014/main" xmlns="" id="{FEDB3AA7-0C3F-4D3A-9338-F25052B8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9" name="Text Box 233">
            <a:extLst>
              <a:ext uri="{FF2B5EF4-FFF2-40B4-BE49-F238E27FC236}">
                <a16:creationId xmlns:a16="http://schemas.microsoft.com/office/drawing/2014/main" xmlns="" id="{F6E09984-D48C-4F28-9A78-34188C5A7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" name="Text Box 233">
            <a:extLst>
              <a:ext uri="{FF2B5EF4-FFF2-40B4-BE49-F238E27FC236}">
                <a16:creationId xmlns:a16="http://schemas.microsoft.com/office/drawing/2014/main" xmlns="" id="{6B1DEF7E-AA57-413C-8E11-68BD83F8F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1" name="Text Box 233">
            <a:extLst>
              <a:ext uri="{FF2B5EF4-FFF2-40B4-BE49-F238E27FC236}">
                <a16:creationId xmlns:a16="http://schemas.microsoft.com/office/drawing/2014/main" xmlns="" id="{EA177425-6EAB-446F-8424-CB517D4D5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2" name="Text Box 233">
            <a:extLst>
              <a:ext uri="{FF2B5EF4-FFF2-40B4-BE49-F238E27FC236}">
                <a16:creationId xmlns:a16="http://schemas.microsoft.com/office/drawing/2014/main" xmlns="" id="{51A392C8-2A59-44EC-A146-C5E2E9931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3" name="Text Box 233">
            <a:extLst>
              <a:ext uri="{FF2B5EF4-FFF2-40B4-BE49-F238E27FC236}">
                <a16:creationId xmlns:a16="http://schemas.microsoft.com/office/drawing/2014/main" xmlns="" id="{ABD39D91-D25B-4E4C-AAB3-93F236556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4" name="Text Box 233">
            <a:extLst>
              <a:ext uri="{FF2B5EF4-FFF2-40B4-BE49-F238E27FC236}">
                <a16:creationId xmlns:a16="http://schemas.microsoft.com/office/drawing/2014/main" xmlns="" id="{D8534994-7B85-4FEF-858F-36E3B04A3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5" name="Text Box 233">
            <a:extLst>
              <a:ext uri="{FF2B5EF4-FFF2-40B4-BE49-F238E27FC236}">
                <a16:creationId xmlns:a16="http://schemas.microsoft.com/office/drawing/2014/main" xmlns="" id="{98BF48BA-BE5A-4193-A2EA-1B8CB580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6" name="Text Box 233">
            <a:extLst>
              <a:ext uri="{FF2B5EF4-FFF2-40B4-BE49-F238E27FC236}">
                <a16:creationId xmlns:a16="http://schemas.microsoft.com/office/drawing/2014/main" xmlns="" id="{01F4B449-438C-4D2E-BC26-631CEAFEA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7" name="Text Box 233">
            <a:extLst>
              <a:ext uri="{FF2B5EF4-FFF2-40B4-BE49-F238E27FC236}">
                <a16:creationId xmlns:a16="http://schemas.microsoft.com/office/drawing/2014/main" xmlns="" id="{78446EE8-7CDB-4455-ACEB-2C1560C8B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8" name="Text Box 233">
            <a:extLst>
              <a:ext uri="{FF2B5EF4-FFF2-40B4-BE49-F238E27FC236}">
                <a16:creationId xmlns:a16="http://schemas.microsoft.com/office/drawing/2014/main" xmlns="" id="{C3CF6C15-319A-4990-880B-BBD35F779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9" name="Text Box 233">
            <a:extLst>
              <a:ext uri="{FF2B5EF4-FFF2-40B4-BE49-F238E27FC236}">
                <a16:creationId xmlns:a16="http://schemas.microsoft.com/office/drawing/2014/main" xmlns="" id="{F69C99C1-CDB9-4A3B-9F43-62725D4FF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0" name="Text Box 233">
            <a:extLst>
              <a:ext uri="{FF2B5EF4-FFF2-40B4-BE49-F238E27FC236}">
                <a16:creationId xmlns:a16="http://schemas.microsoft.com/office/drawing/2014/main" xmlns="" id="{0E368BC4-572A-4C24-9FA1-9C06DCEC9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1" name="Text Box 233">
            <a:extLst>
              <a:ext uri="{FF2B5EF4-FFF2-40B4-BE49-F238E27FC236}">
                <a16:creationId xmlns:a16="http://schemas.microsoft.com/office/drawing/2014/main" xmlns="" id="{3FBA98CF-CFE5-491E-B265-1B8BC0063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2" name="Text Box 233">
            <a:extLst>
              <a:ext uri="{FF2B5EF4-FFF2-40B4-BE49-F238E27FC236}">
                <a16:creationId xmlns:a16="http://schemas.microsoft.com/office/drawing/2014/main" xmlns="" id="{2D45C52B-1350-4B0D-8336-B715F9B2E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3" name="Text Box 233">
            <a:extLst>
              <a:ext uri="{FF2B5EF4-FFF2-40B4-BE49-F238E27FC236}">
                <a16:creationId xmlns:a16="http://schemas.microsoft.com/office/drawing/2014/main" xmlns="" id="{A9AA50B7-5544-4C93-BBD3-C6FE78AA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" name="Text Box 233">
            <a:extLst>
              <a:ext uri="{FF2B5EF4-FFF2-40B4-BE49-F238E27FC236}">
                <a16:creationId xmlns:a16="http://schemas.microsoft.com/office/drawing/2014/main" xmlns="" id="{F0CBB788-8830-4CBD-A6BD-BB2012F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5" name="Text Box 233">
            <a:extLst>
              <a:ext uri="{FF2B5EF4-FFF2-40B4-BE49-F238E27FC236}">
                <a16:creationId xmlns:a16="http://schemas.microsoft.com/office/drawing/2014/main" xmlns="" id="{0223B82C-3CAD-4919-9F05-6326E463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6" name="Text Box 233">
            <a:extLst>
              <a:ext uri="{FF2B5EF4-FFF2-40B4-BE49-F238E27FC236}">
                <a16:creationId xmlns:a16="http://schemas.microsoft.com/office/drawing/2014/main" xmlns="" id="{BC01FAA5-252D-43A6-8562-399BDEC55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7" name="Text Box 233">
            <a:extLst>
              <a:ext uri="{FF2B5EF4-FFF2-40B4-BE49-F238E27FC236}">
                <a16:creationId xmlns:a16="http://schemas.microsoft.com/office/drawing/2014/main" xmlns="" id="{84FAC717-65BF-4C33-9474-3785D0420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8" name="Text Box 233">
            <a:extLst>
              <a:ext uri="{FF2B5EF4-FFF2-40B4-BE49-F238E27FC236}">
                <a16:creationId xmlns:a16="http://schemas.microsoft.com/office/drawing/2014/main" xmlns="" id="{C5722DDA-ED3D-443F-A37A-79CD07FA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9" name="Text Box 233">
            <a:extLst>
              <a:ext uri="{FF2B5EF4-FFF2-40B4-BE49-F238E27FC236}">
                <a16:creationId xmlns:a16="http://schemas.microsoft.com/office/drawing/2014/main" xmlns="" id="{C0499970-7F16-44B3-89EE-95B1749EB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0" name="Text Box 233">
            <a:extLst>
              <a:ext uri="{FF2B5EF4-FFF2-40B4-BE49-F238E27FC236}">
                <a16:creationId xmlns:a16="http://schemas.microsoft.com/office/drawing/2014/main" xmlns="" id="{3ABE2193-C665-48CF-9D12-2867E22B6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1" name="Text Box 233">
            <a:extLst>
              <a:ext uri="{FF2B5EF4-FFF2-40B4-BE49-F238E27FC236}">
                <a16:creationId xmlns:a16="http://schemas.microsoft.com/office/drawing/2014/main" xmlns="" id="{7CBECDB9-CF47-42E7-B4CC-C4C999FF8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2" name="Text Box 233">
            <a:extLst>
              <a:ext uri="{FF2B5EF4-FFF2-40B4-BE49-F238E27FC236}">
                <a16:creationId xmlns:a16="http://schemas.microsoft.com/office/drawing/2014/main" xmlns="" id="{3AA676E7-35E1-40AD-A437-EC12665EB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3" name="Text Box 233">
            <a:extLst>
              <a:ext uri="{FF2B5EF4-FFF2-40B4-BE49-F238E27FC236}">
                <a16:creationId xmlns:a16="http://schemas.microsoft.com/office/drawing/2014/main" xmlns="" id="{AFE055F9-2310-49A9-932A-2B09B461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4" name="Text Box 233">
            <a:extLst>
              <a:ext uri="{FF2B5EF4-FFF2-40B4-BE49-F238E27FC236}">
                <a16:creationId xmlns:a16="http://schemas.microsoft.com/office/drawing/2014/main" xmlns="" id="{F17F5273-8970-4104-9CBA-3BB2CE31F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5" name="Text Box 233">
            <a:extLst>
              <a:ext uri="{FF2B5EF4-FFF2-40B4-BE49-F238E27FC236}">
                <a16:creationId xmlns:a16="http://schemas.microsoft.com/office/drawing/2014/main" xmlns="" id="{2B4EC003-C861-44D5-AEBD-FFF378FBF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6" name="Text Box 233">
            <a:extLst>
              <a:ext uri="{FF2B5EF4-FFF2-40B4-BE49-F238E27FC236}">
                <a16:creationId xmlns:a16="http://schemas.microsoft.com/office/drawing/2014/main" xmlns="" id="{EACD76C1-F711-463A-8BCC-6BD624CC1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7" name="Text Box 233">
            <a:extLst>
              <a:ext uri="{FF2B5EF4-FFF2-40B4-BE49-F238E27FC236}">
                <a16:creationId xmlns:a16="http://schemas.microsoft.com/office/drawing/2014/main" xmlns="" id="{C5FFE878-CFA3-489E-BEB1-FDE10240C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8" name="Text Box 233">
            <a:extLst>
              <a:ext uri="{FF2B5EF4-FFF2-40B4-BE49-F238E27FC236}">
                <a16:creationId xmlns:a16="http://schemas.microsoft.com/office/drawing/2014/main" xmlns="" id="{BC517846-0325-43A7-B370-B20F8EA9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9" name="Text Box 233">
            <a:extLst>
              <a:ext uri="{FF2B5EF4-FFF2-40B4-BE49-F238E27FC236}">
                <a16:creationId xmlns:a16="http://schemas.microsoft.com/office/drawing/2014/main" xmlns="" id="{FD818204-4FF6-4C77-9638-03FBFB2E5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0" name="Text Box 233">
            <a:extLst>
              <a:ext uri="{FF2B5EF4-FFF2-40B4-BE49-F238E27FC236}">
                <a16:creationId xmlns:a16="http://schemas.microsoft.com/office/drawing/2014/main" xmlns="" id="{ACAE3E92-F1AA-4F99-A9BA-AA72033F5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1" name="Text Box 233">
            <a:extLst>
              <a:ext uri="{FF2B5EF4-FFF2-40B4-BE49-F238E27FC236}">
                <a16:creationId xmlns:a16="http://schemas.microsoft.com/office/drawing/2014/main" xmlns="" id="{DB62083D-A3F3-409D-A46B-1E36784A8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2" name="Text Box 233">
            <a:extLst>
              <a:ext uri="{FF2B5EF4-FFF2-40B4-BE49-F238E27FC236}">
                <a16:creationId xmlns:a16="http://schemas.microsoft.com/office/drawing/2014/main" xmlns="" id="{2C9853E4-C4A4-42CC-BCDB-8FD50EAA5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3" name="Text Box 233">
            <a:extLst>
              <a:ext uri="{FF2B5EF4-FFF2-40B4-BE49-F238E27FC236}">
                <a16:creationId xmlns:a16="http://schemas.microsoft.com/office/drawing/2014/main" xmlns="" id="{DD4943B6-1EFE-4F92-9892-05DF349DE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" name="Text Box 233">
            <a:extLst>
              <a:ext uri="{FF2B5EF4-FFF2-40B4-BE49-F238E27FC236}">
                <a16:creationId xmlns:a16="http://schemas.microsoft.com/office/drawing/2014/main" xmlns="" id="{2DF1F96C-04CC-4374-A63A-92A922054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5" name="Text Box 233">
            <a:extLst>
              <a:ext uri="{FF2B5EF4-FFF2-40B4-BE49-F238E27FC236}">
                <a16:creationId xmlns:a16="http://schemas.microsoft.com/office/drawing/2014/main" xmlns="" id="{34C045A0-EC86-46C5-8F63-021094F47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6" name="Text Box 233">
            <a:extLst>
              <a:ext uri="{FF2B5EF4-FFF2-40B4-BE49-F238E27FC236}">
                <a16:creationId xmlns:a16="http://schemas.microsoft.com/office/drawing/2014/main" xmlns="" id="{FE19E79E-435E-4FD3-BF77-F401ECC4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7" name="Text Box 233">
            <a:extLst>
              <a:ext uri="{FF2B5EF4-FFF2-40B4-BE49-F238E27FC236}">
                <a16:creationId xmlns:a16="http://schemas.microsoft.com/office/drawing/2014/main" xmlns="" id="{0BD52826-FB2C-4451-B7C5-EA980A04B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8" name="Text Box 233">
            <a:extLst>
              <a:ext uri="{FF2B5EF4-FFF2-40B4-BE49-F238E27FC236}">
                <a16:creationId xmlns:a16="http://schemas.microsoft.com/office/drawing/2014/main" xmlns="" id="{79851622-9B36-4FCB-92CB-3DB645F51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9" name="Text Box 233">
            <a:extLst>
              <a:ext uri="{FF2B5EF4-FFF2-40B4-BE49-F238E27FC236}">
                <a16:creationId xmlns:a16="http://schemas.microsoft.com/office/drawing/2014/main" xmlns="" id="{D530A93A-F657-4045-8208-1071268A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0" name="Text Box 233">
            <a:extLst>
              <a:ext uri="{FF2B5EF4-FFF2-40B4-BE49-F238E27FC236}">
                <a16:creationId xmlns:a16="http://schemas.microsoft.com/office/drawing/2014/main" xmlns="" id="{562B7F87-E6F4-41A6-8A13-3DD8D44F7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1" name="Text Box 233">
            <a:extLst>
              <a:ext uri="{FF2B5EF4-FFF2-40B4-BE49-F238E27FC236}">
                <a16:creationId xmlns:a16="http://schemas.microsoft.com/office/drawing/2014/main" xmlns="" id="{901EF81B-6F05-49B0-89F6-C03817C10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2" name="Text Box 233">
            <a:extLst>
              <a:ext uri="{FF2B5EF4-FFF2-40B4-BE49-F238E27FC236}">
                <a16:creationId xmlns:a16="http://schemas.microsoft.com/office/drawing/2014/main" xmlns="" id="{BC8644F6-88D2-4E37-80CF-61653687B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3" name="Text Box 233">
            <a:extLst>
              <a:ext uri="{FF2B5EF4-FFF2-40B4-BE49-F238E27FC236}">
                <a16:creationId xmlns:a16="http://schemas.microsoft.com/office/drawing/2014/main" xmlns="" id="{BF7109BB-A0D4-4419-957D-6BC4D5FF2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" name="Text Box 233">
            <a:extLst>
              <a:ext uri="{FF2B5EF4-FFF2-40B4-BE49-F238E27FC236}">
                <a16:creationId xmlns:a16="http://schemas.microsoft.com/office/drawing/2014/main" xmlns="" id="{5E7A4C50-B35D-41A3-84FA-B70AB2DB9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5" name="Text Box 233">
            <a:extLst>
              <a:ext uri="{FF2B5EF4-FFF2-40B4-BE49-F238E27FC236}">
                <a16:creationId xmlns:a16="http://schemas.microsoft.com/office/drawing/2014/main" xmlns="" id="{CB1ED7AA-BD2B-466B-9373-2274B312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6" name="Text Box 233">
            <a:extLst>
              <a:ext uri="{FF2B5EF4-FFF2-40B4-BE49-F238E27FC236}">
                <a16:creationId xmlns:a16="http://schemas.microsoft.com/office/drawing/2014/main" xmlns="" id="{53DF9AEB-DB9B-4697-A1C8-D9D1487A2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7" name="Text Box 233">
            <a:extLst>
              <a:ext uri="{FF2B5EF4-FFF2-40B4-BE49-F238E27FC236}">
                <a16:creationId xmlns:a16="http://schemas.microsoft.com/office/drawing/2014/main" xmlns="" id="{6A8D6597-A40A-4617-BD2D-04EB339C3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8" name="Text Box 233">
            <a:extLst>
              <a:ext uri="{FF2B5EF4-FFF2-40B4-BE49-F238E27FC236}">
                <a16:creationId xmlns:a16="http://schemas.microsoft.com/office/drawing/2014/main" xmlns="" id="{2F41B1A0-636C-43C9-8045-94D7EB7DE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9" name="Text Box 233">
            <a:extLst>
              <a:ext uri="{FF2B5EF4-FFF2-40B4-BE49-F238E27FC236}">
                <a16:creationId xmlns:a16="http://schemas.microsoft.com/office/drawing/2014/main" xmlns="" id="{43B1D300-F282-47B6-8FA4-C5FB12A7C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0" name="Text Box 233">
            <a:extLst>
              <a:ext uri="{FF2B5EF4-FFF2-40B4-BE49-F238E27FC236}">
                <a16:creationId xmlns:a16="http://schemas.microsoft.com/office/drawing/2014/main" xmlns="" id="{BF98D85B-13DC-4F27-9F12-7D48A789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1" name="Text Box 233">
            <a:extLst>
              <a:ext uri="{FF2B5EF4-FFF2-40B4-BE49-F238E27FC236}">
                <a16:creationId xmlns:a16="http://schemas.microsoft.com/office/drawing/2014/main" xmlns="" id="{FCB5ADCF-9777-4028-8F41-534D7409C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2" name="Text Box 233">
            <a:extLst>
              <a:ext uri="{FF2B5EF4-FFF2-40B4-BE49-F238E27FC236}">
                <a16:creationId xmlns:a16="http://schemas.microsoft.com/office/drawing/2014/main" xmlns="" id="{88F989D4-9C12-47E5-8067-1D8C6778A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3" name="Text Box 233">
            <a:extLst>
              <a:ext uri="{FF2B5EF4-FFF2-40B4-BE49-F238E27FC236}">
                <a16:creationId xmlns:a16="http://schemas.microsoft.com/office/drawing/2014/main" xmlns="" id="{311DB7B1-8452-4A06-8C7C-5D4C3607A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4" name="Text Box 233">
            <a:extLst>
              <a:ext uri="{FF2B5EF4-FFF2-40B4-BE49-F238E27FC236}">
                <a16:creationId xmlns:a16="http://schemas.microsoft.com/office/drawing/2014/main" xmlns="" id="{3A46412B-D7EF-49DE-A60C-DFF0DA9B1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" name="Text Box 233">
            <a:extLst>
              <a:ext uri="{FF2B5EF4-FFF2-40B4-BE49-F238E27FC236}">
                <a16:creationId xmlns:a16="http://schemas.microsoft.com/office/drawing/2014/main" xmlns="" id="{4038347F-746A-4562-8157-611D6AE7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6" name="Text Box 233">
            <a:extLst>
              <a:ext uri="{FF2B5EF4-FFF2-40B4-BE49-F238E27FC236}">
                <a16:creationId xmlns:a16="http://schemas.microsoft.com/office/drawing/2014/main" xmlns="" id="{5FADF80D-5586-43B6-BFF8-00272958C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7" name="Text Box 233">
            <a:extLst>
              <a:ext uri="{FF2B5EF4-FFF2-40B4-BE49-F238E27FC236}">
                <a16:creationId xmlns:a16="http://schemas.microsoft.com/office/drawing/2014/main" xmlns="" id="{7DBAD2BB-BDF8-4973-AE9B-6A6E7A996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8" name="Text Box 233">
            <a:extLst>
              <a:ext uri="{FF2B5EF4-FFF2-40B4-BE49-F238E27FC236}">
                <a16:creationId xmlns:a16="http://schemas.microsoft.com/office/drawing/2014/main" xmlns="" id="{F51F109C-7809-465C-9B98-2FEEE917F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9" name="Text Box 233">
            <a:extLst>
              <a:ext uri="{FF2B5EF4-FFF2-40B4-BE49-F238E27FC236}">
                <a16:creationId xmlns:a16="http://schemas.microsoft.com/office/drawing/2014/main" xmlns="" id="{D94080C4-5CA5-4E83-BCB1-5B8127D3B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0" name="Text Box 233">
            <a:extLst>
              <a:ext uri="{FF2B5EF4-FFF2-40B4-BE49-F238E27FC236}">
                <a16:creationId xmlns:a16="http://schemas.microsoft.com/office/drawing/2014/main" xmlns="" id="{5E10BF95-579D-4529-9860-DBAE689B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1" name="Text Box 233">
            <a:extLst>
              <a:ext uri="{FF2B5EF4-FFF2-40B4-BE49-F238E27FC236}">
                <a16:creationId xmlns:a16="http://schemas.microsoft.com/office/drawing/2014/main" xmlns="" id="{56F8183D-C1FA-44F9-B7CE-665DF29A3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2" name="Text Box 233">
            <a:extLst>
              <a:ext uri="{FF2B5EF4-FFF2-40B4-BE49-F238E27FC236}">
                <a16:creationId xmlns:a16="http://schemas.microsoft.com/office/drawing/2014/main" xmlns="" id="{44E6B284-3990-4730-9334-25F1125AD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3" name="Text Box 233">
            <a:extLst>
              <a:ext uri="{FF2B5EF4-FFF2-40B4-BE49-F238E27FC236}">
                <a16:creationId xmlns:a16="http://schemas.microsoft.com/office/drawing/2014/main" xmlns="" id="{AF177286-06CD-408B-8F9F-118C248CE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4" name="Text Box 233">
            <a:extLst>
              <a:ext uri="{FF2B5EF4-FFF2-40B4-BE49-F238E27FC236}">
                <a16:creationId xmlns:a16="http://schemas.microsoft.com/office/drawing/2014/main" xmlns="" id="{AA6FAB92-B375-420A-B6AE-5679883C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5" name="Text Box 233">
            <a:extLst>
              <a:ext uri="{FF2B5EF4-FFF2-40B4-BE49-F238E27FC236}">
                <a16:creationId xmlns:a16="http://schemas.microsoft.com/office/drawing/2014/main" xmlns="" id="{FC2D2721-E2E5-4ADA-BF91-E86F1A955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6" name="Text Box 233">
            <a:extLst>
              <a:ext uri="{FF2B5EF4-FFF2-40B4-BE49-F238E27FC236}">
                <a16:creationId xmlns:a16="http://schemas.microsoft.com/office/drawing/2014/main" xmlns="" id="{92D5F69C-BA82-4EBA-B79C-C49439F0B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7" name="Text Box 233">
            <a:extLst>
              <a:ext uri="{FF2B5EF4-FFF2-40B4-BE49-F238E27FC236}">
                <a16:creationId xmlns:a16="http://schemas.microsoft.com/office/drawing/2014/main" xmlns="" id="{FEAB208A-0F10-4941-BB7B-49E1ED2CA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8" name="Text Box 233">
            <a:extLst>
              <a:ext uri="{FF2B5EF4-FFF2-40B4-BE49-F238E27FC236}">
                <a16:creationId xmlns:a16="http://schemas.microsoft.com/office/drawing/2014/main" xmlns="" id="{D24D51E3-E640-4B89-BB15-052D14065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9" name="Text Box 233">
            <a:extLst>
              <a:ext uri="{FF2B5EF4-FFF2-40B4-BE49-F238E27FC236}">
                <a16:creationId xmlns:a16="http://schemas.microsoft.com/office/drawing/2014/main" xmlns="" id="{FFEF124F-6597-418A-8575-D9D6BEA1A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0" name="Text Box 233">
            <a:extLst>
              <a:ext uri="{FF2B5EF4-FFF2-40B4-BE49-F238E27FC236}">
                <a16:creationId xmlns:a16="http://schemas.microsoft.com/office/drawing/2014/main" xmlns="" id="{9EF6E7F0-C025-4CE3-AD3F-2AB5925D0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1" name="Text Box 233">
            <a:extLst>
              <a:ext uri="{FF2B5EF4-FFF2-40B4-BE49-F238E27FC236}">
                <a16:creationId xmlns:a16="http://schemas.microsoft.com/office/drawing/2014/main" xmlns="" id="{721EE9EB-5167-4BB8-9B28-720A2E1B4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2" name="Text Box 233">
            <a:extLst>
              <a:ext uri="{FF2B5EF4-FFF2-40B4-BE49-F238E27FC236}">
                <a16:creationId xmlns:a16="http://schemas.microsoft.com/office/drawing/2014/main" xmlns="" id="{C998C76F-7757-4ED0-8D40-7E178FDDF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3" name="Text Box 233">
            <a:extLst>
              <a:ext uri="{FF2B5EF4-FFF2-40B4-BE49-F238E27FC236}">
                <a16:creationId xmlns:a16="http://schemas.microsoft.com/office/drawing/2014/main" xmlns="" id="{509F729F-71BD-4B14-A7C8-3297BF0DA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4" name="Text Box 233">
            <a:extLst>
              <a:ext uri="{FF2B5EF4-FFF2-40B4-BE49-F238E27FC236}">
                <a16:creationId xmlns:a16="http://schemas.microsoft.com/office/drawing/2014/main" xmlns="" id="{AF81876A-C785-4397-BD67-648968FDF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" name="Text Box 233">
            <a:extLst>
              <a:ext uri="{FF2B5EF4-FFF2-40B4-BE49-F238E27FC236}">
                <a16:creationId xmlns:a16="http://schemas.microsoft.com/office/drawing/2014/main" xmlns="" id="{1CC7B5D8-444E-4905-9695-B32F4B7F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6" name="Text Box 233">
            <a:extLst>
              <a:ext uri="{FF2B5EF4-FFF2-40B4-BE49-F238E27FC236}">
                <a16:creationId xmlns:a16="http://schemas.microsoft.com/office/drawing/2014/main" xmlns="" id="{39B865C9-E3DB-4B12-AA8E-6AA4392F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7" name="Text Box 233">
            <a:extLst>
              <a:ext uri="{FF2B5EF4-FFF2-40B4-BE49-F238E27FC236}">
                <a16:creationId xmlns:a16="http://schemas.microsoft.com/office/drawing/2014/main" xmlns="" id="{4E763B3B-FE30-4C24-951E-222AF9E0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8" name="Text Box 233">
            <a:extLst>
              <a:ext uri="{FF2B5EF4-FFF2-40B4-BE49-F238E27FC236}">
                <a16:creationId xmlns:a16="http://schemas.microsoft.com/office/drawing/2014/main" xmlns="" id="{A95EBDA8-6369-4D74-ABA4-36386FE6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9" name="Text Box 233">
            <a:extLst>
              <a:ext uri="{FF2B5EF4-FFF2-40B4-BE49-F238E27FC236}">
                <a16:creationId xmlns:a16="http://schemas.microsoft.com/office/drawing/2014/main" xmlns="" id="{92019E5B-011E-4342-B61A-360EA2EC4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0" name="Text Box 233">
            <a:extLst>
              <a:ext uri="{FF2B5EF4-FFF2-40B4-BE49-F238E27FC236}">
                <a16:creationId xmlns:a16="http://schemas.microsoft.com/office/drawing/2014/main" xmlns="" id="{1FF1F25B-20CD-4EEF-AC90-E88372052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1" name="Text Box 233">
            <a:extLst>
              <a:ext uri="{FF2B5EF4-FFF2-40B4-BE49-F238E27FC236}">
                <a16:creationId xmlns:a16="http://schemas.microsoft.com/office/drawing/2014/main" xmlns="" id="{E5B73D76-9EF9-48FD-833B-1C2B46241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2" name="Text Box 233">
            <a:extLst>
              <a:ext uri="{FF2B5EF4-FFF2-40B4-BE49-F238E27FC236}">
                <a16:creationId xmlns:a16="http://schemas.microsoft.com/office/drawing/2014/main" xmlns="" id="{323F0DDE-0DD8-4730-B924-F647E1FEF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3" name="Text Box 233">
            <a:extLst>
              <a:ext uri="{FF2B5EF4-FFF2-40B4-BE49-F238E27FC236}">
                <a16:creationId xmlns:a16="http://schemas.microsoft.com/office/drawing/2014/main" xmlns="" id="{4C7103A7-4CDF-4EEB-8FB8-60080C90B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4" name="Text Box 233">
            <a:extLst>
              <a:ext uri="{FF2B5EF4-FFF2-40B4-BE49-F238E27FC236}">
                <a16:creationId xmlns:a16="http://schemas.microsoft.com/office/drawing/2014/main" xmlns="" id="{24D0C45C-43C4-4576-BFF2-42608622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5" name="Text Box 233">
            <a:extLst>
              <a:ext uri="{FF2B5EF4-FFF2-40B4-BE49-F238E27FC236}">
                <a16:creationId xmlns:a16="http://schemas.microsoft.com/office/drawing/2014/main" xmlns="" id="{10695EB1-FD6F-4BCC-A159-801751906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6" name="Text Box 233">
            <a:extLst>
              <a:ext uri="{FF2B5EF4-FFF2-40B4-BE49-F238E27FC236}">
                <a16:creationId xmlns:a16="http://schemas.microsoft.com/office/drawing/2014/main" xmlns="" id="{B30A9572-D38B-48D7-B518-8B034191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7" name="Text Box 233">
            <a:extLst>
              <a:ext uri="{FF2B5EF4-FFF2-40B4-BE49-F238E27FC236}">
                <a16:creationId xmlns:a16="http://schemas.microsoft.com/office/drawing/2014/main" xmlns="" id="{2114BB5F-6FAE-4F56-BA7E-001E68F23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8" name="Text Box 233">
            <a:extLst>
              <a:ext uri="{FF2B5EF4-FFF2-40B4-BE49-F238E27FC236}">
                <a16:creationId xmlns:a16="http://schemas.microsoft.com/office/drawing/2014/main" xmlns="" id="{08B6BB1D-3330-4934-9A8E-74386C85D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9" name="Text Box 233">
            <a:extLst>
              <a:ext uri="{FF2B5EF4-FFF2-40B4-BE49-F238E27FC236}">
                <a16:creationId xmlns:a16="http://schemas.microsoft.com/office/drawing/2014/main" xmlns="" id="{C25BBD71-E22B-4E0E-B979-9F14E929C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0" name="Text Box 233">
            <a:extLst>
              <a:ext uri="{FF2B5EF4-FFF2-40B4-BE49-F238E27FC236}">
                <a16:creationId xmlns:a16="http://schemas.microsoft.com/office/drawing/2014/main" xmlns="" id="{55FC3304-5B07-423C-B5B9-D93C5D746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1" name="Text Box 233">
            <a:extLst>
              <a:ext uri="{FF2B5EF4-FFF2-40B4-BE49-F238E27FC236}">
                <a16:creationId xmlns:a16="http://schemas.microsoft.com/office/drawing/2014/main" xmlns="" id="{5E253D77-0315-4F98-B69D-2CBF5C70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2" name="Text Box 233">
            <a:extLst>
              <a:ext uri="{FF2B5EF4-FFF2-40B4-BE49-F238E27FC236}">
                <a16:creationId xmlns:a16="http://schemas.microsoft.com/office/drawing/2014/main" xmlns="" id="{35596384-2B66-4769-853D-65AB89A6D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3" name="Text Box 233">
            <a:extLst>
              <a:ext uri="{FF2B5EF4-FFF2-40B4-BE49-F238E27FC236}">
                <a16:creationId xmlns:a16="http://schemas.microsoft.com/office/drawing/2014/main" xmlns="" id="{06019AD6-19A7-43B2-A659-1C0F5B826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4" name="Text Box 233">
            <a:extLst>
              <a:ext uri="{FF2B5EF4-FFF2-40B4-BE49-F238E27FC236}">
                <a16:creationId xmlns:a16="http://schemas.microsoft.com/office/drawing/2014/main" xmlns="" id="{92754AFD-7ACA-4FCD-8106-DCA7AC17A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5" name="Text Box 233">
            <a:extLst>
              <a:ext uri="{FF2B5EF4-FFF2-40B4-BE49-F238E27FC236}">
                <a16:creationId xmlns:a16="http://schemas.microsoft.com/office/drawing/2014/main" xmlns="" id="{86122094-B8F7-44F7-8DE0-7DFDB6BF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" name="Text Box 233">
            <a:extLst>
              <a:ext uri="{FF2B5EF4-FFF2-40B4-BE49-F238E27FC236}">
                <a16:creationId xmlns:a16="http://schemas.microsoft.com/office/drawing/2014/main" xmlns="" id="{5B651D13-FF15-4C60-A35E-F0DE0F030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" name="Text Box 233">
            <a:extLst>
              <a:ext uri="{FF2B5EF4-FFF2-40B4-BE49-F238E27FC236}">
                <a16:creationId xmlns:a16="http://schemas.microsoft.com/office/drawing/2014/main" xmlns="" id="{B3EAF74E-C9FE-45FD-8912-158BFB97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" name="Text Box 233">
            <a:extLst>
              <a:ext uri="{FF2B5EF4-FFF2-40B4-BE49-F238E27FC236}">
                <a16:creationId xmlns:a16="http://schemas.microsoft.com/office/drawing/2014/main" xmlns="" id="{D6D4FA80-07BF-491E-A8A4-E1DDAC596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Text Box 233">
            <a:extLst>
              <a:ext uri="{FF2B5EF4-FFF2-40B4-BE49-F238E27FC236}">
                <a16:creationId xmlns:a16="http://schemas.microsoft.com/office/drawing/2014/main" xmlns="" id="{F6FF7708-3850-4210-9D66-F00A70E49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Text Box 233">
            <a:extLst>
              <a:ext uri="{FF2B5EF4-FFF2-40B4-BE49-F238E27FC236}">
                <a16:creationId xmlns:a16="http://schemas.microsoft.com/office/drawing/2014/main" xmlns="" id="{026EB4B9-E009-472F-B5E7-B3984B07C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Text Box 233">
            <a:extLst>
              <a:ext uri="{FF2B5EF4-FFF2-40B4-BE49-F238E27FC236}">
                <a16:creationId xmlns:a16="http://schemas.microsoft.com/office/drawing/2014/main" xmlns="" id="{2C454EC8-9776-4B9F-94C3-7364BCA30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Text Box 233">
            <a:extLst>
              <a:ext uri="{FF2B5EF4-FFF2-40B4-BE49-F238E27FC236}">
                <a16:creationId xmlns:a16="http://schemas.microsoft.com/office/drawing/2014/main" xmlns="" id="{11AEE29F-A1BB-4E40-9F04-3E9C2DE44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Text Box 233">
            <a:extLst>
              <a:ext uri="{FF2B5EF4-FFF2-40B4-BE49-F238E27FC236}">
                <a16:creationId xmlns:a16="http://schemas.microsoft.com/office/drawing/2014/main" xmlns="" id="{6FD598AD-29CD-4B44-9273-C715B9F9B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233">
            <a:extLst>
              <a:ext uri="{FF2B5EF4-FFF2-40B4-BE49-F238E27FC236}">
                <a16:creationId xmlns:a16="http://schemas.microsoft.com/office/drawing/2014/main" xmlns="" id="{C59AE679-D550-4A8C-9408-0FB3D1414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233">
            <a:extLst>
              <a:ext uri="{FF2B5EF4-FFF2-40B4-BE49-F238E27FC236}">
                <a16:creationId xmlns:a16="http://schemas.microsoft.com/office/drawing/2014/main" xmlns="" id="{96E6ECFA-AD1D-4216-BC45-FF82DC28C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Text Box 233">
            <a:extLst>
              <a:ext uri="{FF2B5EF4-FFF2-40B4-BE49-F238E27FC236}">
                <a16:creationId xmlns:a16="http://schemas.microsoft.com/office/drawing/2014/main" xmlns="" id="{A8177BDC-6887-45AF-8A40-C6B0D2121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Text Box 233">
            <a:extLst>
              <a:ext uri="{FF2B5EF4-FFF2-40B4-BE49-F238E27FC236}">
                <a16:creationId xmlns:a16="http://schemas.microsoft.com/office/drawing/2014/main" xmlns="" id="{DD456539-3C1F-4E58-BCA9-54EA98144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Text Box 233">
            <a:extLst>
              <a:ext uri="{FF2B5EF4-FFF2-40B4-BE49-F238E27FC236}">
                <a16:creationId xmlns:a16="http://schemas.microsoft.com/office/drawing/2014/main" xmlns="" id="{F09CCB8E-0D13-438D-8747-C9CEF930D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33">
            <a:extLst>
              <a:ext uri="{FF2B5EF4-FFF2-40B4-BE49-F238E27FC236}">
                <a16:creationId xmlns:a16="http://schemas.microsoft.com/office/drawing/2014/main" xmlns="" id="{E912CD68-FD20-4B48-99CF-358B93039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Text Box 233">
            <a:extLst>
              <a:ext uri="{FF2B5EF4-FFF2-40B4-BE49-F238E27FC236}">
                <a16:creationId xmlns:a16="http://schemas.microsoft.com/office/drawing/2014/main" xmlns="" id="{957A6DCB-4FA7-403F-BC94-A8E17F669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233">
            <a:extLst>
              <a:ext uri="{FF2B5EF4-FFF2-40B4-BE49-F238E27FC236}">
                <a16:creationId xmlns:a16="http://schemas.microsoft.com/office/drawing/2014/main" xmlns="" id="{C8081FBC-7A12-4D7F-B078-5F83F150C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Text Box 233">
            <a:extLst>
              <a:ext uri="{FF2B5EF4-FFF2-40B4-BE49-F238E27FC236}">
                <a16:creationId xmlns:a16="http://schemas.microsoft.com/office/drawing/2014/main" xmlns="" id="{25D7BC1B-1293-45B2-BFD4-B342BBFF5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3" name="Text Box 233">
            <a:extLst>
              <a:ext uri="{FF2B5EF4-FFF2-40B4-BE49-F238E27FC236}">
                <a16:creationId xmlns:a16="http://schemas.microsoft.com/office/drawing/2014/main" xmlns="" id="{29F74F5E-574F-4DFD-B184-488D93C13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233">
            <a:extLst>
              <a:ext uri="{FF2B5EF4-FFF2-40B4-BE49-F238E27FC236}">
                <a16:creationId xmlns:a16="http://schemas.microsoft.com/office/drawing/2014/main" xmlns="" id="{DB614C2C-B815-417B-8FE7-BCC780FFB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Text Box 233">
            <a:extLst>
              <a:ext uri="{FF2B5EF4-FFF2-40B4-BE49-F238E27FC236}">
                <a16:creationId xmlns:a16="http://schemas.microsoft.com/office/drawing/2014/main" xmlns="" id="{29F72842-193E-4FAA-BE77-6181C223E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Text Box 233">
            <a:extLst>
              <a:ext uri="{FF2B5EF4-FFF2-40B4-BE49-F238E27FC236}">
                <a16:creationId xmlns:a16="http://schemas.microsoft.com/office/drawing/2014/main" xmlns="" id="{96123378-C94D-4DAF-BAB8-4ECA80B49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7" name="Text Box 233">
            <a:extLst>
              <a:ext uri="{FF2B5EF4-FFF2-40B4-BE49-F238E27FC236}">
                <a16:creationId xmlns:a16="http://schemas.microsoft.com/office/drawing/2014/main" xmlns="" id="{921A9178-E8A0-4828-99E1-6702B43DB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Text Box 233">
            <a:extLst>
              <a:ext uri="{FF2B5EF4-FFF2-40B4-BE49-F238E27FC236}">
                <a16:creationId xmlns:a16="http://schemas.microsoft.com/office/drawing/2014/main" xmlns="" id="{819C7719-6569-4BBF-B449-7DAA75C0C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233">
            <a:extLst>
              <a:ext uri="{FF2B5EF4-FFF2-40B4-BE49-F238E27FC236}">
                <a16:creationId xmlns:a16="http://schemas.microsoft.com/office/drawing/2014/main" xmlns="" id="{B29CC5AA-3659-4906-BFA0-A089EEE86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 Box 233">
            <a:extLst>
              <a:ext uri="{FF2B5EF4-FFF2-40B4-BE49-F238E27FC236}">
                <a16:creationId xmlns:a16="http://schemas.microsoft.com/office/drawing/2014/main" xmlns="" id="{B08F3492-B347-427B-9E63-13F5E9FB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1" name="Text Box 233">
            <a:extLst>
              <a:ext uri="{FF2B5EF4-FFF2-40B4-BE49-F238E27FC236}">
                <a16:creationId xmlns:a16="http://schemas.microsoft.com/office/drawing/2014/main" xmlns="" id="{9D56411C-ACB9-4D79-907A-EE7021E50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2" name="Text Box 233">
            <a:extLst>
              <a:ext uri="{FF2B5EF4-FFF2-40B4-BE49-F238E27FC236}">
                <a16:creationId xmlns:a16="http://schemas.microsoft.com/office/drawing/2014/main" xmlns="" id="{8C3F49DC-1CE1-4754-935D-1BFE2967E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3" name="Text Box 233">
            <a:extLst>
              <a:ext uri="{FF2B5EF4-FFF2-40B4-BE49-F238E27FC236}">
                <a16:creationId xmlns:a16="http://schemas.microsoft.com/office/drawing/2014/main" xmlns="" id="{3DF890E0-3E5C-46A2-BDD8-15964171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4" name="Text Box 233">
            <a:extLst>
              <a:ext uri="{FF2B5EF4-FFF2-40B4-BE49-F238E27FC236}">
                <a16:creationId xmlns:a16="http://schemas.microsoft.com/office/drawing/2014/main" xmlns="" id="{85A3D537-84FA-4AD9-BEBC-0FA93F1DF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" name="Text Box 233">
            <a:extLst>
              <a:ext uri="{FF2B5EF4-FFF2-40B4-BE49-F238E27FC236}">
                <a16:creationId xmlns:a16="http://schemas.microsoft.com/office/drawing/2014/main" xmlns="" id="{55AD538A-C90E-4820-A835-649FD205A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6" name="Text Box 233">
            <a:extLst>
              <a:ext uri="{FF2B5EF4-FFF2-40B4-BE49-F238E27FC236}">
                <a16:creationId xmlns:a16="http://schemas.microsoft.com/office/drawing/2014/main" xmlns="" id="{E6741DF6-5157-4B7C-8B80-A65D3ABF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7" name="Text Box 233">
            <a:extLst>
              <a:ext uri="{FF2B5EF4-FFF2-40B4-BE49-F238E27FC236}">
                <a16:creationId xmlns:a16="http://schemas.microsoft.com/office/drawing/2014/main" xmlns="" id="{DA9558DC-00AA-47DC-8B50-FB768671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8" name="Text Box 233">
            <a:extLst>
              <a:ext uri="{FF2B5EF4-FFF2-40B4-BE49-F238E27FC236}">
                <a16:creationId xmlns:a16="http://schemas.microsoft.com/office/drawing/2014/main" xmlns="" id="{5341B2F6-6EB8-4246-B50C-AC9A2B20E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9" name="Text Box 233">
            <a:extLst>
              <a:ext uri="{FF2B5EF4-FFF2-40B4-BE49-F238E27FC236}">
                <a16:creationId xmlns:a16="http://schemas.microsoft.com/office/drawing/2014/main" xmlns="" id="{DE6837F8-F357-445C-943B-D585FA190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0" name="Text Box 233">
            <a:extLst>
              <a:ext uri="{FF2B5EF4-FFF2-40B4-BE49-F238E27FC236}">
                <a16:creationId xmlns:a16="http://schemas.microsoft.com/office/drawing/2014/main" xmlns="" id="{8A3D828B-3EAC-4964-AEE7-DA29D807D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1" name="Text Box 233">
            <a:extLst>
              <a:ext uri="{FF2B5EF4-FFF2-40B4-BE49-F238E27FC236}">
                <a16:creationId xmlns:a16="http://schemas.microsoft.com/office/drawing/2014/main" xmlns="" id="{48C055A6-46C1-4AF4-99C8-3219B1528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2" name="Text Box 233">
            <a:extLst>
              <a:ext uri="{FF2B5EF4-FFF2-40B4-BE49-F238E27FC236}">
                <a16:creationId xmlns:a16="http://schemas.microsoft.com/office/drawing/2014/main" xmlns="" id="{274626DC-5E6E-4F82-9FC4-BB3427398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3" name="Text Box 233">
            <a:extLst>
              <a:ext uri="{FF2B5EF4-FFF2-40B4-BE49-F238E27FC236}">
                <a16:creationId xmlns:a16="http://schemas.microsoft.com/office/drawing/2014/main" xmlns="" id="{1A324118-D6BF-4564-AF6C-84B286A99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4" name="Text Box 233">
            <a:extLst>
              <a:ext uri="{FF2B5EF4-FFF2-40B4-BE49-F238E27FC236}">
                <a16:creationId xmlns:a16="http://schemas.microsoft.com/office/drawing/2014/main" xmlns="" id="{11563A5D-6522-4CBF-98FB-3367F39F2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5" name="Text Box 233">
            <a:extLst>
              <a:ext uri="{FF2B5EF4-FFF2-40B4-BE49-F238E27FC236}">
                <a16:creationId xmlns:a16="http://schemas.microsoft.com/office/drawing/2014/main" xmlns="" id="{29738642-35B6-4F63-8CED-31E8D603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6" name="Text Box 233">
            <a:extLst>
              <a:ext uri="{FF2B5EF4-FFF2-40B4-BE49-F238E27FC236}">
                <a16:creationId xmlns:a16="http://schemas.microsoft.com/office/drawing/2014/main" xmlns="" id="{08E1F15A-42C8-4E29-A1A8-49B429636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7" name="Text Box 233">
            <a:extLst>
              <a:ext uri="{FF2B5EF4-FFF2-40B4-BE49-F238E27FC236}">
                <a16:creationId xmlns:a16="http://schemas.microsoft.com/office/drawing/2014/main" xmlns="" id="{6C4D19B6-60F7-4AA2-BD73-803A6D264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8" name="Text Box 233">
            <a:extLst>
              <a:ext uri="{FF2B5EF4-FFF2-40B4-BE49-F238E27FC236}">
                <a16:creationId xmlns:a16="http://schemas.microsoft.com/office/drawing/2014/main" xmlns="" id="{A6DC6298-151A-4C52-ADE6-423ED9053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9" name="Text Box 233">
            <a:extLst>
              <a:ext uri="{FF2B5EF4-FFF2-40B4-BE49-F238E27FC236}">
                <a16:creationId xmlns:a16="http://schemas.microsoft.com/office/drawing/2014/main" xmlns="" id="{391D80A3-4270-4440-A686-5CB4971D5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0" name="Text Box 233">
            <a:extLst>
              <a:ext uri="{FF2B5EF4-FFF2-40B4-BE49-F238E27FC236}">
                <a16:creationId xmlns:a16="http://schemas.microsoft.com/office/drawing/2014/main" xmlns="" id="{F5D444A0-1AA6-43F1-AC05-2BB363BFE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1" name="Text Box 233">
            <a:extLst>
              <a:ext uri="{FF2B5EF4-FFF2-40B4-BE49-F238E27FC236}">
                <a16:creationId xmlns:a16="http://schemas.microsoft.com/office/drawing/2014/main" xmlns="" id="{746BCE95-DDA8-4B5C-8803-CF716E98B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2" name="Text Box 233">
            <a:extLst>
              <a:ext uri="{FF2B5EF4-FFF2-40B4-BE49-F238E27FC236}">
                <a16:creationId xmlns:a16="http://schemas.microsoft.com/office/drawing/2014/main" xmlns="" id="{D3CE6332-DC22-4F86-BBFF-88785ED76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3" name="Text Box 233">
            <a:extLst>
              <a:ext uri="{FF2B5EF4-FFF2-40B4-BE49-F238E27FC236}">
                <a16:creationId xmlns:a16="http://schemas.microsoft.com/office/drawing/2014/main" xmlns="" id="{BE7BD51F-7DA4-4C2B-B2A6-5D14DFF64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4" name="Text Box 233">
            <a:extLst>
              <a:ext uri="{FF2B5EF4-FFF2-40B4-BE49-F238E27FC236}">
                <a16:creationId xmlns:a16="http://schemas.microsoft.com/office/drawing/2014/main" xmlns="" id="{8D852559-F2BE-4D28-9C89-ED892EC7D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5" name="Text Box 233">
            <a:extLst>
              <a:ext uri="{FF2B5EF4-FFF2-40B4-BE49-F238E27FC236}">
                <a16:creationId xmlns:a16="http://schemas.microsoft.com/office/drawing/2014/main" xmlns="" id="{F663A15A-A4F2-474D-8FFD-4E5EBD346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6" name="Text Box 233">
            <a:extLst>
              <a:ext uri="{FF2B5EF4-FFF2-40B4-BE49-F238E27FC236}">
                <a16:creationId xmlns:a16="http://schemas.microsoft.com/office/drawing/2014/main" xmlns="" id="{B8AD8932-AB3F-4E57-97E0-BF0EB8060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7" name="Text Box 233">
            <a:extLst>
              <a:ext uri="{FF2B5EF4-FFF2-40B4-BE49-F238E27FC236}">
                <a16:creationId xmlns:a16="http://schemas.microsoft.com/office/drawing/2014/main" xmlns="" id="{281B8AB8-2676-4488-B82F-09EFBA1D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8" name="Text Box 233">
            <a:extLst>
              <a:ext uri="{FF2B5EF4-FFF2-40B4-BE49-F238E27FC236}">
                <a16:creationId xmlns:a16="http://schemas.microsoft.com/office/drawing/2014/main" xmlns="" id="{EADB4A9E-CC82-4FD1-91D3-F7C2ED754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9" name="Text Box 233">
            <a:extLst>
              <a:ext uri="{FF2B5EF4-FFF2-40B4-BE49-F238E27FC236}">
                <a16:creationId xmlns:a16="http://schemas.microsoft.com/office/drawing/2014/main" xmlns="" id="{592F0859-6090-429B-8E34-7EA72EAA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0" name="Text Box 233">
            <a:extLst>
              <a:ext uri="{FF2B5EF4-FFF2-40B4-BE49-F238E27FC236}">
                <a16:creationId xmlns:a16="http://schemas.microsoft.com/office/drawing/2014/main" xmlns="" id="{F1CD886A-DBD7-44CC-9088-87F852208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1" name="Text Box 233">
            <a:extLst>
              <a:ext uri="{FF2B5EF4-FFF2-40B4-BE49-F238E27FC236}">
                <a16:creationId xmlns:a16="http://schemas.microsoft.com/office/drawing/2014/main" xmlns="" id="{6993A671-F97A-46FF-A0C3-C1BC0184A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2" name="Text Box 233">
            <a:extLst>
              <a:ext uri="{FF2B5EF4-FFF2-40B4-BE49-F238E27FC236}">
                <a16:creationId xmlns:a16="http://schemas.microsoft.com/office/drawing/2014/main" xmlns="" id="{ED50F960-5684-49BE-96E2-7CAD2064C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3" name="Text Box 233">
            <a:extLst>
              <a:ext uri="{FF2B5EF4-FFF2-40B4-BE49-F238E27FC236}">
                <a16:creationId xmlns:a16="http://schemas.microsoft.com/office/drawing/2014/main" xmlns="" id="{A54CDAEB-C43D-47C0-BCBF-ED882DDD9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4" name="Text Box 233">
            <a:extLst>
              <a:ext uri="{FF2B5EF4-FFF2-40B4-BE49-F238E27FC236}">
                <a16:creationId xmlns:a16="http://schemas.microsoft.com/office/drawing/2014/main" xmlns="" id="{C7375A35-D843-4EC7-8EB2-B3B6C288C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5" name="Text Box 233">
            <a:extLst>
              <a:ext uri="{FF2B5EF4-FFF2-40B4-BE49-F238E27FC236}">
                <a16:creationId xmlns:a16="http://schemas.microsoft.com/office/drawing/2014/main" xmlns="" id="{FE45A2CE-E8AE-4DA8-9112-00C042401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6" name="Text Box 233">
            <a:extLst>
              <a:ext uri="{FF2B5EF4-FFF2-40B4-BE49-F238E27FC236}">
                <a16:creationId xmlns:a16="http://schemas.microsoft.com/office/drawing/2014/main" xmlns="" id="{FF4038CF-11F8-456A-9BBD-84447865A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7" name="Text Box 233">
            <a:extLst>
              <a:ext uri="{FF2B5EF4-FFF2-40B4-BE49-F238E27FC236}">
                <a16:creationId xmlns:a16="http://schemas.microsoft.com/office/drawing/2014/main" xmlns="" id="{1EA4FAA2-1CD0-40BC-9048-894552AB6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8" name="Text Box 233">
            <a:extLst>
              <a:ext uri="{FF2B5EF4-FFF2-40B4-BE49-F238E27FC236}">
                <a16:creationId xmlns:a16="http://schemas.microsoft.com/office/drawing/2014/main" xmlns="" id="{45633E11-DEC4-4754-A96E-2EC396401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9" name="Text Box 233">
            <a:extLst>
              <a:ext uri="{FF2B5EF4-FFF2-40B4-BE49-F238E27FC236}">
                <a16:creationId xmlns:a16="http://schemas.microsoft.com/office/drawing/2014/main" xmlns="" id="{65F9B67F-FA81-4C38-AC36-E30F2A6CA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0" name="Text Box 233">
            <a:extLst>
              <a:ext uri="{FF2B5EF4-FFF2-40B4-BE49-F238E27FC236}">
                <a16:creationId xmlns:a16="http://schemas.microsoft.com/office/drawing/2014/main" xmlns="" id="{55B6757B-EC59-4762-810A-813D34E7F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1" name="Text Box 233">
            <a:extLst>
              <a:ext uri="{FF2B5EF4-FFF2-40B4-BE49-F238E27FC236}">
                <a16:creationId xmlns:a16="http://schemas.microsoft.com/office/drawing/2014/main" xmlns="" id="{2F59F015-0593-46D5-94D2-D95A7CFB2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2" name="Text Box 233">
            <a:extLst>
              <a:ext uri="{FF2B5EF4-FFF2-40B4-BE49-F238E27FC236}">
                <a16:creationId xmlns:a16="http://schemas.microsoft.com/office/drawing/2014/main" xmlns="" id="{92F7E42D-D5E5-4CCC-A452-F84D538C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3" name="Text Box 233">
            <a:extLst>
              <a:ext uri="{FF2B5EF4-FFF2-40B4-BE49-F238E27FC236}">
                <a16:creationId xmlns:a16="http://schemas.microsoft.com/office/drawing/2014/main" xmlns="" id="{2546AF7F-6CBB-432D-85AD-9A2F7DB81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4" name="Text Box 233">
            <a:extLst>
              <a:ext uri="{FF2B5EF4-FFF2-40B4-BE49-F238E27FC236}">
                <a16:creationId xmlns:a16="http://schemas.microsoft.com/office/drawing/2014/main" xmlns="" id="{4B394093-820C-4E7F-ADEC-4661A713E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5" name="Text Box 233">
            <a:extLst>
              <a:ext uri="{FF2B5EF4-FFF2-40B4-BE49-F238E27FC236}">
                <a16:creationId xmlns:a16="http://schemas.microsoft.com/office/drawing/2014/main" xmlns="" id="{8EC8494A-BC4D-4B8C-B15B-6DC425AFB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6" name="Callout: Down Arrow 4165">
            <a:extLst>
              <a:ext uri="{FF2B5EF4-FFF2-40B4-BE49-F238E27FC236}">
                <a16:creationId xmlns:a16="http://schemas.microsoft.com/office/drawing/2014/main" xmlns="" id="{DFC3F380-D9B1-4A92-84AD-DA651681E819}"/>
              </a:ext>
            </a:extLst>
          </p:cNvPr>
          <p:cNvSpPr/>
          <p:nvPr/>
        </p:nvSpPr>
        <p:spPr>
          <a:xfrm>
            <a:off x="457200" y="2057400"/>
            <a:ext cx="1447800" cy="2057400"/>
          </a:xfrm>
          <a:prstGeom prst="downArrowCallou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第二阶段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T1 </a:t>
            </a:r>
            <a:r>
              <a:rPr lang="zh-CN" altLang="en-US" sz="1400" dirty="0">
                <a:solidFill>
                  <a:schemeClr val="tx1"/>
                </a:solidFill>
              </a:rPr>
              <a:t>培训课程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Step II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T1 Training Course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A8D4A70E-516C-4241-A944-9E176C64B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09874"/>
              </p:ext>
            </p:extLst>
          </p:nvPr>
        </p:nvGraphicFramePr>
        <p:xfrm>
          <a:off x="2057400" y="1447801"/>
          <a:ext cx="6103975" cy="4424223"/>
        </p:xfrm>
        <a:graphic>
          <a:graphicData uri="http://schemas.openxmlformats.org/drawingml/2006/table">
            <a:tbl>
              <a:tblPr/>
              <a:tblGrid>
                <a:gridCol w="445081">
                  <a:extLst>
                    <a:ext uri="{9D8B030D-6E8A-4147-A177-3AD203B41FA5}">
                      <a16:colId xmlns:a16="http://schemas.microsoft.com/office/drawing/2014/main" xmlns="" val="2931422790"/>
                    </a:ext>
                  </a:extLst>
                </a:gridCol>
                <a:gridCol w="3242737">
                  <a:extLst>
                    <a:ext uri="{9D8B030D-6E8A-4147-A177-3AD203B41FA5}">
                      <a16:colId xmlns:a16="http://schemas.microsoft.com/office/drawing/2014/main" xmlns="" val="3013857700"/>
                    </a:ext>
                  </a:extLst>
                </a:gridCol>
                <a:gridCol w="762997">
                  <a:extLst>
                    <a:ext uri="{9D8B030D-6E8A-4147-A177-3AD203B41FA5}">
                      <a16:colId xmlns:a16="http://schemas.microsoft.com/office/drawing/2014/main" xmlns="" val="4276073546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xmlns="" val="328304201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xmlns="" val="2529086697"/>
                    </a:ext>
                  </a:extLst>
                </a:gridCol>
              </a:tblGrid>
              <a:tr h="5266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In-charge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负责人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时间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Objective(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对象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3663133"/>
                  </a:ext>
                </a:extLst>
              </a:tr>
              <a:tr h="5401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training phrase 1 </a:t>
                      </a:r>
                    </a:p>
                    <a:p>
                      <a:pPr algn="l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技术培训第一阶段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4638093"/>
                  </a:ext>
                </a:extLst>
              </a:tr>
              <a:tr h="270099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一级技术员</a:t>
                      </a: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Job scope(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工作职责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需晋升一级技术员的人员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6775112"/>
                  </a:ext>
                </a:extLst>
              </a:tr>
              <a:tr h="27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Quality:(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质量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0774181"/>
                  </a:ext>
                </a:extLst>
              </a:tr>
              <a:tr h="488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requirement(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产品外观需求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8772536"/>
                  </a:ext>
                </a:extLst>
              </a:tr>
              <a:tr h="488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 Drawing Basic(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机械制图基础知识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3124576"/>
                  </a:ext>
                </a:extLst>
              </a:tr>
              <a:tr h="5401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 use and Checking   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量仪认识和产品测量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6041346"/>
                  </a:ext>
                </a:extLst>
              </a:tr>
              <a:tr h="488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G-code and M-code (G 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代码和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 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代码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6293150"/>
                  </a:ext>
                </a:extLst>
              </a:tr>
              <a:tr h="27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Basic Programing 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基础程序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1877478"/>
                  </a:ext>
                </a:extLst>
              </a:tr>
              <a:tr h="27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practical operation(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实践操作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6273299"/>
                  </a:ext>
                </a:extLst>
              </a:tr>
              <a:tr h="27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Assessment(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考核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7528865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8F0C0D9-7096-495C-B522-8D4495F7D0B1}"/>
              </a:ext>
            </a:extLst>
          </p:cNvPr>
          <p:cNvSpPr/>
          <p:nvPr/>
        </p:nvSpPr>
        <p:spPr>
          <a:xfrm>
            <a:off x="609600" y="4191000"/>
            <a:ext cx="1143000" cy="615812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三个月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3 </a:t>
            </a:r>
            <a:r>
              <a:rPr lang="en-US" altLang="zh-CN" sz="1400" dirty="0">
                <a:solidFill>
                  <a:schemeClr val="tx1"/>
                </a:solidFill>
              </a:rPr>
              <a:t>Months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97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B2D647-8465-4006-8529-2D5393D0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技术员培训中心</a:t>
            </a:r>
            <a:r>
              <a:rPr lang="en-US" altLang="zh-CN" dirty="0"/>
              <a:t>Training Centre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040C6B-AE24-4953-A06A-BF084989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EFE35D-CD12-4BBA-9992-EA43F5C6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2CBFA4-B67F-4979-B0EF-CB724A31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29</a:t>
            </a:fld>
            <a:endParaRPr lang="en-SG"/>
          </a:p>
        </p:txBody>
      </p:sp>
      <p:sp>
        <p:nvSpPr>
          <p:cNvPr id="3156" name="Text Box 233">
            <a:extLst>
              <a:ext uri="{FF2B5EF4-FFF2-40B4-BE49-F238E27FC236}">
                <a16:creationId xmlns:a16="http://schemas.microsoft.com/office/drawing/2014/main" xmlns="" id="{5D1F77C3-DE5F-43B4-8815-EF55B507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7" name="Text Box 233">
            <a:extLst>
              <a:ext uri="{FF2B5EF4-FFF2-40B4-BE49-F238E27FC236}">
                <a16:creationId xmlns:a16="http://schemas.microsoft.com/office/drawing/2014/main" xmlns="" id="{D7CEB951-9606-4B1B-9247-012238265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8" name="Text Box 233">
            <a:extLst>
              <a:ext uri="{FF2B5EF4-FFF2-40B4-BE49-F238E27FC236}">
                <a16:creationId xmlns:a16="http://schemas.microsoft.com/office/drawing/2014/main" xmlns="" id="{E4B41F74-BAEB-44D2-8450-1E5AECFE7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9" name="Text Box 233">
            <a:extLst>
              <a:ext uri="{FF2B5EF4-FFF2-40B4-BE49-F238E27FC236}">
                <a16:creationId xmlns:a16="http://schemas.microsoft.com/office/drawing/2014/main" xmlns="" id="{CEA7E5D2-F028-4AA6-9092-F6AC337C2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0" name="Text Box 233">
            <a:extLst>
              <a:ext uri="{FF2B5EF4-FFF2-40B4-BE49-F238E27FC236}">
                <a16:creationId xmlns:a16="http://schemas.microsoft.com/office/drawing/2014/main" xmlns="" id="{E2EE6C4F-FCCA-4B59-92F3-A2189C43E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1" name="Text Box 233">
            <a:extLst>
              <a:ext uri="{FF2B5EF4-FFF2-40B4-BE49-F238E27FC236}">
                <a16:creationId xmlns:a16="http://schemas.microsoft.com/office/drawing/2014/main" xmlns="" id="{78C2DCA9-2B6E-4C32-A0E2-098B850C4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2" name="Text Box 233">
            <a:extLst>
              <a:ext uri="{FF2B5EF4-FFF2-40B4-BE49-F238E27FC236}">
                <a16:creationId xmlns:a16="http://schemas.microsoft.com/office/drawing/2014/main" xmlns="" id="{80A44547-0D76-4728-8CF9-1FB4FCB34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3" name="Text Box 233">
            <a:extLst>
              <a:ext uri="{FF2B5EF4-FFF2-40B4-BE49-F238E27FC236}">
                <a16:creationId xmlns:a16="http://schemas.microsoft.com/office/drawing/2014/main" xmlns="" id="{9F7F7FCD-0A51-477F-A3EE-7DFA789E9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4" name="Text Box 233">
            <a:extLst>
              <a:ext uri="{FF2B5EF4-FFF2-40B4-BE49-F238E27FC236}">
                <a16:creationId xmlns:a16="http://schemas.microsoft.com/office/drawing/2014/main" xmlns="" id="{8E22401D-C28E-4F7A-AEB1-249563895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5" name="Text Box 233">
            <a:extLst>
              <a:ext uri="{FF2B5EF4-FFF2-40B4-BE49-F238E27FC236}">
                <a16:creationId xmlns:a16="http://schemas.microsoft.com/office/drawing/2014/main" xmlns="" id="{D2B88AEF-2431-439C-A2F3-09A6518D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6" name="Text Box 233">
            <a:extLst>
              <a:ext uri="{FF2B5EF4-FFF2-40B4-BE49-F238E27FC236}">
                <a16:creationId xmlns:a16="http://schemas.microsoft.com/office/drawing/2014/main" xmlns="" id="{C73F6E45-0B49-4150-B2AF-8060C5148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7" name="Text Box 233">
            <a:extLst>
              <a:ext uri="{FF2B5EF4-FFF2-40B4-BE49-F238E27FC236}">
                <a16:creationId xmlns:a16="http://schemas.microsoft.com/office/drawing/2014/main" xmlns="" id="{D1AF2603-E4FB-495B-8FF9-43F309DA9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8" name="Text Box 233">
            <a:extLst>
              <a:ext uri="{FF2B5EF4-FFF2-40B4-BE49-F238E27FC236}">
                <a16:creationId xmlns:a16="http://schemas.microsoft.com/office/drawing/2014/main" xmlns="" id="{663E87F0-912B-4073-BDE5-545AD2A0C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9" name="Text Box 233">
            <a:extLst>
              <a:ext uri="{FF2B5EF4-FFF2-40B4-BE49-F238E27FC236}">
                <a16:creationId xmlns:a16="http://schemas.microsoft.com/office/drawing/2014/main" xmlns="" id="{BD39218C-6D96-456C-B2DC-FA27D834D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0" name="Text Box 233">
            <a:extLst>
              <a:ext uri="{FF2B5EF4-FFF2-40B4-BE49-F238E27FC236}">
                <a16:creationId xmlns:a16="http://schemas.microsoft.com/office/drawing/2014/main" xmlns="" id="{4B3870D8-555B-411B-8675-80B4091CC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1" name="Text Box 233">
            <a:extLst>
              <a:ext uri="{FF2B5EF4-FFF2-40B4-BE49-F238E27FC236}">
                <a16:creationId xmlns:a16="http://schemas.microsoft.com/office/drawing/2014/main" xmlns="" id="{DAB01A1B-6431-467F-BB81-3FE122389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2" name="Text Box 233">
            <a:extLst>
              <a:ext uri="{FF2B5EF4-FFF2-40B4-BE49-F238E27FC236}">
                <a16:creationId xmlns:a16="http://schemas.microsoft.com/office/drawing/2014/main" xmlns="" id="{B7DF7961-C795-40E6-8F9A-484E367C0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3" name="Text Box 233">
            <a:extLst>
              <a:ext uri="{FF2B5EF4-FFF2-40B4-BE49-F238E27FC236}">
                <a16:creationId xmlns:a16="http://schemas.microsoft.com/office/drawing/2014/main" xmlns="" id="{1D451F04-233B-4672-BA68-CCB09285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" name="Text Box 233">
            <a:extLst>
              <a:ext uri="{FF2B5EF4-FFF2-40B4-BE49-F238E27FC236}">
                <a16:creationId xmlns:a16="http://schemas.microsoft.com/office/drawing/2014/main" xmlns="" id="{2A572B65-4E08-4D06-9472-E940B26DC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" name="Text Box 233">
            <a:extLst>
              <a:ext uri="{FF2B5EF4-FFF2-40B4-BE49-F238E27FC236}">
                <a16:creationId xmlns:a16="http://schemas.microsoft.com/office/drawing/2014/main" xmlns="" id="{DF3C9723-0901-45B5-9B4F-34DBC7653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" name="Text Box 233">
            <a:extLst>
              <a:ext uri="{FF2B5EF4-FFF2-40B4-BE49-F238E27FC236}">
                <a16:creationId xmlns:a16="http://schemas.microsoft.com/office/drawing/2014/main" xmlns="" id="{44C6D38D-DAAB-4BDC-8D8F-FAF78E8B8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" name="Text Box 233">
            <a:extLst>
              <a:ext uri="{FF2B5EF4-FFF2-40B4-BE49-F238E27FC236}">
                <a16:creationId xmlns:a16="http://schemas.microsoft.com/office/drawing/2014/main" xmlns="" id="{AFC1AAE4-0D11-40A3-AD0C-26D48E73D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" name="Text Box 233">
            <a:extLst>
              <a:ext uri="{FF2B5EF4-FFF2-40B4-BE49-F238E27FC236}">
                <a16:creationId xmlns:a16="http://schemas.microsoft.com/office/drawing/2014/main" xmlns="" id="{8D435F58-6993-44B8-9B85-E4B1E587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" name="Text Box 233">
            <a:extLst>
              <a:ext uri="{FF2B5EF4-FFF2-40B4-BE49-F238E27FC236}">
                <a16:creationId xmlns:a16="http://schemas.microsoft.com/office/drawing/2014/main" xmlns="" id="{1F161971-ED9A-4C07-937F-3FC72D3AD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0" name="Text Box 233">
            <a:extLst>
              <a:ext uri="{FF2B5EF4-FFF2-40B4-BE49-F238E27FC236}">
                <a16:creationId xmlns:a16="http://schemas.microsoft.com/office/drawing/2014/main" xmlns="" id="{23FF4D5A-FDD9-46E8-B745-803416CB8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1" name="Text Box 233">
            <a:extLst>
              <a:ext uri="{FF2B5EF4-FFF2-40B4-BE49-F238E27FC236}">
                <a16:creationId xmlns:a16="http://schemas.microsoft.com/office/drawing/2014/main" xmlns="" id="{5FEF5343-7C60-4192-B197-10840EF72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" name="Text Box 233">
            <a:extLst>
              <a:ext uri="{FF2B5EF4-FFF2-40B4-BE49-F238E27FC236}">
                <a16:creationId xmlns:a16="http://schemas.microsoft.com/office/drawing/2014/main" xmlns="" id="{EDAC8297-BAFB-4FD1-87C7-9A2DC792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" name="Text Box 233">
            <a:extLst>
              <a:ext uri="{FF2B5EF4-FFF2-40B4-BE49-F238E27FC236}">
                <a16:creationId xmlns:a16="http://schemas.microsoft.com/office/drawing/2014/main" xmlns="" id="{046AA178-B6E6-452A-9E26-792DBC7A0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4" name="Text Box 233">
            <a:extLst>
              <a:ext uri="{FF2B5EF4-FFF2-40B4-BE49-F238E27FC236}">
                <a16:creationId xmlns:a16="http://schemas.microsoft.com/office/drawing/2014/main" xmlns="" id="{78286C22-F213-4795-998C-54D082B52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5" name="Text Box 233">
            <a:extLst>
              <a:ext uri="{FF2B5EF4-FFF2-40B4-BE49-F238E27FC236}">
                <a16:creationId xmlns:a16="http://schemas.microsoft.com/office/drawing/2014/main" xmlns="" id="{A8827695-AAEF-4DA3-BF1D-54F0E3849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6" name="Text Box 233">
            <a:extLst>
              <a:ext uri="{FF2B5EF4-FFF2-40B4-BE49-F238E27FC236}">
                <a16:creationId xmlns:a16="http://schemas.microsoft.com/office/drawing/2014/main" xmlns="" id="{CD2DE2EE-EF23-4266-B9B6-AF4E20565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7" name="Text Box 233">
            <a:extLst>
              <a:ext uri="{FF2B5EF4-FFF2-40B4-BE49-F238E27FC236}">
                <a16:creationId xmlns:a16="http://schemas.microsoft.com/office/drawing/2014/main" xmlns="" id="{54365475-A36F-4540-9218-0D8227AFA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8" name="Text Box 233">
            <a:extLst>
              <a:ext uri="{FF2B5EF4-FFF2-40B4-BE49-F238E27FC236}">
                <a16:creationId xmlns:a16="http://schemas.microsoft.com/office/drawing/2014/main" xmlns="" id="{B4CBE776-4706-423D-A4EB-E1400902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9" name="Text Box 233">
            <a:extLst>
              <a:ext uri="{FF2B5EF4-FFF2-40B4-BE49-F238E27FC236}">
                <a16:creationId xmlns:a16="http://schemas.microsoft.com/office/drawing/2014/main" xmlns="" id="{44A42DA0-7505-4E75-B782-41D670CA4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0" name="Text Box 233">
            <a:extLst>
              <a:ext uri="{FF2B5EF4-FFF2-40B4-BE49-F238E27FC236}">
                <a16:creationId xmlns:a16="http://schemas.microsoft.com/office/drawing/2014/main" xmlns="" id="{05385862-E8F4-4661-AB80-FEBC05979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1" name="Text Box 233">
            <a:extLst>
              <a:ext uri="{FF2B5EF4-FFF2-40B4-BE49-F238E27FC236}">
                <a16:creationId xmlns:a16="http://schemas.microsoft.com/office/drawing/2014/main" xmlns="" id="{6D1A1CEB-7075-45A1-916F-B3BBB4E92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2" name="Text Box 233">
            <a:extLst>
              <a:ext uri="{FF2B5EF4-FFF2-40B4-BE49-F238E27FC236}">
                <a16:creationId xmlns:a16="http://schemas.microsoft.com/office/drawing/2014/main" xmlns="" id="{C2667381-BC09-4E45-8116-F21601119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3" name="Text Box 233">
            <a:extLst>
              <a:ext uri="{FF2B5EF4-FFF2-40B4-BE49-F238E27FC236}">
                <a16:creationId xmlns:a16="http://schemas.microsoft.com/office/drawing/2014/main" xmlns="" id="{DDA87382-12F6-46BC-9CA3-67CF996AE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" name="Text Box 233">
            <a:extLst>
              <a:ext uri="{FF2B5EF4-FFF2-40B4-BE49-F238E27FC236}">
                <a16:creationId xmlns:a16="http://schemas.microsoft.com/office/drawing/2014/main" xmlns="" id="{C9E7FBF6-EE4E-43AC-B46F-2EC7F292A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5" name="Text Box 233">
            <a:extLst>
              <a:ext uri="{FF2B5EF4-FFF2-40B4-BE49-F238E27FC236}">
                <a16:creationId xmlns:a16="http://schemas.microsoft.com/office/drawing/2014/main" xmlns="" id="{E116CBC6-5F7D-48F8-A3C1-DBAE57450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6" name="Text Box 233">
            <a:extLst>
              <a:ext uri="{FF2B5EF4-FFF2-40B4-BE49-F238E27FC236}">
                <a16:creationId xmlns:a16="http://schemas.microsoft.com/office/drawing/2014/main" xmlns="" id="{1CCAF883-9F3B-4D54-8E9A-A19AB477F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7" name="Text Box 233">
            <a:extLst>
              <a:ext uri="{FF2B5EF4-FFF2-40B4-BE49-F238E27FC236}">
                <a16:creationId xmlns:a16="http://schemas.microsoft.com/office/drawing/2014/main" xmlns="" id="{12611170-86FE-411E-8598-2756E4C1A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8" name="Text Box 233">
            <a:extLst>
              <a:ext uri="{FF2B5EF4-FFF2-40B4-BE49-F238E27FC236}">
                <a16:creationId xmlns:a16="http://schemas.microsoft.com/office/drawing/2014/main" xmlns="" id="{F862A192-10A0-402B-A92E-B02DAF77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9" name="Text Box 233">
            <a:extLst>
              <a:ext uri="{FF2B5EF4-FFF2-40B4-BE49-F238E27FC236}">
                <a16:creationId xmlns:a16="http://schemas.microsoft.com/office/drawing/2014/main" xmlns="" id="{45B36180-4415-43A8-A938-BB7377C8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0" name="Text Box 233">
            <a:extLst>
              <a:ext uri="{FF2B5EF4-FFF2-40B4-BE49-F238E27FC236}">
                <a16:creationId xmlns:a16="http://schemas.microsoft.com/office/drawing/2014/main" xmlns="" id="{144C3344-ACBD-4802-B89E-2703CF274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1" name="Text Box 233">
            <a:extLst>
              <a:ext uri="{FF2B5EF4-FFF2-40B4-BE49-F238E27FC236}">
                <a16:creationId xmlns:a16="http://schemas.microsoft.com/office/drawing/2014/main" xmlns="" id="{71CB1DB0-5F5A-4E82-BF5A-AC3C3622A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2" name="Text Box 233">
            <a:extLst>
              <a:ext uri="{FF2B5EF4-FFF2-40B4-BE49-F238E27FC236}">
                <a16:creationId xmlns:a16="http://schemas.microsoft.com/office/drawing/2014/main" xmlns="" id="{888A6EE2-BDA7-400D-86B3-00ED7E1EE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3" name="Text Box 233">
            <a:extLst>
              <a:ext uri="{FF2B5EF4-FFF2-40B4-BE49-F238E27FC236}">
                <a16:creationId xmlns:a16="http://schemas.microsoft.com/office/drawing/2014/main" xmlns="" id="{49C87B4B-107C-498C-8E02-CE9CCAC26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4" name="Text Box 233">
            <a:extLst>
              <a:ext uri="{FF2B5EF4-FFF2-40B4-BE49-F238E27FC236}">
                <a16:creationId xmlns:a16="http://schemas.microsoft.com/office/drawing/2014/main" xmlns="" id="{109587BC-967B-4524-BDB5-D9AFB3A57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" name="Text Box 233">
            <a:extLst>
              <a:ext uri="{FF2B5EF4-FFF2-40B4-BE49-F238E27FC236}">
                <a16:creationId xmlns:a16="http://schemas.microsoft.com/office/drawing/2014/main" xmlns="" id="{D3766651-AEF8-4D34-A61E-9A4D33C9A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6" name="Text Box 233">
            <a:extLst>
              <a:ext uri="{FF2B5EF4-FFF2-40B4-BE49-F238E27FC236}">
                <a16:creationId xmlns:a16="http://schemas.microsoft.com/office/drawing/2014/main" xmlns="" id="{13D35F04-6879-49BC-B4F6-86A3B11FB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7" name="Text Box 233">
            <a:extLst>
              <a:ext uri="{FF2B5EF4-FFF2-40B4-BE49-F238E27FC236}">
                <a16:creationId xmlns:a16="http://schemas.microsoft.com/office/drawing/2014/main" xmlns="" id="{940F9993-74F3-40B3-8979-4E772AE0A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8" name="Text Box 233">
            <a:extLst>
              <a:ext uri="{FF2B5EF4-FFF2-40B4-BE49-F238E27FC236}">
                <a16:creationId xmlns:a16="http://schemas.microsoft.com/office/drawing/2014/main" xmlns="" id="{A9B6BF77-BE3A-4623-8C1D-9632DE07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9" name="Text Box 233">
            <a:extLst>
              <a:ext uri="{FF2B5EF4-FFF2-40B4-BE49-F238E27FC236}">
                <a16:creationId xmlns:a16="http://schemas.microsoft.com/office/drawing/2014/main" xmlns="" id="{153F1D35-E095-4782-8C5D-B7B530AEE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0" name="Text Box 233">
            <a:extLst>
              <a:ext uri="{FF2B5EF4-FFF2-40B4-BE49-F238E27FC236}">
                <a16:creationId xmlns:a16="http://schemas.microsoft.com/office/drawing/2014/main" xmlns="" id="{FBD5CAED-E4F1-4ADF-A540-A1F497B95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1" name="Text Box 233">
            <a:extLst>
              <a:ext uri="{FF2B5EF4-FFF2-40B4-BE49-F238E27FC236}">
                <a16:creationId xmlns:a16="http://schemas.microsoft.com/office/drawing/2014/main" xmlns="" id="{4B93D419-5962-49B7-AA5E-DFA928AD0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2" name="Text Box 233">
            <a:extLst>
              <a:ext uri="{FF2B5EF4-FFF2-40B4-BE49-F238E27FC236}">
                <a16:creationId xmlns:a16="http://schemas.microsoft.com/office/drawing/2014/main" xmlns="" id="{177505BB-691F-4114-A22B-EBA2A2508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3" name="Text Box 233">
            <a:extLst>
              <a:ext uri="{FF2B5EF4-FFF2-40B4-BE49-F238E27FC236}">
                <a16:creationId xmlns:a16="http://schemas.microsoft.com/office/drawing/2014/main" xmlns="" id="{25ACFEA9-F991-4735-B85B-68C21CE2C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4" name="Text Box 233">
            <a:extLst>
              <a:ext uri="{FF2B5EF4-FFF2-40B4-BE49-F238E27FC236}">
                <a16:creationId xmlns:a16="http://schemas.microsoft.com/office/drawing/2014/main" xmlns="" id="{E499BEB9-6CD0-4157-812A-9B99E0EDD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5" name="Text Box 233">
            <a:extLst>
              <a:ext uri="{FF2B5EF4-FFF2-40B4-BE49-F238E27FC236}">
                <a16:creationId xmlns:a16="http://schemas.microsoft.com/office/drawing/2014/main" xmlns="" id="{71308009-A464-4F28-8DF3-8F919463C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6" name="Text Box 233">
            <a:extLst>
              <a:ext uri="{FF2B5EF4-FFF2-40B4-BE49-F238E27FC236}">
                <a16:creationId xmlns:a16="http://schemas.microsoft.com/office/drawing/2014/main" xmlns="" id="{D02EB2E9-2FE9-4214-97B7-7BAD330B2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7" name="Text Box 233">
            <a:extLst>
              <a:ext uri="{FF2B5EF4-FFF2-40B4-BE49-F238E27FC236}">
                <a16:creationId xmlns:a16="http://schemas.microsoft.com/office/drawing/2014/main" xmlns="" id="{E279690F-9DCD-4D72-BF2B-183B105E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8" name="Text Box 233">
            <a:extLst>
              <a:ext uri="{FF2B5EF4-FFF2-40B4-BE49-F238E27FC236}">
                <a16:creationId xmlns:a16="http://schemas.microsoft.com/office/drawing/2014/main" xmlns="" id="{79265273-E1DE-4308-8315-61B405A5B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9" name="Text Box 233">
            <a:extLst>
              <a:ext uri="{FF2B5EF4-FFF2-40B4-BE49-F238E27FC236}">
                <a16:creationId xmlns:a16="http://schemas.microsoft.com/office/drawing/2014/main" xmlns="" id="{6899B5A6-3FBF-4422-BE15-56F4EA92D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0" name="Text Box 233">
            <a:extLst>
              <a:ext uri="{FF2B5EF4-FFF2-40B4-BE49-F238E27FC236}">
                <a16:creationId xmlns:a16="http://schemas.microsoft.com/office/drawing/2014/main" xmlns="" id="{577AA719-44DE-42DF-917C-F9975EB66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1" name="Text Box 233">
            <a:extLst>
              <a:ext uri="{FF2B5EF4-FFF2-40B4-BE49-F238E27FC236}">
                <a16:creationId xmlns:a16="http://schemas.microsoft.com/office/drawing/2014/main" xmlns="" id="{68E7B42F-A96A-4612-ACBD-E7C37C0DA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2" name="Text Box 233">
            <a:extLst>
              <a:ext uri="{FF2B5EF4-FFF2-40B4-BE49-F238E27FC236}">
                <a16:creationId xmlns:a16="http://schemas.microsoft.com/office/drawing/2014/main" xmlns="" id="{195A90B7-9103-4DCA-A884-63552635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3" name="Text Box 233">
            <a:extLst>
              <a:ext uri="{FF2B5EF4-FFF2-40B4-BE49-F238E27FC236}">
                <a16:creationId xmlns:a16="http://schemas.microsoft.com/office/drawing/2014/main" xmlns="" id="{9E67D0CD-7F11-4E09-A888-BB8A9EE40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4" name="Text Box 233">
            <a:extLst>
              <a:ext uri="{FF2B5EF4-FFF2-40B4-BE49-F238E27FC236}">
                <a16:creationId xmlns:a16="http://schemas.microsoft.com/office/drawing/2014/main" xmlns="" id="{2D00DABC-DC1E-4A2B-9835-461E20FA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5" name="Text Box 233">
            <a:extLst>
              <a:ext uri="{FF2B5EF4-FFF2-40B4-BE49-F238E27FC236}">
                <a16:creationId xmlns:a16="http://schemas.microsoft.com/office/drawing/2014/main" xmlns="" id="{3BEAB30E-BA3F-4541-B850-6B0162491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6" name="Text Box 233">
            <a:extLst>
              <a:ext uri="{FF2B5EF4-FFF2-40B4-BE49-F238E27FC236}">
                <a16:creationId xmlns:a16="http://schemas.microsoft.com/office/drawing/2014/main" xmlns="" id="{A9E0320A-83A0-4EC5-90AC-CFC3EA1F5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7" name="Text Box 233">
            <a:extLst>
              <a:ext uri="{FF2B5EF4-FFF2-40B4-BE49-F238E27FC236}">
                <a16:creationId xmlns:a16="http://schemas.microsoft.com/office/drawing/2014/main" xmlns="" id="{332311E3-21F0-43BB-AABC-460CE6103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8" name="Text Box 233">
            <a:extLst>
              <a:ext uri="{FF2B5EF4-FFF2-40B4-BE49-F238E27FC236}">
                <a16:creationId xmlns:a16="http://schemas.microsoft.com/office/drawing/2014/main" xmlns="" id="{F56F7FB5-5421-4404-855C-E3651DFB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9" name="Text Box 233">
            <a:extLst>
              <a:ext uri="{FF2B5EF4-FFF2-40B4-BE49-F238E27FC236}">
                <a16:creationId xmlns:a16="http://schemas.microsoft.com/office/drawing/2014/main" xmlns="" id="{D83ED511-0859-4BEB-BE88-2058A4A88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0" name="Text Box 233">
            <a:extLst>
              <a:ext uri="{FF2B5EF4-FFF2-40B4-BE49-F238E27FC236}">
                <a16:creationId xmlns:a16="http://schemas.microsoft.com/office/drawing/2014/main" xmlns="" id="{DB2280E9-B0C3-426A-854F-D45A0B8F6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1" name="Text Box 233">
            <a:extLst>
              <a:ext uri="{FF2B5EF4-FFF2-40B4-BE49-F238E27FC236}">
                <a16:creationId xmlns:a16="http://schemas.microsoft.com/office/drawing/2014/main" xmlns="" id="{2D06D406-D595-4748-8CBE-6E819E55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2" name="Text Box 233">
            <a:extLst>
              <a:ext uri="{FF2B5EF4-FFF2-40B4-BE49-F238E27FC236}">
                <a16:creationId xmlns:a16="http://schemas.microsoft.com/office/drawing/2014/main" xmlns="" id="{A7539E8E-21E2-427C-A975-1CFBDC844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3" name="Text Box 233">
            <a:extLst>
              <a:ext uri="{FF2B5EF4-FFF2-40B4-BE49-F238E27FC236}">
                <a16:creationId xmlns:a16="http://schemas.microsoft.com/office/drawing/2014/main" xmlns="" id="{0E9411DA-C624-4866-9AEE-A79017D20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4" name="Text Box 233">
            <a:extLst>
              <a:ext uri="{FF2B5EF4-FFF2-40B4-BE49-F238E27FC236}">
                <a16:creationId xmlns:a16="http://schemas.microsoft.com/office/drawing/2014/main" xmlns="" id="{4DAE843F-E727-4CB9-9365-53387B0B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5" name="Text Box 233">
            <a:extLst>
              <a:ext uri="{FF2B5EF4-FFF2-40B4-BE49-F238E27FC236}">
                <a16:creationId xmlns:a16="http://schemas.microsoft.com/office/drawing/2014/main" xmlns="" id="{DF27BE89-8CCB-406C-AA51-70CFDD4E9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6" name="Text Box 233">
            <a:extLst>
              <a:ext uri="{FF2B5EF4-FFF2-40B4-BE49-F238E27FC236}">
                <a16:creationId xmlns:a16="http://schemas.microsoft.com/office/drawing/2014/main" xmlns="" id="{AB4FA65D-049F-4F7F-94A1-C27B138B3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7" name="Text Box 233">
            <a:extLst>
              <a:ext uri="{FF2B5EF4-FFF2-40B4-BE49-F238E27FC236}">
                <a16:creationId xmlns:a16="http://schemas.microsoft.com/office/drawing/2014/main" xmlns="" id="{5EF79E86-1AB5-41F0-9F4C-B22761501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8" name="Text Box 233">
            <a:extLst>
              <a:ext uri="{FF2B5EF4-FFF2-40B4-BE49-F238E27FC236}">
                <a16:creationId xmlns:a16="http://schemas.microsoft.com/office/drawing/2014/main" xmlns="" id="{AD5931FF-B59D-4FC7-9FE9-221AC68EC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9" name="Text Box 233">
            <a:extLst>
              <a:ext uri="{FF2B5EF4-FFF2-40B4-BE49-F238E27FC236}">
                <a16:creationId xmlns:a16="http://schemas.microsoft.com/office/drawing/2014/main" xmlns="" id="{FB07651C-AC09-4FF7-B4B4-5B21EFAC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0" name="Text Box 233">
            <a:extLst>
              <a:ext uri="{FF2B5EF4-FFF2-40B4-BE49-F238E27FC236}">
                <a16:creationId xmlns:a16="http://schemas.microsoft.com/office/drawing/2014/main" xmlns="" id="{5E72919B-4224-4609-B4BB-DBCE18641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1" name="Text Box 233">
            <a:extLst>
              <a:ext uri="{FF2B5EF4-FFF2-40B4-BE49-F238E27FC236}">
                <a16:creationId xmlns:a16="http://schemas.microsoft.com/office/drawing/2014/main" xmlns="" id="{8B9FE3CC-0CF3-43CC-A640-867CEE3BB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2" name="Text Box 233">
            <a:extLst>
              <a:ext uri="{FF2B5EF4-FFF2-40B4-BE49-F238E27FC236}">
                <a16:creationId xmlns:a16="http://schemas.microsoft.com/office/drawing/2014/main" xmlns="" id="{8DBB1F81-8A0F-414B-856E-2E2485CD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3" name="Text Box 233">
            <a:extLst>
              <a:ext uri="{FF2B5EF4-FFF2-40B4-BE49-F238E27FC236}">
                <a16:creationId xmlns:a16="http://schemas.microsoft.com/office/drawing/2014/main" xmlns="" id="{F9643016-5CA9-4175-BA0E-CBFF39AB6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4" name="Text Box 233">
            <a:extLst>
              <a:ext uri="{FF2B5EF4-FFF2-40B4-BE49-F238E27FC236}">
                <a16:creationId xmlns:a16="http://schemas.microsoft.com/office/drawing/2014/main" xmlns="" id="{6EFA58F6-4A59-46BE-96A1-3FC3F13B8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5" name="Text Box 233">
            <a:extLst>
              <a:ext uri="{FF2B5EF4-FFF2-40B4-BE49-F238E27FC236}">
                <a16:creationId xmlns:a16="http://schemas.microsoft.com/office/drawing/2014/main" xmlns="" id="{01F82B8A-8291-4E04-B835-B2D87750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6" name="Text Box 233">
            <a:extLst>
              <a:ext uri="{FF2B5EF4-FFF2-40B4-BE49-F238E27FC236}">
                <a16:creationId xmlns:a16="http://schemas.microsoft.com/office/drawing/2014/main" xmlns="" id="{B93B3A17-81BB-41AB-BCC9-A0BE7E6FF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7" name="Text Box 233">
            <a:extLst>
              <a:ext uri="{FF2B5EF4-FFF2-40B4-BE49-F238E27FC236}">
                <a16:creationId xmlns:a16="http://schemas.microsoft.com/office/drawing/2014/main" xmlns="" id="{55EC57A1-0E1B-4CA4-B149-2329943A4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8" name="Text Box 233">
            <a:extLst>
              <a:ext uri="{FF2B5EF4-FFF2-40B4-BE49-F238E27FC236}">
                <a16:creationId xmlns:a16="http://schemas.microsoft.com/office/drawing/2014/main" xmlns="" id="{5CA725FF-A510-4834-97F0-CE51E3E97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9" name="Text Box 233">
            <a:extLst>
              <a:ext uri="{FF2B5EF4-FFF2-40B4-BE49-F238E27FC236}">
                <a16:creationId xmlns:a16="http://schemas.microsoft.com/office/drawing/2014/main" xmlns="" id="{55B84A1D-C804-44BC-A203-9509DD4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0" name="Text Box 233">
            <a:extLst>
              <a:ext uri="{FF2B5EF4-FFF2-40B4-BE49-F238E27FC236}">
                <a16:creationId xmlns:a16="http://schemas.microsoft.com/office/drawing/2014/main" xmlns="" id="{884399E7-948D-4DEB-AB30-59373472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1" name="Text Box 233">
            <a:extLst>
              <a:ext uri="{FF2B5EF4-FFF2-40B4-BE49-F238E27FC236}">
                <a16:creationId xmlns:a16="http://schemas.microsoft.com/office/drawing/2014/main" xmlns="" id="{B7FE2664-D599-4F7B-A02D-9CA69B2FA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2" name="Text Box 233">
            <a:extLst>
              <a:ext uri="{FF2B5EF4-FFF2-40B4-BE49-F238E27FC236}">
                <a16:creationId xmlns:a16="http://schemas.microsoft.com/office/drawing/2014/main" xmlns="" id="{A202EA46-E109-4610-BFBA-D3CE57E9D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3" name="Text Box 233">
            <a:extLst>
              <a:ext uri="{FF2B5EF4-FFF2-40B4-BE49-F238E27FC236}">
                <a16:creationId xmlns:a16="http://schemas.microsoft.com/office/drawing/2014/main" xmlns="" id="{4DA45953-69F3-45E8-AEA0-27ABA3352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4" name="Text Box 233">
            <a:extLst>
              <a:ext uri="{FF2B5EF4-FFF2-40B4-BE49-F238E27FC236}">
                <a16:creationId xmlns:a16="http://schemas.microsoft.com/office/drawing/2014/main" xmlns="" id="{B11411D6-BFB1-43D3-BAC0-A7DECCDE2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5" name="Text Box 233">
            <a:extLst>
              <a:ext uri="{FF2B5EF4-FFF2-40B4-BE49-F238E27FC236}">
                <a16:creationId xmlns:a16="http://schemas.microsoft.com/office/drawing/2014/main" xmlns="" id="{B8BEFD17-0E22-4979-848F-4F3526BB3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6" name="Text Box 233">
            <a:extLst>
              <a:ext uri="{FF2B5EF4-FFF2-40B4-BE49-F238E27FC236}">
                <a16:creationId xmlns:a16="http://schemas.microsoft.com/office/drawing/2014/main" xmlns="" id="{57DB8B45-2ED3-4A19-9DEE-1214B1BC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7" name="Text Box 233">
            <a:extLst>
              <a:ext uri="{FF2B5EF4-FFF2-40B4-BE49-F238E27FC236}">
                <a16:creationId xmlns:a16="http://schemas.microsoft.com/office/drawing/2014/main" xmlns="" id="{1E92173E-94E6-4255-ABB8-C863EA3FD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8" name="Text Box 233">
            <a:extLst>
              <a:ext uri="{FF2B5EF4-FFF2-40B4-BE49-F238E27FC236}">
                <a16:creationId xmlns:a16="http://schemas.microsoft.com/office/drawing/2014/main" xmlns="" id="{15B0587F-EE25-4423-BCD7-B4512EF85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9" name="Text Box 233">
            <a:extLst>
              <a:ext uri="{FF2B5EF4-FFF2-40B4-BE49-F238E27FC236}">
                <a16:creationId xmlns:a16="http://schemas.microsoft.com/office/drawing/2014/main" xmlns="" id="{6C286FCE-177D-4854-8EDA-86241268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0" name="Text Box 233">
            <a:extLst>
              <a:ext uri="{FF2B5EF4-FFF2-40B4-BE49-F238E27FC236}">
                <a16:creationId xmlns:a16="http://schemas.microsoft.com/office/drawing/2014/main" xmlns="" id="{285D728B-217A-4FB3-BEB4-2603DCA3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1" name="Text Box 233">
            <a:extLst>
              <a:ext uri="{FF2B5EF4-FFF2-40B4-BE49-F238E27FC236}">
                <a16:creationId xmlns:a16="http://schemas.microsoft.com/office/drawing/2014/main" xmlns="" id="{2437CD03-61A8-4A3D-90E3-F19197059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2" name="Text Box 233">
            <a:extLst>
              <a:ext uri="{FF2B5EF4-FFF2-40B4-BE49-F238E27FC236}">
                <a16:creationId xmlns:a16="http://schemas.microsoft.com/office/drawing/2014/main" xmlns="" id="{C5D77F4A-7EA9-423D-BF1E-6DE6185A1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3" name="Text Box 233">
            <a:extLst>
              <a:ext uri="{FF2B5EF4-FFF2-40B4-BE49-F238E27FC236}">
                <a16:creationId xmlns:a16="http://schemas.microsoft.com/office/drawing/2014/main" xmlns="" id="{40DAD5FF-E046-4990-BBA8-C3CC3DCDA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4" name="Text Box 233">
            <a:extLst>
              <a:ext uri="{FF2B5EF4-FFF2-40B4-BE49-F238E27FC236}">
                <a16:creationId xmlns:a16="http://schemas.microsoft.com/office/drawing/2014/main" xmlns="" id="{E2A9AEBD-1C4F-490B-A45A-35A2A3D95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5" name="Text Box 233">
            <a:extLst>
              <a:ext uri="{FF2B5EF4-FFF2-40B4-BE49-F238E27FC236}">
                <a16:creationId xmlns:a16="http://schemas.microsoft.com/office/drawing/2014/main" xmlns="" id="{6FC4943E-D095-445B-9BBD-D758A78CC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6" name="Text Box 233">
            <a:extLst>
              <a:ext uri="{FF2B5EF4-FFF2-40B4-BE49-F238E27FC236}">
                <a16:creationId xmlns:a16="http://schemas.microsoft.com/office/drawing/2014/main" xmlns="" id="{813A384A-5DAF-4E48-A40F-A87EBB553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7" name="Text Box 233">
            <a:extLst>
              <a:ext uri="{FF2B5EF4-FFF2-40B4-BE49-F238E27FC236}">
                <a16:creationId xmlns:a16="http://schemas.microsoft.com/office/drawing/2014/main" xmlns="" id="{CB5494BE-53CC-4162-B993-42217FACE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8" name="Text Box 233">
            <a:extLst>
              <a:ext uri="{FF2B5EF4-FFF2-40B4-BE49-F238E27FC236}">
                <a16:creationId xmlns:a16="http://schemas.microsoft.com/office/drawing/2014/main" xmlns="" id="{B050BEE6-AFE9-416B-B7A0-B25F4641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9" name="Text Box 233">
            <a:extLst>
              <a:ext uri="{FF2B5EF4-FFF2-40B4-BE49-F238E27FC236}">
                <a16:creationId xmlns:a16="http://schemas.microsoft.com/office/drawing/2014/main" xmlns="" id="{FD63E182-1ABD-466D-AAF0-7B7D2DC37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0" name="Text Box 233">
            <a:extLst>
              <a:ext uri="{FF2B5EF4-FFF2-40B4-BE49-F238E27FC236}">
                <a16:creationId xmlns:a16="http://schemas.microsoft.com/office/drawing/2014/main" xmlns="" id="{F51C9CAE-23A9-4B16-9B59-F2E438EF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1" name="Text Box 233">
            <a:extLst>
              <a:ext uri="{FF2B5EF4-FFF2-40B4-BE49-F238E27FC236}">
                <a16:creationId xmlns:a16="http://schemas.microsoft.com/office/drawing/2014/main" xmlns="" id="{E05482EF-09D3-48C3-A6F4-FB55D9228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2" name="Text Box 233">
            <a:extLst>
              <a:ext uri="{FF2B5EF4-FFF2-40B4-BE49-F238E27FC236}">
                <a16:creationId xmlns:a16="http://schemas.microsoft.com/office/drawing/2014/main" xmlns="" id="{E8A6C96A-7BAE-48BC-8896-8C956FB9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3" name="Text Box 233">
            <a:extLst>
              <a:ext uri="{FF2B5EF4-FFF2-40B4-BE49-F238E27FC236}">
                <a16:creationId xmlns:a16="http://schemas.microsoft.com/office/drawing/2014/main" xmlns="" id="{8DE94AE3-0081-46B0-92B9-3297E1E6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4" name="Text Box 233">
            <a:extLst>
              <a:ext uri="{FF2B5EF4-FFF2-40B4-BE49-F238E27FC236}">
                <a16:creationId xmlns:a16="http://schemas.microsoft.com/office/drawing/2014/main" xmlns="" id="{6DEB6B9A-6354-410D-9548-8EB9CF2EB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5" name="Text Box 233">
            <a:extLst>
              <a:ext uri="{FF2B5EF4-FFF2-40B4-BE49-F238E27FC236}">
                <a16:creationId xmlns:a16="http://schemas.microsoft.com/office/drawing/2014/main" xmlns="" id="{B2688769-7043-4FBB-9212-0DEB76E99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6" name="Text Box 233">
            <a:extLst>
              <a:ext uri="{FF2B5EF4-FFF2-40B4-BE49-F238E27FC236}">
                <a16:creationId xmlns:a16="http://schemas.microsoft.com/office/drawing/2014/main" xmlns="" id="{F9AFA14E-245A-4652-9761-A5CF216F4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" name="Text Box 233">
            <a:extLst>
              <a:ext uri="{FF2B5EF4-FFF2-40B4-BE49-F238E27FC236}">
                <a16:creationId xmlns:a16="http://schemas.microsoft.com/office/drawing/2014/main" xmlns="" id="{AEF7D3CF-4444-4B66-B9D5-5D503C440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" name="Text Box 233">
            <a:extLst>
              <a:ext uri="{FF2B5EF4-FFF2-40B4-BE49-F238E27FC236}">
                <a16:creationId xmlns:a16="http://schemas.microsoft.com/office/drawing/2014/main" xmlns="" id="{40BBFF36-6C90-4E32-973A-98F17E02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" name="Text Box 233">
            <a:extLst>
              <a:ext uri="{FF2B5EF4-FFF2-40B4-BE49-F238E27FC236}">
                <a16:creationId xmlns:a16="http://schemas.microsoft.com/office/drawing/2014/main" xmlns="" id="{23AFC7D1-86C3-4F0D-A71D-632317FC4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" name="Text Box 233">
            <a:extLst>
              <a:ext uri="{FF2B5EF4-FFF2-40B4-BE49-F238E27FC236}">
                <a16:creationId xmlns:a16="http://schemas.microsoft.com/office/drawing/2014/main" xmlns="" id="{357C4BB5-5E3B-499A-9263-89FF843C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" name="Text Box 233">
            <a:extLst>
              <a:ext uri="{FF2B5EF4-FFF2-40B4-BE49-F238E27FC236}">
                <a16:creationId xmlns:a16="http://schemas.microsoft.com/office/drawing/2014/main" xmlns="" id="{7E3A1D39-9228-4682-8A8C-4FD42EEEE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" name="Text Box 233">
            <a:extLst>
              <a:ext uri="{FF2B5EF4-FFF2-40B4-BE49-F238E27FC236}">
                <a16:creationId xmlns:a16="http://schemas.microsoft.com/office/drawing/2014/main" xmlns="" id="{6969E7AC-F110-4A66-96CF-88F138FB9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3" name="Text Box 233">
            <a:extLst>
              <a:ext uri="{FF2B5EF4-FFF2-40B4-BE49-F238E27FC236}">
                <a16:creationId xmlns:a16="http://schemas.microsoft.com/office/drawing/2014/main" xmlns="" id="{391FB636-9144-4878-8AA7-438DCEA6D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4" name="Text Box 233">
            <a:extLst>
              <a:ext uri="{FF2B5EF4-FFF2-40B4-BE49-F238E27FC236}">
                <a16:creationId xmlns:a16="http://schemas.microsoft.com/office/drawing/2014/main" xmlns="" id="{8966A52A-AE78-46A3-9A5A-70854BC23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5" name="Text Box 233">
            <a:extLst>
              <a:ext uri="{FF2B5EF4-FFF2-40B4-BE49-F238E27FC236}">
                <a16:creationId xmlns:a16="http://schemas.microsoft.com/office/drawing/2014/main" xmlns="" id="{EEF78A29-3331-4FD3-AB1B-66FEA344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6" name="Text Box 233">
            <a:extLst>
              <a:ext uri="{FF2B5EF4-FFF2-40B4-BE49-F238E27FC236}">
                <a16:creationId xmlns:a16="http://schemas.microsoft.com/office/drawing/2014/main" xmlns="" id="{4D1E52F3-9621-41AC-B256-804040C0B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7" name="Text Box 233">
            <a:extLst>
              <a:ext uri="{FF2B5EF4-FFF2-40B4-BE49-F238E27FC236}">
                <a16:creationId xmlns:a16="http://schemas.microsoft.com/office/drawing/2014/main" xmlns="" id="{72567F4B-DA80-417F-9296-3099C5BBF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8" name="Text Box 233">
            <a:extLst>
              <a:ext uri="{FF2B5EF4-FFF2-40B4-BE49-F238E27FC236}">
                <a16:creationId xmlns:a16="http://schemas.microsoft.com/office/drawing/2014/main" xmlns="" id="{6BEA0360-5B88-442D-8E29-5FFBBEFEC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9" name="Text Box 233">
            <a:extLst>
              <a:ext uri="{FF2B5EF4-FFF2-40B4-BE49-F238E27FC236}">
                <a16:creationId xmlns:a16="http://schemas.microsoft.com/office/drawing/2014/main" xmlns="" id="{D12CE817-02C3-4415-8F1E-0185FA4F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0" name="Text Box 233">
            <a:extLst>
              <a:ext uri="{FF2B5EF4-FFF2-40B4-BE49-F238E27FC236}">
                <a16:creationId xmlns:a16="http://schemas.microsoft.com/office/drawing/2014/main" xmlns="" id="{D1939AF2-1B67-4C61-B00F-8B375C0B6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1" name="Text Box 233">
            <a:extLst>
              <a:ext uri="{FF2B5EF4-FFF2-40B4-BE49-F238E27FC236}">
                <a16:creationId xmlns:a16="http://schemas.microsoft.com/office/drawing/2014/main" xmlns="" id="{D946F5BD-A6A4-4AE3-907B-0CBB2E2E6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2" name="Text Box 233">
            <a:extLst>
              <a:ext uri="{FF2B5EF4-FFF2-40B4-BE49-F238E27FC236}">
                <a16:creationId xmlns:a16="http://schemas.microsoft.com/office/drawing/2014/main" xmlns="" id="{FFE97BE9-0EB7-4281-A993-0C0BBDED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3" name="Text Box 233">
            <a:extLst>
              <a:ext uri="{FF2B5EF4-FFF2-40B4-BE49-F238E27FC236}">
                <a16:creationId xmlns:a16="http://schemas.microsoft.com/office/drawing/2014/main" xmlns="" id="{E4D9C02A-CC4F-45D2-8E01-EE8980B73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4" name="Text Box 233">
            <a:extLst>
              <a:ext uri="{FF2B5EF4-FFF2-40B4-BE49-F238E27FC236}">
                <a16:creationId xmlns:a16="http://schemas.microsoft.com/office/drawing/2014/main" xmlns="" id="{A7C022D6-B013-4D6A-8B3C-4BFA522F7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5" name="Text Box 233">
            <a:extLst>
              <a:ext uri="{FF2B5EF4-FFF2-40B4-BE49-F238E27FC236}">
                <a16:creationId xmlns:a16="http://schemas.microsoft.com/office/drawing/2014/main" xmlns="" id="{25CB008D-EE93-4FF5-8F20-968645EC0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6" name="Text Box 233">
            <a:extLst>
              <a:ext uri="{FF2B5EF4-FFF2-40B4-BE49-F238E27FC236}">
                <a16:creationId xmlns:a16="http://schemas.microsoft.com/office/drawing/2014/main" xmlns="" id="{C5D99D57-D1C5-425E-8FC9-45F540CEE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" name="Text Box 233">
            <a:extLst>
              <a:ext uri="{FF2B5EF4-FFF2-40B4-BE49-F238E27FC236}">
                <a16:creationId xmlns:a16="http://schemas.microsoft.com/office/drawing/2014/main" xmlns="" id="{DAC0BD10-2CB5-4987-8DE8-DD494E557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8" name="Text Box 233">
            <a:extLst>
              <a:ext uri="{FF2B5EF4-FFF2-40B4-BE49-F238E27FC236}">
                <a16:creationId xmlns:a16="http://schemas.microsoft.com/office/drawing/2014/main" xmlns="" id="{590C043B-B63C-4961-9C4D-4F17B59F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9" name="Text Box 233">
            <a:extLst>
              <a:ext uri="{FF2B5EF4-FFF2-40B4-BE49-F238E27FC236}">
                <a16:creationId xmlns:a16="http://schemas.microsoft.com/office/drawing/2014/main" xmlns="" id="{3C924559-8979-45E5-82C5-49EF57E2F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0" name="Text Box 233">
            <a:extLst>
              <a:ext uri="{FF2B5EF4-FFF2-40B4-BE49-F238E27FC236}">
                <a16:creationId xmlns:a16="http://schemas.microsoft.com/office/drawing/2014/main" xmlns="" id="{15F06F68-1B34-4D6D-8E61-BF118575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1" name="Text Box 233">
            <a:extLst>
              <a:ext uri="{FF2B5EF4-FFF2-40B4-BE49-F238E27FC236}">
                <a16:creationId xmlns:a16="http://schemas.microsoft.com/office/drawing/2014/main" xmlns="" id="{0456E060-6FD7-41FA-A0B2-7707F471E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2" name="Text Box 233">
            <a:extLst>
              <a:ext uri="{FF2B5EF4-FFF2-40B4-BE49-F238E27FC236}">
                <a16:creationId xmlns:a16="http://schemas.microsoft.com/office/drawing/2014/main" xmlns="" id="{8D123E63-6734-486F-B273-319F3064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3" name="Text Box 233">
            <a:extLst>
              <a:ext uri="{FF2B5EF4-FFF2-40B4-BE49-F238E27FC236}">
                <a16:creationId xmlns:a16="http://schemas.microsoft.com/office/drawing/2014/main" xmlns="" id="{4E68EA1F-9FF1-4710-8D92-B21423C8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4" name="Text Box 233">
            <a:extLst>
              <a:ext uri="{FF2B5EF4-FFF2-40B4-BE49-F238E27FC236}">
                <a16:creationId xmlns:a16="http://schemas.microsoft.com/office/drawing/2014/main" xmlns="" id="{C6CDEDE5-6DDD-42BE-9C39-775646413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5" name="Text Box 233">
            <a:extLst>
              <a:ext uri="{FF2B5EF4-FFF2-40B4-BE49-F238E27FC236}">
                <a16:creationId xmlns:a16="http://schemas.microsoft.com/office/drawing/2014/main" xmlns="" id="{CB7A4A5A-D18D-462C-89AB-FA97370F8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6" name="Text Box 233">
            <a:extLst>
              <a:ext uri="{FF2B5EF4-FFF2-40B4-BE49-F238E27FC236}">
                <a16:creationId xmlns:a16="http://schemas.microsoft.com/office/drawing/2014/main" xmlns="" id="{89C6AC83-007B-4C6A-8F5D-921C5168A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7" name="Text Box 233">
            <a:extLst>
              <a:ext uri="{FF2B5EF4-FFF2-40B4-BE49-F238E27FC236}">
                <a16:creationId xmlns:a16="http://schemas.microsoft.com/office/drawing/2014/main" xmlns="" id="{5411DC3A-C4A2-47A1-82E8-8A87A7B6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" name="Text Box 233">
            <a:extLst>
              <a:ext uri="{FF2B5EF4-FFF2-40B4-BE49-F238E27FC236}">
                <a16:creationId xmlns:a16="http://schemas.microsoft.com/office/drawing/2014/main" xmlns="" id="{59E5F389-D65D-49BD-9138-43FD779B6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9" name="Text Box 233">
            <a:extLst>
              <a:ext uri="{FF2B5EF4-FFF2-40B4-BE49-F238E27FC236}">
                <a16:creationId xmlns:a16="http://schemas.microsoft.com/office/drawing/2014/main" xmlns="" id="{BDDF5068-67FA-4830-8C04-79F3BA52B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0" name="Text Box 233">
            <a:extLst>
              <a:ext uri="{FF2B5EF4-FFF2-40B4-BE49-F238E27FC236}">
                <a16:creationId xmlns:a16="http://schemas.microsoft.com/office/drawing/2014/main" xmlns="" id="{D8636007-D5DB-499D-B69B-A858EAC3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1" name="Text Box 233">
            <a:extLst>
              <a:ext uri="{FF2B5EF4-FFF2-40B4-BE49-F238E27FC236}">
                <a16:creationId xmlns:a16="http://schemas.microsoft.com/office/drawing/2014/main" xmlns="" id="{84F6BA30-51E5-4062-BCB4-72B0DE6F5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2" name="Text Box 233">
            <a:extLst>
              <a:ext uri="{FF2B5EF4-FFF2-40B4-BE49-F238E27FC236}">
                <a16:creationId xmlns:a16="http://schemas.microsoft.com/office/drawing/2014/main" xmlns="" id="{D2098B2F-D3FB-4E9F-81DC-98AC7F3B5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3" name="Text Box 233">
            <a:extLst>
              <a:ext uri="{FF2B5EF4-FFF2-40B4-BE49-F238E27FC236}">
                <a16:creationId xmlns:a16="http://schemas.microsoft.com/office/drawing/2014/main" xmlns="" id="{6179AE86-3FAA-4367-8454-08CD9C5B6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4" name="Text Box 233">
            <a:extLst>
              <a:ext uri="{FF2B5EF4-FFF2-40B4-BE49-F238E27FC236}">
                <a16:creationId xmlns:a16="http://schemas.microsoft.com/office/drawing/2014/main" xmlns="" id="{6DAB6ECE-D616-42EB-994D-54A29DFE4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5" name="Text Box 233">
            <a:extLst>
              <a:ext uri="{FF2B5EF4-FFF2-40B4-BE49-F238E27FC236}">
                <a16:creationId xmlns:a16="http://schemas.microsoft.com/office/drawing/2014/main" xmlns="" id="{E2D7D40C-C913-4ADB-BA6F-514B0C2F1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6" name="Text Box 233">
            <a:extLst>
              <a:ext uri="{FF2B5EF4-FFF2-40B4-BE49-F238E27FC236}">
                <a16:creationId xmlns:a16="http://schemas.microsoft.com/office/drawing/2014/main" xmlns="" id="{D5682B85-7193-4256-90A6-BA9D03C7D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7" name="Text Box 233">
            <a:extLst>
              <a:ext uri="{FF2B5EF4-FFF2-40B4-BE49-F238E27FC236}">
                <a16:creationId xmlns:a16="http://schemas.microsoft.com/office/drawing/2014/main" xmlns="" id="{A67DA338-911F-4FCD-B5A1-BEA3B01F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8" name="Text Box 233">
            <a:extLst>
              <a:ext uri="{FF2B5EF4-FFF2-40B4-BE49-F238E27FC236}">
                <a16:creationId xmlns:a16="http://schemas.microsoft.com/office/drawing/2014/main" xmlns="" id="{DB1416D4-E8CF-4826-BE6F-D8826EDBC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9" name="Text Box 233">
            <a:extLst>
              <a:ext uri="{FF2B5EF4-FFF2-40B4-BE49-F238E27FC236}">
                <a16:creationId xmlns:a16="http://schemas.microsoft.com/office/drawing/2014/main" xmlns="" id="{9B20E4D2-C3CF-4AD9-8D93-8F8341050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0" name="Text Box 233">
            <a:extLst>
              <a:ext uri="{FF2B5EF4-FFF2-40B4-BE49-F238E27FC236}">
                <a16:creationId xmlns:a16="http://schemas.microsoft.com/office/drawing/2014/main" xmlns="" id="{6353425E-A917-4ED0-B95E-A57902D45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1" name="Text Box 233">
            <a:extLst>
              <a:ext uri="{FF2B5EF4-FFF2-40B4-BE49-F238E27FC236}">
                <a16:creationId xmlns:a16="http://schemas.microsoft.com/office/drawing/2014/main" xmlns="" id="{5B368FC8-AD8E-4A1D-A157-8CBAF7025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2" name="Text Box 233">
            <a:extLst>
              <a:ext uri="{FF2B5EF4-FFF2-40B4-BE49-F238E27FC236}">
                <a16:creationId xmlns:a16="http://schemas.microsoft.com/office/drawing/2014/main" xmlns="" id="{3122102E-5A22-4E5F-B5E5-CFD80648F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3" name="Text Box 233">
            <a:extLst>
              <a:ext uri="{FF2B5EF4-FFF2-40B4-BE49-F238E27FC236}">
                <a16:creationId xmlns:a16="http://schemas.microsoft.com/office/drawing/2014/main" xmlns="" id="{AD76D2D9-C023-4CB3-ADD6-4DF44E5F4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" name="Text Box 233">
            <a:extLst>
              <a:ext uri="{FF2B5EF4-FFF2-40B4-BE49-F238E27FC236}">
                <a16:creationId xmlns:a16="http://schemas.microsoft.com/office/drawing/2014/main" xmlns="" id="{9879B477-F340-49E1-A9AF-4ED83F830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5" name="Text Box 233">
            <a:extLst>
              <a:ext uri="{FF2B5EF4-FFF2-40B4-BE49-F238E27FC236}">
                <a16:creationId xmlns:a16="http://schemas.microsoft.com/office/drawing/2014/main" xmlns="" id="{55A71C0B-D306-4F50-AA92-CF7114B6D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6" name="Text Box 233">
            <a:extLst>
              <a:ext uri="{FF2B5EF4-FFF2-40B4-BE49-F238E27FC236}">
                <a16:creationId xmlns:a16="http://schemas.microsoft.com/office/drawing/2014/main" xmlns="" id="{5344F9EF-F6C5-4178-8E88-9A9A0D0DF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7" name="Text Box 233">
            <a:extLst>
              <a:ext uri="{FF2B5EF4-FFF2-40B4-BE49-F238E27FC236}">
                <a16:creationId xmlns:a16="http://schemas.microsoft.com/office/drawing/2014/main" xmlns="" id="{5E88F217-91BA-4602-B3CB-27CB374A8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8" name="Text Box 233">
            <a:extLst>
              <a:ext uri="{FF2B5EF4-FFF2-40B4-BE49-F238E27FC236}">
                <a16:creationId xmlns:a16="http://schemas.microsoft.com/office/drawing/2014/main" xmlns="" id="{7531661B-9E00-4045-9F25-B165D1D61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9" name="Text Box 233">
            <a:extLst>
              <a:ext uri="{FF2B5EF4-FFF2-40B4-BE49-F238E27FC236}">
                <a16:creationId xmlns:a16="http://schemas.microsoft.com/office/drawing/2014/main" xmlns="" id="{D03F8915-F595-467C-89B4-19147E764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0" name="Text Box 233">
            <a:extLst>
              <a:ext uri="{FF2B5EF4-FFF2-40B4-BE49-F238E27FC236}">
                <a16:creationId xmlns:a16="http://schemas.microsoft.com/office/drawing/2014/main" xmlns="" id="{178E9D09-8141-49BC-B340-B227818DA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1" name="Text Box 233">
            <a:extLst>
              <a:ext uri="{FF2B5EF4-FFF2-40B4-BE49-F238E27FC236}">
                <a16:creationId xmlns:a16="http://schemas.microsoft.com/office/drawing/2014/main" xmlns="" id="{C6491F50-2A1C-43B3-84FC-03C6E101A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2" name="Text Box 233">
            <a:extLst>
              <a:ext uri="{FF2B5EF4-FFF2-40B4-BE49-F238E27FC236}">
                <a16:creationId xmlns:a16="http://schemas.microsoft.com/office/drawing/2014/main" xmlns="" id="{8574E738-045B-40D9-ABE6-453F138C3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3" name="Text Box 233">
            <a:extLst>
              <a:ext uri="{FF2B5EF4-FFF2-40B4-BE49-F238E27FC236}">
                <a16:creationId xmlns:a16="http://schemas.microsoft.com/office/drawing/2014/main" xmlns="" id="{94AECE8F-753C-420B-9D5D-BB2E64F3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4" name="Text Box 233">
            <a:extLst>
              <a:ext uri="{FF2B5EF4-FFF2-40B4-BE49-F238E27FC236}">
                <a16:creationId xmlns:a16="http://schemas.microsoft.com/office/drawing/2014/main" xmlns="" id="{0823BDA6-2B7D-4D3C-9C0F-DAD8C86E2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5" name="Text Box 233">
            <a:extLst>
              <a:ext uri="{FF2B5EF4-FFF2-40B4-BE49-F238E27FC236}">
                <a16:creationId xmlns:a16="http://schemas.microsoft.com/office/drawing/2014/main" xmlns="" id="{AD14D0FA-C762-40BB-93FE-EC3D6FB01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6" name="Text Box 233">
            <a:extLst>
              <a:ext uri="{FF2B5EF4-FFF2-40B4-BE49-F238E27FC236}">
                <a16:creationId xmlns:a16="http://schemas.microsoft.com/office/drawing/2014/main" xmlns="" id="{FAA049E2-2551-42F8-9976-86DF752A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7" name="Text Box 233">
            <a:extLst>
              <a:ext uri="{FF2B5EF4-FFF2-40B4-BE49-F238E27FC236}">
                <a16:creationId xmlns:a16="http://schemas.microsoft.com/office/drawing/2014/main" xmlns="" id="{4BF95452-9727-4237-96EE-DCB3821BF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8" name="Text Box 233">
            <a:extLst>
              <a:ext uri="{FF2B5EF4-FFF2-40B4-BE49-F238E27FC236}">
                <a16:creationId xmlns:a16="http://schemas.microsoft.com/office/drawing/2014/main" xmlns="" id="{FDC9ABFA-DDFC-4CEB-94F7-845284D4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9" name="Text Box 233">
            <a:extLst>
              <a:ext uri="{FF2B5EF4-FFF2-40B4-BE49-F238E27FC236}">
                <a16:creationId xmlns:a16="http://schemas.microsoft.com/office/drawing/2014/main" xmlns="" id="{F0DA71FB-ED1B-4343-90B8-7208A1FAC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0" name="Text Box 233">
            <a:extLst>
              <a:ext uri="{FF2B5EF4-FFF2-40B4-BE49-F238E27FC236}">
                <a16:creationId xmlns:a16="http://schemas.microsoft.com/office/drawing/2014/main" xmlns="" id="{1D7BAD6B-8E77-46F3-9FC8-0D1900C2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1" name="Text Box 233">
            <a:extLst>
              <a:ext uri="{FF2B5EF4-FFF2-40B4-BE49-F238E27FC236}">
                <a16:creationId xmlns:a16="http://schemas.microsoft.com/office/drawing/2014/main" xmlns="" id="{39C18848-4E0A-4D1E-973E-9D41B4AEF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2" name="Text Box 233">
            <a:extLst>
              <a:ext uri="{FF2B5EF4-FFF2-40B4-BE49-F238E27FC236}">
                <a16:creationId xmlns:a16="http://schemas.microsoft.com/office/drawing/2014/main" xmlns="" id="{7A62AF39-E309-4D53-B200-671E88EE0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3" name="Text Box 233">
            <a:extLst>
              <a:ext uri="{FF2B5EF4-FFF2-40B4-BE49-F238E27FC236}">
                <a16:creationId xmlns:a16="http://schemas.microsoft.com/office/drawing/2014/main" xmlns="" id="{CAAA7FFB-7527-487F-B19D-9C6FC0C64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4" name="Text Box 233">
            <a:extLst>
              <a:ext uri="{FF2B5EF4-FFF2-40B4-BE49-F238E27FC236}">
                <a16:creationId xmlns:a16="http://schemas.microsoft.com/office/drawing/2014/main" xmlns="" id="{B2A44951-5E0E-4A72-AB4B-2D323CDD4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5" name="Text Box 233">
            <a:extLst>
              <a:ext uri="{FF2B5EF4-FFF2-40B4-BE49-F238E27FC236}">
                <a16:creationId xmlns:a16="http://schemas.microsoft.com/office/drawing/2014/main" xmlns="" id="{5F2D3A2B-1EED-4D44-9A92-9984F6904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6" name="Text Box 233">
            <a:extLst>
              <a:ext uri="{FF2B5EF4-FFF2-40B4-BE49-F238E27FC236}">
                <a16:creationId xmlns:a16="http://schemas.microsoft.com/office/drawing/2014/main" xmlns="" id="{C9863B32-B4D3-4ADF-B5D8-1783563A1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7" name="Text Box 233">
            <a:extLst>
              <a:ext uri="{FF2B5EF4-FFF2-40B4-BE49-F238E27FC236}">
                <a16:creationId xmlns:a16="http://schemas.microsoft.com/office/drawing/2014/main" xmlns="" id="{A6CE65F5-9C94-4114-912F-D2BE5250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8" name="Text Box 233">
            <a:extLst>
              <a:ext uri="{FF2B5EF4-FFF2-40B4-BE49-F238E27FC236}">
                <a16:creationId xmlns:a16="http://schemas.microsoft.com/office/drawing/2014/main" xmlns="" id="{3D71507F-AC1A-4CEC-B88C-B0D70DF5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9" name="Text Box 233">
            <a:extLst>
              <a:ext uri="{FF2B5EF4-FFF2-40B4-BE49-F238E27FC236}">
                <a16:creationId xmlns:a16="http://schemas.microsoft.com/office/drawing/2014/main" xmlns="" id="{26D6CD68-3D32-4A42-8428-33227849C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0" name="Text Box 233">
            <a:extLst>
              <a:ext uri="{FF2B5EF4-FFF2-40B4-BE49-F238E27FC236}">
                <a16:creationId xmlns:a16="http://schemas.microsoft.com/office/drawing/2014/main" xmlns="" id="{D6EDB21C-FAFF-4EF6-9647-CFF7D8B11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1" name="Text Box 233">
            <a:extLst>
              <a:ext uri="{FF2B5EF4-FFF2-40B4-BE49-F238E27FC236}">
                <a16:creationId xmlns:a16="http://schemas.microsoft.com/office/drawing/2014/main" xmlns="" id="{05530308-683D-4BD5-A414-9481DA994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" name="Text Box 233">
            <a:extLst>
              <a:ext uri="{FF2B5EF4-FFF2-40B4-BE49-F238E27FC236}">
                <a16:creationId xmlns:a16="http://schemas.microsoft.com/office/drawing/2014/main" xmlns="" id="{97932A9A-24CA-4B57-A3B1-21104627B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3" name="Text Box 233">
            <a:extLst>
              <a:ext uri="{FF2B5EF4-FFF2-40B4-BE49-F238E27FC236}">
                <a16:creationId xmlns:a16="http://schemas.microsoft.com/office/drawing/2014/main" xmlns="" id="{3B50757C-ADA1-48E5-9138-0AF2D4D85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" name="Text Box 233">
            <a:extLst>
              <a:ext uri="{FF2B5EF4-FFF2-40B4-BE49-F238E27FC236}">
                <a16:creationId xmlns:a16="http://schemas.microsoft.com/office/drawing/2014/main" xmlns="" id="{104A0907-2BDC-458D-90F8-1FBD89AC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5" name="Text Box 233">
            <a:extLst>
              <a:ext uri="{FF2B5EF4-FFF2-40B4-BE49-F238E27FC236}">
                <a16:creationId xmlns:a16="http://schemas.microsoft.com/office/drawing/2014/main" xmlns="" id="{AEAB21B5-CE9D-4B27-9152-94735E42E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6" name="Text Box 233">
            <a:extLst>
              <a:ext uri="{FF2B5EF4-FFF2-40B4-BE49-F238E27FC236}">
                <a16:creationId xmlns:a16="http://schemas.microsoft.com/office/drawing/2014/main" xmlns="" id="{8AA1D6EC-7555-463F-8B66-6D90AA4F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7" name="Text Box 233">
            <a:extLst>
              <a:ext uri="{FF2B5EF4-FFF2-40B4-BE49-F238E27FC236}">
                <a16:creationId xmlns:a16="http://schemas.microsoft.com/office/drawing/2014/main" xmlns="" id="{4482EA59-DDA0-4C75-BD69-FDFE0BC53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8" name="Text Box 233">
            <a:extLst>
              <a:ext uri="{FF2B5EF4-FFF2-40B4-BE49-F238E27FC236}">
                <a16:creationId xmlns:a16="http://schemas.microsoft.com/office/drawing/2014/main" xmlns="" id="{F40230C6-B2AA-4295-B9FD-626414DEB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9" name="Text Box 233">
            <a:extLst>
              <a:ext uri="{FF2B5EF4-FFF2-40B4-BE49-F238E27FC236}">
                <a16:creationId xmlns:a16="http://schemas.microsoft.com/office/drawing/2014/main" xmlns="" id="{394884CE-6BC0-49DD-86B2-F039BBCB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0" name="Text Box 233">
            <a:extLst>
              <a:ext uri="{FF2B5EF4-FFF2-40B4-BE49-F238E27FC236}">
                <a16:creationId xmlns:a16="http://schemas.microsoft.com/office/drawing/2014/main" xmlns="" id="{9B39D78D-5DB5-4394-B767-366EB67E3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1" name="Text Box 233">
            <a:extLst>
              <a:ext uri="{FF2B5EF4-FFF2-40B4-BE49-F238E27FC236}">
                <a16:creationId xmlns:a16="http://schemas.microsoft.com/office/drawing/2014/main" xmlns="" id="{FC322FB4-2CED-407C-B2B6-D1AD71699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2" name="Text Box 233">
            <a:extLst>
              <a:ext uri="{FF2B5EF4-FFF2-40B4-BE49-F238E27FC236}">
                <a16:creationId xmlns:a16="http://schemas.microsoft.com/office/drawing/2014/main" xmlns="" id="{E837D27E-F6AE-4F3A-AB1F-BE962689C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3" name="Text Box 233">
            <a:extLst>
              <a:ext uri="{FF2B5EF4-FFF2-40B4-BE49-F238E27FC236}">
                <a16:creationId xmlns:a16="http://schemas.microsoft.com/office/drawing/2014/main" xmlns="" id="{E91573C4-97D6-4115-8D31-589B39C6F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4" name="Text Box 233">
            <a:extLst>
              <a:ext uri="{FF2B5EF4-FFF2-40B4-BE49-F238E27FC236}">
                <a16:creationId xmlns:a16="http://schemas.microsoft.com/office/drawing/2014/main" xmlns="" id="{68CB7997-EEA4-43A5-B137-3D081EFB4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5" name="Text Box 233">
            <a:extLst>
              <a:ext uri="{FF2B5EF4-FFF2-40B4-BE49-F238E27FC236}">
                <a16:creationId xmlns:a16="http://schemas.microsoft.com/office/drawing/2014/main" xmlns="" id="{958920F9-EDC3-4243-8E26-23303AA3D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6" name="Text Box 233">
            <a:extLst>
              <a:ext uri="{FF2B5EF4-FFF2-40B4-BE49-F238E27FC236}">
                <a16:creationId xmlns:a16="http://schemas.microsoft.com/office/drawing/2014/main" xmlns="" id="{1F672B72-4C82-4588-A7A8-DEA551FBE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7" name="Text Box 233">
            <a:extLst>
              <a:ext uri="{FF2B5EF4-FFF2-40B4-BE49-F238E27FC236}">
                <a16:creationId xmlns:a16="http://schemas.microsoft.com/office/drawing/2014/main" xmlns="" id="{A4B75397-3777-4A54-B621-74F23CC0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8" name="Text Box 233">
            <a:extLst>
              <a:ext uri="{FF2B5EF4-FFF2-40B4-BE49-F238E27FC236}">
                <a16:creationId xmlns:a16="http://schemas.microsoft.com/office/drawing/2014/main" xmlns="" id="{0CE88B9C-CBA5-486F-BEE8-C256FB0A1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9" name="Text Box 233">
            <a:extLst>
              <a:ext uri="{FF2B5EF4-FFF2-40B4-BE49-F238E27FC236}">
                <a16:creationId xmlns:a16="http://schemas.microsoft.com/office/drawing/2014/main" xmlns="" id="{D64F13EC-45A7-4FDE-B49D-E5A0262B7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0" name="Text Box 233">
            <a:extLst>
              <a:ext uri="{FF2B5EF4-FFF2-40B4-BE49-F238E27FC236}">
                <a16:creationId xmlns:a16="http://schemas.microsoft.com/office/drawing/2014/main" xmlns="" id="{96796C0C-CAEE-4342-96B6-FAE458E7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1" name="Text Box 233">
            <a:extLst>
              <a:ext uri="{FF2B5EF4-FFF2-40B4-BE49-F238E27FC236}">
                <a16:creationId xmlns:a16="http://schemas.microsoft.com/office/drawing/2014/main" xmlns="" id="{2E35CCE9-FE94-4401-A534-A1259DF1F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2" name="Text Box 233">
            <a:extLst>
              <a:ext uri="{FF2B5EF4-FFF2-40B4-BE49-F238E27FC236}">
                <a16:creationId xmlns:a16="http://schemas.microsoft.com/office/drawing/2014/main" xmlns="" id="{41DD959F-8DB0-4EAC-A046-3E19367DB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3" name="Text Box 233">
            <a:extLst>
              <a:ext uri="{FF2B5EF4-FFF2-40B4-BE49-F238E27FC236}">
                <a16:creationId xmlns:a16="http://schemas.microsoft.com/office/drawing/2014/main" xmlns="" id="{8532BCAE-7CD1-4237-B348-308916C4A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4" name="Text Box 233">
            <a:extLst>
              <a:ext uri="{FF2B5EF4-FFF2-40B4-BE49-F238E27FC236}">
                <a16:creationId xmlns:a16="http://schemas.microsoft.com/office/drawing/2014/main" xmlns="" id="{F00F4021-479C-42BB-9A8A-F3DDDEBE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5" name="Text Box 233">
            <a:extLst>
              <a:ext uri="{FF2B5EF4-FFF2-40B4-BE49-F238E27FC236}">
                <a16:creationId xmlns:a16="http://schemas.microsoft.com/office/drawing/2014/main" xmlns="" id="{FFB6E775-8916-4B3F-8996-FF5F5551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6" name="Text Box 233">
            <a:extLst>
              <a:ext uri="{FF2B5EF4-FFF2-40B4-BE49-F238E27FC236}">
                <a16:creationId xmlns:a16="http://schemas.microsoft.com/office/drawing/2014/main" xmlns="" id="{BA1DA8E8-E9CE-4C40-A9CF-7616642DE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7" name="Text Box 233">
            <a:extLst>
              <a:ext uri="{FF2B5EF4-FFF2-40B4-BE49-F238E27FC236}">
                <a16:creationId xmlns:a16="http://schemas.microsoft.com/office/drawing/2014/main" xmlns="" id="{37CE46CA-25D7-4120-88D6-7FF87371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8" name="Text Box 233">
            <a:extLst>
              <a:ext uri="{FF2B5EF4-FFF2-40B4-BE49-F238E27FC236}">
                <a16:creationId xmlns:a16="http://schemas.microsoft.com/office/drawing/2014/main" xmlns="" id="{EC9B4268-A3F8-44F7-8FE6-57E9A1829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" name="Text Box 233">
            <a:extLst>
              <a:ext uri="{FF2B5EF4-FFF2-40B4-BE49-F238E27FC236}">
                <a16:creationId xmlns:a16="http://schemas.microsoft.com/office/drawing/2014/main" xmlns="" id="{0D56EFBD-D03B-4A5C-882E-0061F21AC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" name="Text Box 233">
            <a:extLst>
              <a:ext uri="{FF2B5EF4-FFF2-40B4-BE49-F238E27FC236}">
                <a16:creationId xmlns:a16="http://schemas.microsoft.com/office/drawing/2014/main" xmlns="" id="{2BEBA866-FD9A-4B91-8446-55DC517F8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" name="Text Box 233">
            <a:extLst>
              <a:ext uri="{FF2B5EF4-FFF2-40B4-BE49-F238E27FC236}">
                <a16:creationId xmlns:a16="http://schemas.microsoft.com/office/drawing/2014/main" xmlns="" id="{E76A00FE-28DE-438B-8606-CCA758EF6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" name="Text Box 233">
            <a:extLst>
              <a:ext uri="{FF2B5EF4-FFF2-40B4-BE49-F238E27FC236}">
                <a16:creationId xmlns:a16="http://schemas.microsoft.com/office/drawing/2014/main" xmlns="" id="{F609020D-BD06-42E5-BAD4-B065AAEB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3" name="Text Box 233">
            <a:extLst>
              <a:ext uri="{FF2B5EF4-FFF2-40B4-BE49-F238E27FC236}">
                <a16:creationId xmlns:a16="http://schemas.microsoft.com/office/drawing/2014/main" xmlns="" id="{6D458C03-C521-41BA-B2A3-0B168432D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" name="Text Box 233">
            <a:extLst>
              <a:ext uri="{FF2B5EF4-FFF2-40B4-BE49-F238E27FC236}">
                <a16:creationId xmlns:a16="http://schemas.microsoft.com/office/drawing/2014/main" xmlns="" id="{B3ED619F-D040-49A1-9892-5680CD910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5" name="Text Box 233">
            <a:extLst>
              <a:ext uri="{FF2B5EF4-FFF2-40B4-BE49-F238E27FC236}">
                <a16:creationId xmlns:a16="http://schemas.microsoft.com/office/drawing/2014/main" xmlns="" id="{CE3D09B9-1011-47C1-A23C-76DA27540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6" name="Text Box 233">
            <a:extLst>
              <a:ext uri="{FF2B5EF4-FFF2-40B4-BE49-F238E27FC236}">
                <a16:creationId xmlns:a16="http://schemas.microsoft.com/office/drawing/2014/main" xmlns="" id="{334B19FA-35C9-4CA7-A1C3-3E41B0718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7" name="Text Box 233">
            <a:extLst>
              <a:ext uri="{FF2B5EF4-FFF2-40B4-BE49-F238E27FC236}">
                <a16:creationId xmlns:a16="http://schemas.microsoft.com/office/drawing/2014/main" xmlns="" id="{C2FF081F-DCC6-4449-9E9D-F8C8B23F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8" name="Text Box 233">
            <a:extLst>
              <a:ext uri="{FF2B5EF4-FFF2-40B4-BE49-F238E27FC236}">
                <a16:creationId xmlns:a16="http://schemas.microsoft.com/office/drawing/2014/main" xmlns="" id="{93A3EE1C-4C43-45D6-BD4C-FCB8476FE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9" name="Text Box 233">
            <a:extLst>
              <a:ext uri="{FF2B5EF4-FFF2-40B4-BE49-F238E27FC236}">
                <a16:creationId xmlns:a16="http://schemas.microsoft.com/office/drawing/2014/main" xmlns="" id="{4430D4E9-72ED-4CE5-8C7A-743978D87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0" name="Text Box 233">
            <a:extLst>
              <a:ext uri="{FF2B5EF4-FFF2-40B4-BE49-F238E27FC236}">
                <a16:creationId xmlns:a16="http://schemas.microsoft.com/office/drawing/2014/main" xmlns="" id="{67CD06BC-7706-4281-91DC-5CB6C0D10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1" name="Text Box 233">
            <a:extLst>
              <a:ext uri="{FF2B5EF4-FFF2-40B4-BE49-F238E27FC236}">
                <a16:creationId xmlns:a16="http://schemas.microsoft.com/office/drawing/2014/main" xmlns="" id="{B74EFD26-215E-4A8F-9D80-EC53AD497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2" name="Text Box 233">
            <a:extLst>
              <a:ext uri="{FF2B5EF4-FFF2-40B4-BE49-F238E27FC236}">
                <a16:creationId xmlns:a16="http://schemas.microsoft.com/office/drawing/2014/main" xmlns="" id="{5C04BF3B-F337-45C9-9ABB-530A6C533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3" name="Text Box 233">
            <a:extLst>
              <a:ext uri="{FF2B5EF4-FFF2-40B4-BE49-F238E27FC236}">
                <a16:creationId xmlns:a16="http://schemas.microsoft.com/office/drawing/2014/main" xmlns="" id="{AAC9A21D-94ED-403B-B4AF-B73473FCF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4" name="Text Box 233">
            <a:extLst>
              <a:ext uri="{FF2B5EF4-FFF2-40B4-BE49-F238E27FC236}">
                <a16:creationId xmlns:a16="http://schemas.microsoft.com/office/drawing/2014/main" xmlns="" id="{A272BA35-6C66-4B60-B354-FAEC2AAC0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5" name="Text Box 233">
            <a:extLst>
              <a:ext uri="{FF2B5EF4-FFF2-40B4-BE49-F238E27FC236}">
                <a16:creationId xmlns:a16="http://schemas.microsoft.com/office/drawing/2014/main" xmlns="" id="{6ED1C5DE-FD19-4A0A-BDB1-F76DDD3CD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6" name="Text Box 233">
            <a:extLst>
              <a:ext uri="{FF2B5EF4-FFF2-40B4-BE49-F238E27FC236}">
                <a16:creationId xmlns:a16="http://schemas.microsoft.com/office/drawing/2014/main" xmlns="" id="{3DC53A23-1CA5-4A28-A59A-9E4BE44EB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7" name="Text Box 233">
            <a:extLst>
              <a:ext uri="{FF2B5EF4-FFF2-40B4-BE49-F238E27FC236}">
                <a16:creationId xmlns:a16="http://schemas.microsoft.com/office/drawing/2014/main" xmlns="" id="{B44B131F-A479-41D2-91B7-23EB78D1D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8" name="Text Box 233">
            <a:extLst>
              <a:ext uri="{FF2B5EF4-FFF2-40B4-BE49-F238E27FC236}">
                <a16:creationId xmlns:a16="http://schemas.microsoft.com/office/drawing/2014/main" xmlns="" id="{0A4A6D29-6699-47B7-A0B8-FFE39DBB3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" name="Text Box 233">
            <a:extLst>
              <a:ext uri="{FF2B5EF4-FFF2-40B4-BE49-F238E27FC236}">
                <a16:creationId xmlns:a16="http://schemas.microsoft.com/office/drawing/2014/main" xmlns="" id="{F65F29C3-EC55-4730-9FF6-E0DEBAEAD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0" name="Text Box 233">
            <a:extLst>
              <a:ext uri="{FF2B5EF4-FFF2-40B4-BE49-F238E27FC236}">
                <a16:creationId xmlns:a16="http://schemas.microsoft.com/office/drawing/2014/main" xmlns="" id="{5C26A5AC-C417-43B0-B641-ACC16B27D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1" name="Text Box 233">
            <a:extLst>
              <a:ext uri="{FF2B5EF4-FFF2-40B4-BE49-F238E27FC236}">
                <a16:creationId xmlns:a16="http://schemas.microsoft.com/office/drawing/2014/main" xmlns="" id="{A7892D68-F7AC-4559-A39D-7CAC7B0A1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2" name="Text Box 233">
            <a:extLst>
              <a:ext uri="{FF2B5EF4-FFF2-40B4-BE49-F238E27FC236}">
                <a16:creationId xmlns:a16="http://schemas.microsoft.com/office/drawing/2014/main" xmlns="" id="{37A156ED-2E63-483D-A1F6-ED510659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3" name="Text Box 233">
            <a:extLst>
              <a:ext uri="{FF2B5EF4-FFF2-40B4-BE49-F238E27FC236}">
                <a16:creationId xmlns:a16="http://schemas.microsoft.com/office/drawing/2014/main" xmlns="" id="{081DAA4E-B72A-4DD0-A482-23659078E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4" name="Text Box 233">
            <a:extLst>
              <a:ext uri="{FF2B5EF4-FFF2-40B4-BE49-F238E27FC236}">
                <a16:creationId xmlns:a16="http://schemas.microsoft.com/office/drawing/2014/main" xmlns="" id="{4BE49D7E-3916-4E3B-A598-CADBE4395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5" name="Text Box 233">
            <a:extLst>
              <a:ext uri="{FF2B5EF4-FFF2-40B4-BE49-F238E27FC236}">
                <a16:creationId xmlns:a16="http://schemas.microsoft.com/office/drawing/2014/main" xmlns="" id="{24FEE6F9-C104-4067-AD9F-1D798ED42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6" name="Text Box 233">
            <a:extLst>
              <a:ext uri="{FF2B5EF4-FFF2-40B4-BE49-F238E27FC236}">
                <a16:creationId xmlns:a16="http://schemas.microsoft.com/office/drawing/2014/main" xmlns="" id="{32766D43-C0C9-46DB-8E4F-E8B6C8EE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7" name="Text Box 233">
            <a:extLst>
              <a:ext uri="{FF2B5EF4-FFF2-40B4-BE49-F238E27FC236}">
                <a16:creationId xmlns:a16="http://schemas.microsoft.com/office/drawing/2014/main" xmlns="" id="{354890C0-6279-4882-811D-DA85C5000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8" name="Text Box 233">
            <a:extLst>
              <a:ext uri="{FF2B5EF4-FFF2-40B4-BE49-F238E27FC236}">
                <a16:creationId xmlns:a16="http://schemas.microsoft.com/office/drawing/2014/main" xmlns="" id="{F8AC641F-7D92-40DE-BB6E-4CF167999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9" name="Text Box 233">
            <a:extLst>
              <a:ext uri="{FF2B5EF4-FFF2-40B4-BE49-F238E27FC236}">
                <a16:creationId xmlns:a16="http://schemas.microsoft.com/office/drawing/2014/main" xmlns="" id="{3B1D5234-2B14-42BC-9CDB-AB906D86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0" name="Text Box 233">
            <a:extLst>
              <a:ext uri="{FF2B5EF4-FFF2-40B4-BE49-F238E27FC236}">
                <a16:creationId xmlns:a16="http://schemas.microsoft.com/office/drawing/2014/main" xmlns="" id="{528D0BCE-1CB7-4780-A5D3-80D3D97C9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1" name="Text Box 233">
            <a:extLst>
              <a:ext uri="{FF2B5EF4-FFF2-40B4-BE49-F238E27FC236}">
                <a16:creationId xmlns:a16="http://schemas.microsoft.com/office/drawing/2014/main" xmlns="" id="{0A0A3D40-46D7-494F-9D1E-30A1BE0A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2" name="Text Box 233">
            <a:extLst>
              <a:ext uri="{FF2B5EF4-FFF2-40B4-BE49-F238E27FC236}">
                <a16:creationId xmlns:a16="http://schemas.microsoft.com/office/drawing/2014/main" xmlns="" id="{634B35BE-D5AB-46A7-ABD5-000155D66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3" name="Text Box 233">
            <a:extLst>
              <a:ext uri="{FF2B5EF4-FFF2-40B4-BE49-F238E27FC236}">
                <a16:creationId xmlns:a16="http://schemas.microsoft.com/office/drawing/2014/main" xmlns="" id="{D0305871-2485-496E-BF0B-575DD3A94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" name="Text Box 233">
            <a:extLst>
              <a:ext uri="{FF2B5EF4-FFF2-40B4-BE49-F238E27FC236}">
                <a16:creationId xmlns:a16="http://schemas.microsoft.com/office/drawing/2014/main" xmlns="" id="{574852F4-A1E3-48B9-8B8D-5D33E1AF6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5" name="Text Box 233">
            <a:extLst>
              <a:ext uri="{FF2B5EF4-FFF2-40B4-BE49-F238E27FC236}">
                <a16:creationId xmlns:a16="http://schemas.microsoft.com/office/drawing/2014/main" xmlns="" id="{1C133865-D962-4E89-B508-646B9A231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6" name="Text Box 233">
            <a:extLst>
              <a:ext uri="{FF2B5EF4-FFF2-40B4-BE49-F238E27FC236}">
                <a16:creationId xmlns:a16="http://schemas.microsoft.com/office/drawing/2014/main" xmlns="" id="{386D4AA0-C794-4D5B-A862-9F18AD7AD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7" name="Text Box 233">
            <a:extLst>
              <a:ext uri="{FF2B5EF4-FFF2-40B4-BE49-F238E27FC236}">
                <a16:creationId xmlns:a16="http://schemas.microsoft.com/office/drawing/2014/main" xmlns="" id="{C6640B95-76A5-46BA-AFBC-EEE652BB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8" name="Text Box 233">
            <a:extLst>
              <a:ext uri="{FF2B5EF4-FFF2-40B4-BE49-F238E27FC236}">
                <a16:creationId xmlns:a16="http://schemas.microsoft.com/office/drawing/2014/main" xmlns="" id="{6C99EE39-21C6-41EC-9A94-C196250AC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9" name="Text Box 233">
            <a:extLst>
              <a:ext uri="{FF2B5EF4-FFF2-40B4-BE49-F238E27FC236}">
                <a16:creationId xmlns:a16="http://schemas.microsoft.com/office/drawing/2014/main" xmlns="" id="{2ACBC1D5-F320-4633-AF87-62500DA44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0" name="Text Box 233">
            <a:extLst>
              <a:ext uri="{FF2B5EF4-FFF2-40B4-BE49-F238E27FC236}">
                <a16:creationId xmlns:a16="http://schemas.microsoft.com/office/drawing/2014/main" xmlns="" id="{EAE56658-A70E-45B6-980F-CF25D58FC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1" name="Text Box 233">
            <a:extLst>
              <a:ext uri="{FF2B5EF4-FFF2-40B4-BE49-F238E27FC236}">
                <a16:creationId xmlns:a16="http://schemas.microsoft.com/office/drawing/2014/main" xmlns="" id="{D0504C74-D622-4706-9940-41E6690E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2" name="Text Box 233">
            <a:extLst>
              <a:ext uri="{FF2B5EF4-FFF2-40B4-BE49-F238E27FC236}">
                <a16:creationId xmlns:a16="http://schemas.microsoft.com/office/drawing/2014/main" xmlns="" id="{88089711-225D-4196-8DD1-9DE6D7E7A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3" name="Text Box 233">
            <a:extLst>
              <a:ext uri="{FF2B5EF4-FFF2-40B4-BE49-F238E27FC236}">
                <a16:creationId xmlns:a16="http://schemas.microsoft.com/office/drawing/2014/main" xmlns="" id="{935076E1-FAC0-4E85-B192-D3F3516C8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4" name="Text Box 233">
            <a:extLst>
              <a:ext uri="{FF2B5EF4-FFF2-40B4-BE49-F238E27FC236}">
                <a16:creationId xmlns:a16="http://schemas.microsoft.com/office/drawing/2014/main" xmlns="" id="{FD239D59-CF62-40CA-BA69-698B9AA83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5" name="Text Box 233">
            <a:extLst>
              <a:ext uri="{FF2B5EF4-FFF2-40B4-BE49-F238E27FC236}">
                <a16:creationId xmlns:a16="http://schemas.microsoft.com/office/drawing/2014/main" xmlns="" id="{82C270BE-7083-4E28-BABF-1410F257C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6" name="Text Box 233">
            <a:extLst>
              <a:ext uri="{FF2B5EF4-FFF2-40B4-BE49-F238E27FC236}">
                <a16:creationId xmlns:a16="http://schemas.microsoft.com/office/drawing/2014/main" xmlns="" id="{2195D1E2-62AA-4E32-A065-0ED3F7816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7" name="Text Box 233">
            <a:extLst>
              <a:ext uri="{FF2B5EF4-FFF2-40B4-BE49-F238E27FC236}">
                <a16:creationId xmlns:a16="http://schemas.microsoft.com/office/drawing/2014/main" xmlns="" id="{B5839236-1E1C-496A-9976-BD77D341A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8" name="Text Box 233">
            <a:extLst>
              <a:ext uri="{FF2B5EF4-FFF2-40B4-BE49-F238E27FC236}">
                <a16:creationId xmlns:a16="http://schemas.microsoft.com/office/drawing/2014/main" xmlns="" id="{374C5B60-C375-49D6-B59E-FE595D179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9" name="Text Box 233">
            <a:extLst>
              <a:ext uri="{FF2B5EF4-FFF2-40B4-BE49-F238E27FC236}">
                <a16:creationId xmlns:a16="http://schemas.microsoft.com/office/drawing/2014/main" xmlns="" id="{61CD0F79-3E08-4824-90BD-A414E4C5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0" name="Text Box 233">
            <a:extLst>
              <a:ext uri="{FF2B5EF4-FFF2-40B4-BE49-F238E27FC236}">
                <a16:creationId xmlns:a16="http://schemas.microsoft.com/office/drawing/2014/main" xmlns="" id="{0D01BD48-2D12-4805-9C71-7E6C242A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1" name="Text Box 233">
            <a:extLst>
              <a:ext uri="{FF2B5EF4-FFF2-40B4-BE49-F238E27FC236}">
                <a16:creationId xmlns:a16="http://schemas.microsoft.com/office/drawing/2014/main" xmlns="" id="{5D751A94-BB6B-4D8D-B6F3-06D9EFE36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2" name="Text Box 233">
            <a:extLst>
              <a:ext uri="{FF2B5EF4-FFF2-40B4-BE49-F238E27FC236}">
                <a16:creationId xmlns:a16="http://schemas.microsoft.com/office/drawing/2014/main" xmlns="" id="{8CBD12FE-3D62-45C9-8D6E-D3DB3717B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3" name="Text Box 233">
            <a:extLst>
              <a:ext uri="{FF2B5EF4-FFF2-40B4-BE49-F238E27FC236}">
                <a16:creationId xmlns:a16="http://schemas.microsoft.com/office/drawing/2014/main" xmlns="" id="{8672B1FB-CFEB-44F6-BAFA-8AD6285EB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4" name="Text Box 233">
            <a:extLst>
              <a:ext uri="{FF2B5EF4-FFF2-40B4-BE49-F238E27FC236}">
                <a16:creationId xmlns:a16="http://schemas.microsoft.com/office/drawing/2014/main" xmlns="" id="{43F2D331-3305-4028-B270-2E65DA129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5" name="Text Box 233">
            <a:extLst>
              <a:ext uri="{FF2B5EF4-FFF2-40B4-BE49-F238E27FC236}">
                <a16:creationId xmlns:a16="http://schemas.microsoft.com/office/drawing/2014/main" xmlns="" id="{AF9EA902-428C-453D-996C-DBD7643DC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6" name="Text Box 233">
            <a:extLst>
              <a:ext uri="{FF2B5EF4-FFF2-40B4-BE49-F238E27FC236}">
                <a16:creationId xmlns:a16="http://schemas.microsoft.com/office/drawing/2014/main" xmlns="" id="{4CEFB786-1450-4742-92BC-F1E126082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7" name="Text Box 233">
            <a:extLst>
              <a:ext uri="{FF2B5EF4-FFF2-40B4-BE49-F238E27FC236}">
                <a16:creationId xmlns:a16="http://schemas.microsoft.com/office/drawing/2014/main" xmlns="" id="{C3D699A3-1DD4-44F1-BF8B-C92507827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8" name="Text Box 233">
            <a:extLst>
              <a:ext uri="{FF2B5EF4-FFF2-40B4-BE49-F238E27FC236}">
                <a16:creationId xmlns:a16="http://schemas.microsoft.com/office/drawing/2014/main" xmlns="" id="{81B9B9F7-CB7D-4AD0-83DC-84CA10E5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9" name="Text Box 233">
            <a:extLst>
              <a:ext uri="{FF2B5EF4-FFF2-40B4-BE49-F238E27FC236}">
                <a16:creationId xmlns:a16="http://schemas.microsoft.com/office/drawing/2014/main" xmlns="" id="{0767FC9E-5A69-44B3-9448-65CC7CDCD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0" name="Text Box 233">
            <a:extLst>
              <a:ext uri="{FF2B5EF4-FFF2-40B4-BE49-F238E27FC236}">
                <a16:creationId xmlns:a16="http://schemas.microsoft.com/office/drawing/2014/main" xmlns="" id="{E82B8C61-DA48-427A-8D9E-0A90A314A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1" name="Text Box 233">
            <a:extLst>
              <a:ext uri="{FF2B5EF4-FFF2-40B4-BE49-F238E27FC236}">
                <a16:creationId xmlns:a16="http://schemas.microsoft.com/office/drawing/2014/main" xmlns="" id="{66A56E7E-40AB-44F0-94A1-DA1B340B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2" name="Text Box 233">
            <a:extLst>
              <a:ext uri="{FF2B5EF4-FFF2-40B4-BE49-F238E27FC236}">
                <a16:creationId xmlns:a16="http://schemas.microsoft.com/office/drawing/2014/main" xmlns="" id="{A6528708-5052-43DC-AD74-B21FD09CA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3" name="Text Box 233">
            <a:extLst>
              <a:ext uri="{FF2B5EF4-FFF2-40B4-BE49-F238E27FC236}">
                <a16:creationId xmlns:a16="http://schemas.microsoft.com/office/drawing/2014/main" xmlns="" id="{4F7951A7-8A20-4BCF-8E25-3E39D5D3B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4" name="Text Box 233">
            <a:extLst>
              <a:ext uri="{FF2B5EF4-FFF2-40B4-BE49-F238E27FC236}">
                <a16:creationId xmlns:a16="http://schemas.microsoft.com/office/drawing/2014/main" xmlns="" id="{A171CA1A-35DC-4E9A-B97E-37D854CC2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5" name="Text Box 233">
            <a:extLst>
              <a:ext uri="{FF2B5EF4-FFF2-40B4-BE49-F238E27FC236}">
                <a16:creationId xmlns:a16="http://schemas.microsoft.com/office/drawing/2014/main" xmlns="" id="{4E4348FC-355C-45D4-A2EF-D8238A79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6" name="Text Box 233">
            <a:extLst>
              <a:ext uri="{FF2B5EF4-FFF2-40B4-BE49-F238E27FC236}">
                <a16:creationId xmlns:a16="http://schemas.microsoft.com/office/drawing/2014/main" xmlns="" id="{B741EDC6-9C33-4538-B282-48179CFF5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7" name="Text Box 233">
            <a:extLst>
              <a:ext uri="{FF2B5EF4-FFF2-40B4-BE49-F238E27FC236}">
                <a16:creationId xmlns:a16="http://schemas.microsoft.com/office/drawing/2014/main" xmlns="" id="{F64A2756-0E23-4A5C-9AAA-EAC02DC44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8" name="Text Box 233">
            <a:extLst>
              <a:ext uri="{FF2B5EF4-FFF2-40B4-BE49-F238E27FC236}">
                <a16:creationId xmlns:a16="http://schemas.microsoft.com/office/drawing/2014/main" xmlns="" id="{13526F40-D717-449A-9699-33CEE2443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9" name="Text Box 233">
            <a:extLst>
              <a:ext uri="{FF2B5EF4-FFF2-40B4-BE49-F238E27FC236}">
                <a16:creationId xmlns:a16="http://schemas.microsoft.com/office/drawing/2014/main" xmlns="" id="{4EACBAA6-2A9B-4F5C-9024-901189ED8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0" name="Text Box 233">
            <a:extLst>
              <a:ext uri="{FF2B5EF4-FFF2-40B4-BE49-F238E27FC236}">
                <a16:creationId xmlns:a16="http://schemas.microsoft.com/office/drawing/2014/main" xmlns="" id="{09D35A1B-3887-4A7F-9A2A-85DC1F70F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1" name="Text Box 233">
            <a:extLst>
              <a:ext uri="{FF2B5EF4-FFF2-40B4-BE49-F238E27FC236}">
                <a16:creationId xmlns:a16="http://schemas.microsoft.com/office/drawing/2014/main" xmlns="" id="{D0F3D800-B775-4CD6-86BB-C0ED17B0A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2" name="Text Box 233">
            <a:extLst>
              <a:ext uri="{FF2B5EF4-FFF2-40B4-BE49-F238E27FC236}">
                <a16:creationId xmlns:a16="http://schemas.microsoft.com/office/drawing/2014/main" xmlns="" id="{B9DDA1EB-AA1E-44F6-9471-52FCDC8F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3" name="Text Box 233">
            <a:extLst>
              <a:ext uri="{FF2B5EF4-FFF2-40B4-BE49-F238E27FC236}">
                <a16:creationId xmlns:a16="http://schemas.microsoft.com/office/drawing/2014/main" xmlns="" id="{BEB0F743-9850-400F-AC6D-1A20DEC39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4" name="Text Box 233">
            <a:extLst>
              <a:ext uri="{FF2B5EF4-FFF2-40B4-BE49-F238E27FC236}">
                <a16:creationId xmlns:a16="http://schemas.microsoft.com/office/drawing/2014/main" xmlns="" id="{3424EF04-5BCC-47B3-B9C0-1B6E1699A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5" name="Text Box 233">
            <a:extLst>
              <a:ext uri="{FF2B5EF4-FFF2-40B4-BE49-F238E27FC236}">
                <a16:creationId xmlns:a16="http://schemas.microsoft.com/office/drawing/2014/main" xmlns="" id="{EB150E93-DD27-4C93-830E-3D6404BFF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6" name="Text Box 233">
            <a:extLst>
              <a:ext uri="{FF2B5EF4-FFF2-40B4-BE49-F238E27FC236}">
                <a16:creationId xmlns:a16="http://schemas.microsoft.com/office/drawing/2014/main" xmlns="" id="{F0AC25B3-16E5-4B68-A4A1-454EE0D66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7" name="Text Box 233">
            <a:extLst>
              <a:ext uri="{FF2B5EF4-FFF2-40B4-BE49-F238E27FC236}">
                <a16:creationId xmlns:a16="http://schemas.microsoft.com/office/drawing/2014/main" xmlns="" id="{0D976E57-EC66-46F2-8522-987DF4D66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8" name="Text Box 233">
            <a:extLst>
              <a:ext uri="{FF2B5EF4-FFF2-40B4-BE49-F238E27FC236}">
                <a16:creationId xmlns:a16="http://schemas.microsoft.com/office/drawing/2014/main" xmlns="" id="{8377A3D4-06A3-4D02-9BFE-936BDF2B3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9" name="Text Box 233">
            <a:extLst>
              <a:ext uri="{FF2B5EF4-FFF2-40B4-BE49-F238E27FC236}">
                <a16:creationId xmlns:a16="http://schemas.microsoft.com/office/drawing/2014/main" xmlns="" id="{410F8E17-59A1-47E1-A5BC-BE4D48CD8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0" name="Text Box 233">
            <a:extLst>
              <a:ext uri="{FF2B5EF4-FFF2-40B4-BE49-F238E27FC236}">
                <a16:creationId xmlns:a16="http://schemas.microsoft.com/office/drawing/2014/main" xmlns="" id="{B7023326-7AA3-45E4-9D2E-73D139289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1" name="Text Box 233">
            <a:extLst>
              <a:ext uri="{FF2B5EF4-FFF2-40B4-BE49-F238E27FC236}">
                <a16:creationId xmlns:a16="http://schemas.microsoft.com/office/drawing/2014/main" xmlns="" id="{0059F24F-48B5-4258-AB38-9C541D56E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2" name="Text Box 233">
            <a:extLst>
              <a:ext uri="{FF2B5EF4-FFF2-40B4-BE49-F238E27FC236}">
                <a16:creationId xmlns:a16="http://schemas.microsoft.com/office/drawing/2014/main" xmlns="" id="{B4B5069C-A08A-4D2D-8018-2A0456446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3" name="Text Box 233">
            <a:extLst>
              <a:ext uri="{FF2B5EF4-FFF2-40B4-BE49-F238E27FC236}">
                <a16:creationId xmlns:a16="http://schemas.microsoft.com/office/drawing/2014/main" xmlns="" id="{8D163E97-385B-46DA-895E-084C8021C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4" name="Text Box 233">
            <a:extLst>
              <a:ext uri="{FF2B5EF4-FFF2-40B4-BE49-F238E27FC236}">
                <a16:creationId xmlns:a16="http://schemas.microsoft.com/office/drawing/2014/main" xmlns="" id="{55FAC27B-B418-42E8-BE48-E8791AF72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5" name="Text Box 233">
            <a:extLst>
              <a:ext uri="{FF2B5EF4-FFF2-40B4-BE49-F238E27FC236}">
                <a16:creationId xmlns:a16="http://schemas.microsoft.com/office/drawing/2014/main" xmlns="" id="{B4D11AE3-C890-418D-8095-380094A6E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6" name="Text Box 233">
            <a:extLst>
              <a:ext uri="{FF2B5EF4-FFF2-40B4-BE49-F238E27FC236}">
                <a16:creationId xmlns:a16="http://schemas.microsoft.com/office/drawing/2014/main" xmlns="" id="{260B6E1C-15AC-4B47-9F1B-A819E9924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7" name="Text Box 233">
            <a:extLst>
              <a:ext uri="{FF2B5EF4-FFF2-40B4-BE49-F238E27FC236}">
                <a16:creationId xmlns:a16="http://schemas.microsoft.com/office/drawing/2014/main" xmlns="" id="{AD5511FE-5E31-468F-AF6B-55C1F4F8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8" name="Text Box 233">
            <a:extLst>
              <a:ext uri="{FF2B5EF4-FFF2-40B4-BE49-F238E27FC236}">
                <a16:creationId xmlns:a16="http://schemas.microsoft.com/office/drawing/2014/main" xmlns="" id="{34213C40-DC3F-407E-B175-EC574F31D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9" name="Text Box 233">
            <a:extLst>
              <a:ext uri="{FF2B5EF4-FFF2-40B4-BE49-F238E27FC236}">
                <a16:creationId xmlns:a16="http://schemas.microsoft.com/office/drawing/2014/main" xmlns="" id="{D141A8D6-4D7A-40DB-8647-75CD2B16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0" name="Text Box 233">
            <a:extLst>
              <a:ext uri="{FF2B5EF4-FFF2-40B4-BE49-F238E27FC236}">
                <a16:creationId xmlns:a16="http://schemas.microsoft.com/office/drawing/2014/main" xmlns="" id="{2049F910-8875-456B-B642-446D045DD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1" name="Text Box 233">
            <a:extLst>
              <a:ext uri="{FF2B5EF4-FFF2-40B4-BE49-F238E27FC236}">
                <a16:creationId xmlns:a16="http://schemas.microsoft.com/office/drawing/2014/main" xmlns="" id="{9B2304C3-6E26-4DAB-A21F-2469348D8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2" name="Text Box 233">
            <a:extLst>
              <a:ext uri="{FF2B5EF4-FFF2-40B4-BE49-F238E27FC236}">
                <a16:creationId xmlns:a16="http://schemas.microsoft.com/office/drawing/2014/main" xmlns="" id="{DE316E25-4397-4E15-A63A-5EECFC7E3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3" name="Text Box 233">
            <a:extLst>
              <a:ext uri="{FF2B5EF4-FFF2-40B4-BE49-F238E27FC236}">
                <a16:creationId xmlns:a16="http://schemas.microsoft.com/office/drawing/2014/main" xmlns="" id="{49452304-7C61-4C7D-9C7B-0039A4B52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4" name="Text Box 233">
            <a:extLst>
              <a:ext uri="{FF2B5EF4-FFF2-40B4-BE49-F238E27FC236}">
                <a16:creationId xmlns:a16="http://schemas.microsoft.com/office/drawing/2014/main" xmlns="" id="{2779897F-21F8-415E-9D5C-7FB23F6D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5" name="Text Box 233">
            <a:extLst>
              <a:ext uri="{FF2B5EF4-FFF2-40B4-BE49-F238E27FC236}">
                <a16:creationId xmlns:a16="http://schemas.microsoft.com/office/drawing/2014/main" xmlns="" id="{8A8CA45F-9EB4-4408-94DE-D77FD104E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6" name="Text Box 233">
            <a:extLst>
              <a:ext uri="{FF2B5EF4-FFF2-40B4-BE49-F238E27FC236}">
                <a16:creationId xmlns:a16="http://schemas.microsoft.com/office/drawing/2014/main" xmlns="" id="{B8653E0F-EF06-4CDA-AAAA-78D0A76E9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7" name="Text Box 233">
            <a:extLst>
              <a:ext uri="{FF2B5EF4-FFF2-40B4-BE49-F238E27FC236}">
                <a16:creationId xmlns:a16="http://schemas.microsoft.com/office/drawing/2014/main" xmlns="" id="{F0557237-1472-4332-A1D4-F2DEABE5E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8" name="Text Box 233">
            <a:extLst>
              <a:ext uri="{FF2B5EF4-FFF2-40B4-BE49-F238E27FC236}">
                <a16:creationId xmlns:a16="http://schemas.microsoft.com/office/drawing/2014/main" xmlns="" id="{9287EBA6-2FF9-435E-A6F3-85633E32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9" name="Text Box 233">
            <a:extLst>
              <a:ext uri="{FF2B5EF4-FFF2-40B4-BE49-F238E27FC236}">
                <a16:creationId xmlns:a16="http://schemas.microsoft.com/office/drawing/2014/main" xmlns="" id="{C64CDAEB-075C-4892-9791-01583F0DD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0" name="Text Box 233">
            <a:extLst>
              <a:ext uri="{FF2B5EF4-FFF2-40B4-BE49-F238E27FC236}">
                <a16:creationId xmlns:a16="http://schemas.microsoft.com/office/drawing/2014/main" xmlns="" id="{6D95FA89-045A-49BB-A042-B3459BF10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" name="Text Box 233">
            <a:extLst>
              <a:ext uri="{FF2B5EF4-FFF2-40B4-BE49-F238E27FC236}">
                <a16:creationId xmlns:a16="http://schemas.microsoft.com/office/drawing/2014/main" xmlns="" id="{F1D9DDBE-1A4D-4DE0-AF0D-25C022AA3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" name="Text Box 233">
            <a:extLst>
              <a:ext uri="{FF2B5EF4-FFF2-40B4-BE49-F238E27FC236}">
                <a16:creationId xmlns:a16="http://schemas.microsoft.com/office/drawing/2014/main" xmlns="" id="{CF25C889-A2F2-4516-BFAD-25FBC2189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" name="Text Box 233">
            <a:extLst>
              <a:ext uri="{FF2B5EF4-FFF2-40B4-BE49-F238E27FC236}">
                <a16:creationId xmlns:a16="http://schemas.microsoft.com/office/drawing/2014/main" xmlns="" id="{B51F1C37-DD1A-4089-A7DE-8F9B2CCE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" name="Text Box 233">
            <a:extLst>
              <a:ext uri="{FF2B5EF4-FFF2-40B4-BE49-F238E27FC236}">
                <a16:creationId xmlns:a16="http://schemas.microsoft.com/office/drawing/2014/main" xmlns="" id="{7D52D090-4956-448A-AA05-C795214FB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5" name="Text Box 233">
            <a:extLst>
              <a:ext uri="{FF2B5EF4-FFF2-40B4-BE49-F238E27FC236}">
                <a16:creationId xmlns:a16="http://schemas.microsoft.com/office/drawing/2014/main" xmlns="" id="{1C1B63FA-70B0-408E-8B85-184072B87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6" name="Text Box 233">
            <a:extLst>
              <a:ext uri="{FF2B5EF4-FFF2-40B4-BE49-F238E27FC236}">
                <a16:creationId xmlns:a16="http://schemas.microsoft.com/office/drawing/2014/main" xmlns="" id="{96ED31FC-2D3E-4BBE-B744-16F5E7142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7" name="Text Box 233">
            <a:extLst>
              <a:ext uri="{FF2B5EF4-FFF2-40B4-BE49-F238E27FC236}">
                <a16:creationId xmlns:a16="http://schemas.microsoft.com/office/drawing/2014/main" xmlns="" id="{08443B67-1E56-4910-B331-9DF13FF11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8" name="Text Box 233">
            <a:extLst>
              <a:ext uri="{FF2B5EF4-FFF2-40B4-BE49-F238E27FC236}">
                <a16:creationId xmlns:a16="http://schemas.microsoft.com/office/drawing/2014/main" xmlns="" id="{21801EE2-8D77-454E-9964-6E46A4F24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9" name="Text Box 233">
            <a:extLst>
              <a:ext uri="{FF2B5EF4-FFF2-40B4-BE49-F238E27FC236}">
                <a16:creationId xmlns:a16="http://schemas.microsoft.com/office/drawing/2014/main" xmlns="" id="{12573628-2FC3-40A5-9474-DABCAAA6C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0" name="Text Box 233">
            <a:extLst>
              <a:ext uri="{FF2B5EF4-FFF2-40B4-BE49-F238E27FC236}">
                <a16:creationId xmlns:a16="http://schemas.microsoft.com/office/drawing/2014/main" xmlns="" id="{04F7CE3E-4B47-4D62-A434-3CCF9609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1" name="Text Box 233">
            <a:extLst>
              <a:ext uri="{FF2B5EF4-FFF2-40B4-BE49-F238E27FC236}">
                <a16:creationId xmlns:a16="http://schemas.microsoft.com/office/drawing/2014/main" xmlns="" id="{096E39C6-84E8-4AC1-AE49-B17431B97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2" name="Text Box 233">
            <a:extLst>
              <a:ext uri="{FF2B5EF4-FFF2-40B4-BE49-F238E27FC236}">
                <a16:creationId xmlns:a16="http://schemas.microsoft.com/office/drawing/2014/main" xmlns="" id="{C3B2442F-2AEF-4142-AA81-6A1AAAA02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3" name="Text Box 233">
            <a:extLst>
              <a:ext uri="{FF2B5EF4-FFF2-40B4-BE49-F238E27FC236}">
                <a16:creationId xmlns:a16="http://schemas.microsoft.com/office/drawing/2014/main" xmlns="" id="{52433E64-39A1-4278-9350-66136A146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4" name="Text Box 233">
            <a:extLst>
              <a:ext uri="{FF2B5EF4-FFF2-40B4-BE49-F238E27FC236}">
                <a16:creationId xmlns:a16="http://schemas.microsoft.com/office/drawing/2014/main" xmlns="" id="{287823CE-4EA0-498E-BD4A-A1CAD55D4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5" name="Text Box 233">
            <a:extLst>
              <a:ext uri="{FF2B5EF4-FFF2-40B4-BE49-F238E27FC236}">
                <a16:creationId xmlns:a16="http://schemas.microsoft.com/office/drawing/2014/main" xmlns="" id="{1AD25788-0085-4C3F-ABBB-91C2E87D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6" name="Text Box 233">
            <a:extLst>
              <a:ext uri="{FF2B5EF4-FFF2-40B4-BE49-F238E27FC236}">
                <a16:creationId xmlns:a16="http://schemas.microsoft.com/office/drawing/2014/main" xmlns="" id="{A22F255D-DC2D-4759-B6F9-2CB1E87B4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7" name="Text Box 233">
            <a:extLst>
              <a:ext uri="{FF2B5EF4-FFF2-40B4-BE49-F238E27FC236}">
                <a16:creationId xmlns:a16="http://schemas.microsoft.com/office/drawing/2014/main" xmlns="" id="{A8086319-902B-4F43-B289-11569F7B9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8" name="Text Box 233">
            <a:extLst>
              <a:ext uri="{FF2B5EF4-FFF2-40B4-BE49-F238E27FC236}">
                <a16:creationId xmlns:a16="http://schemas.microsoft.com/office/drawing/2014/main" xmlns="" id="{C9088087-1FD9-4442-B1C6-466DA26C7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9" name="Text Box 233">
            <a:extLst>
              <a:ext uri="{FF2B5EF4-FFF2-40B4-BE49-F238E27FC236}">
                <a16:creationId xmlns:a16="http://schemas.microsoft.com/office/drawing/2014/main" xmlns="" id="{0609F274-EA24-41B7-9DCA-56C4DB0BB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0" name="Text Box 233">
            <a:extLst>
              <a:ext uri="{FF2B5EF4-FFF2-40B4-BE49-F238E27FC236}">
                <a16:creationId xmlns:a16="http://schemas.microsoft.com/office/drawing/2014/main" xmlns="" id="{88195248-F4D0-4B7B-824C-482605A9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1" name="Text Box 233">
            <a:extLst>
              <a:ext uri="{FF2B5EF4-FFF2-40B4-BE49-F238E27FC236}">
                <a16:creationId xmlns:a16="http://schemas.microsoft.com/office/drawing/2014/main" xmlns="" id="{DDE7C502-4E7A-4588-9006-15C7B36C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2" name="Text Box 233">
            <a:extLst>
              <a:ext uri="{FF2B5EF4-FFF2-40B4-BE49-F238E27FC236}">
                <a16:creationId xmlns:a16="http://schemas.microsoft.com/office/drawing/2014/main" xmlns="" id="{9347FBA2-5F0A-4694-B506-4054844EB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3" name="Text Box 233">
            <a:extLst>
              <a:ext uri="{FF2B5EF4-FFF2-40B4-BE49-F238E27FC236}">
                <a16:creationId xmlns:a16="http://schemas.microsoft.com/office/drawing/2014/main" xmlns="" id="{0BE6F14D-9D97-43CF-B045-2DBBB10A1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4" name="Text Box 233">
            <a:extLst>
              <a:ext uri="{FF2B5EF4-FFF2-40B4-BE49-F238E27FC236}">
                <a16:creationId xmlns:a16="http://schemas.microsoft.com/office/drawing/2014/main" xmlns="" id="{84226E14-A777-43FF-8B97-1C9975577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5" name="Text Box 233">
            <a:extLst>
              <a:ext uri="{FF2B5EF4-FFF2-40B4-BE49-F238E27FC236}">
                <a16:creationId xmlns:a16="http://schemas.microsoft.com/office/drawing/2014/main" xmlns="" id="{1A44B371-FB49-4587-8B71-73A9F79A2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6" name="Text Box 233">
            <a:extLst>
              <a:ext uri="{FF2B5EF4-FFF2-40B4-BE49-F238E27FC236}">
                <a16:creationId xmlns:a16="http://schemas.microsoft.com/office/drawing/2014/main" xmlns="" id="{C7A6CB3E-E4A1-49C5-AB77-998A4A2D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7" name="Text Box 233">
            <a:extLst>
              <a:ext uri="{FF2B5EF4-FFF2-40B4-BE49-F238E27FC236}">
                <a16:creationId xmlns:a16="http://schemas.microsoft.com/office/drawing/2014/main" xmlns="" id="{03403A44-B1E9-4E1B-9453-EAE80E33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8" name="Text Box 233">
            <a:extLst>
              <a:ext uri="{FF2B5EF4-FFF2-40B4-BE49-F238E27FC236}">
                <a16:creationId xmlns:a16="http://schemas.microsoft.com/office/drawing/2014/main" xmlns="" id="{FC5F266C-51AE-48ED-B28C-AE6B98F9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9" name="Text Box 233">
            <a:extLst>
              <a:ext uri="{FF2B5EF4-FFF2-40B4-BE49-F238E27FC236}">
                <a16:creationId xmlns:a16="http://schemas.microsoft.com/office/drawing/2014/main" xmlns="" id="{B4697C3D-21CB-4750-81C7-1FC82B741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0" name="Text Box 233">
            <a:extLst>
              <a:ext uri="{FF2B5EF4-FFF2-40B4-BE49-F238E27FC236}">
                <a16:creationId xmlns:a16="http://schemas.microsoft.com/office/drawing/2014/main" xmlns="" id="{BFA646F4-23F5-47E8-8043-00870AC25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1" name="Text Box 233">
            <a:extLst>
              <a:ext uri="{FF2B5EF4-FFF2-40B4-BE49-F238E27FC236}">
                <a16:creationId xmlns:a16="http://schemas.microsoft.com/office/drawing/2014/main" xmlns="" id="{95A7FD4A-DD2F-437F-9F5B-2FEC28FB5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2" name="Text Box 233">
            <a:extLst>
              <a:ext uri="{FF2B5EF4-FFF2-40B4-BE49-F238E27FC236}">
                <a16:creationId xmlns:a16="http://schemas.microsoft.com/office/drawing/2014/main" xmlns="" id="{A6424DFE-354E-403D-834C-3C83B953E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3" name="Text Box 233">
            <a:extLst>
              <a:ext uri="{FF2B5EF4-FFF2-40B4-BE49-F238E27FC236}">
                <a16:creationId xmlns:a16="http://schemas.microsoft.com/office/drawing/2014/main" xmlns="" id="{66A91BF8-FE6F-4792-8C5E-F01F53BB1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4" name="Text Box 233">
            <a:extLst>
              <a:ext uri="{FF2B5EF4-FFF2-40B4-BE49-F238E27FC236}">
                <a16:creationId xmlns:a16="http://schemas.microsoft.com/office/drawing/2014/main" xmlns="" id="{699FF5E3-EDB6-4604-82C6-7FD364C59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5" name="Text Box 233">
            <a:extLst>
              <a:ext uri="{FF2B5EF4-FFF2-40B4-BE49-F238E27FC236}">
                <a16:creationId xmlns:a16="http://schemas.microsoft.com/office/drawing/2014/main" xmlns="" id="{4435D63A-AEA6-4105-9F98-C4E9FC733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6" name="Text Box 233">
            <a:extLst>
              <a:ext uri="{FF2B5EF4-FFF2-40B4-BE49-F238E27FC236}">
                <a16:creationId xmlns:a16="http://schemas.microsoft.com/office/drawing/2014/main" xmlns="" id="{C3DEF90E-964C-417F-A6B3-638C8C80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7" name="Text Box 233">
            <a:extLst>
              <a:ext uri="{FF2B5EF4-FFF2-40B4-BE49-F238E27FC236}">
                <a16:creationId xmlns:a16="http://schemas.microsoft.com/office/drawing/2014/main" xmlns="" id="{33B5093F-8A7F-4342-80E5-716673527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8" name="Text Box 233">
            <a:extLst>
              <a:ext uri="{FF2B5EF4-FFF2-40B4-BE49-F238E27FC236}">
                <a16:creationId xmlns:a16="http://schemas.microsoft.com/office/drawing/2014/main" xmlns="" id="{33A9E0E2-7820-42B4-B628-B870FAE17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9" name="Text Box 233">
            <a:extLst>
              <a:ext uri="{FF2B5EF4-FFF2-40B4-BE49-F238E27FC236}">
                <a16:creationId xmlns:a16="http://schemas.microsoft.com/office/drawing/2014/main" xmlns="" id="{A54DB12E-9323-4B75-8898-24FDE0668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0" name="Text Box 233">
            <a:extLst>
              <a:ext uri="{FF2B5EF4-FFF2-40B4-BE49-F238E27FC236}">
                <a16:creationId xmlns:a16="http://schemas.microsoft.com/office/drawing/2014/main" xmlns="" id="{66B63F6E-1F30-4515-844D-D18F89FE7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1" name="Text Box 233">
            <a:extLst>
              <a:ext uri="{FF2B5EF4-FFF2-40B4-BE49-F238E27FC236}">
                <a16:creationId xmlns:a16="http://schemas.microsoft.com/office/drawing/2014/main" xmlns="" id="{7C951808-FD58-43CA-8C79-110D767FC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2" name="Text Box 233">
            <a:extLst>
              <a:ext uri="{FF2B5EF4-FFF2-40B4-BE49-F238E27FC236}">
                <a16:creationId xmlns:a16="http://schemas.microsoft.com/office/drawing/2014/main" xmlns="" id="{BD3DDEA8-226A-493F-AB08-FAE1E31B0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3" name="Text Box 233">
            <a:extLst>
              <a:ext uri="{FF2B5EF4-FFF2-40B4-BE49-F238E27FC236}">
                <a16:creationId xmlns:a16="http://schemas.microsoft.com/office/drawing/2014/main" xmlns="" id="{FE716BF3-260F-4773-A7D2-277C419C7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4" name="Text Box 233">
            <a:extLst>
              <a:ext uri="{FF2B5EF4-FFF2-40B4-BE49-F238E27FC236}">
                <a16:creationId xmlns:a16="http://schemas.microsoft.com/office/drawing/2014/main" xmlns="" id="{968326D4-3D91-4BCD-9EFC-B99DCBE22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5" name="Text Box 233">
            <a:extLst>
              <a:ext uri="{FF2B5EF4-FFF2-40B4-BE49-F238E27FC236}">
                <a16:creationId xmlns:a16="http://schemas.microsoft.com/office/drawing/2014/main" xmlns="" id="{72915031-36D4-4BF6-B4F7-2D4548EF0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6" name="Text Box 233">
            <a:extLst>
              <a:ext uri="{FF2B5EF4-FFF2-40B4-BE49-F238E27FC236}">
                <a16:creationId xmlns:a16="http://schemas.microsoft.com/office/drawing/2014/main" xmlns="" id="{8B59AAA3-87DA-4806-B762-EA33416CB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7" name="Text Box 233">
            <a:extLst>
              <a:ext uri="{FF2B5EF4-FFF2-40B4-BE49-F238E27FC236}">
                <a16:creationId xmlns:a16="http://schemas.microsoft.com/office/drawing/2014/main" xmlns="" id="{8D2FE04D-CCBE-4E4C-8EF2-643609C8F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8" name="Text Box 233">
            <a:extLst>
              <a:ext uri="{FF2B5EF4-FFF2-40B4-BE49-F238E27FC236}">
                <a16:creationId xmlns:a16="http://schemas.microsoft.com/office/drawing/2014/main" xmlns="" id="{76EAA3B0-B368-4B25-AD3F-664E92CA5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9" name="Text Box 233">
            <a:extLst>
              <a:ext uri="{FF2B5EF4-FFF2-40B4-BE49-F238E27FC236}">
                <a16:creationId xmlns:a16="http://schemas.microsoft.com/office/drawing/2014/main" xmlns="" id="{15552A03-BDAF-4B29-8345-1C1032794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0" name="Text Box 233">
            <a:extLst>
              <a:ext uri="{FF2B5EF4-FFF2-40B4-BE49-F238E27FC236}">
                <a16:creationId xmlns:a16="http://schemas.microsoft.com/office/drawing/2014/main" xmlns="" id="{76FA7AE1-06BF-4762-9AE5-28E3EBA25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1" name="Text Box 233">
            <a:extLst>
              <a:ext uri="{FF2B5EF4-FFF2-40B4-BE49-F238E27FC236}">
                <a16:creationId xmlns:a16="http://schemas.microsoft.com/office/drawing/2014/main" xmlns="" id="{3AA8DC86-7508-49F8-97BB-A540CB065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2" name="Text Box 233">
            <a:extLst>
              <a:ext uri="{FF2B5EF4-FFF2-40B4-BE49-F238E27FC236}">
                <a16:creationId xmlns:a16="http://schemas.microsoft.com/office/drawing/2014/main" xmlns="" id="{808B571C-9015-423C-BB5D-EB6253500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3" name="Text Box 233">
            <a:extLst>
              <a:ext uri="{FF2B5EF4-FFF2-40B4-BE49-F238E27FC236}">
                <a16:creationId xmlns:a16="http://schemas.microsoft.com/office/drawing/2014/main" xmlns="" id="{322B0FBC-2734-4D25-B27B-40C657B03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4" name="Text Box 233">
            <a:extLst>
              <a:ext uri="{FF2B5EF4-FFF2-40B4-BE49-F238E27FC236}">
                <a16:creationId xmlns:a16="http://schemas.microsoft.com/office/drawing/2014/main" xmlns="" id="{F98CA799-7F85-4BB3-8C23-82C4FCF4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5" name="Text Box 233">
            <a:extLst>
              <a:ext uri="{FF2B5EF4-FFF2-40B4-BE49-F238E27FC236}">
                <a16:creationId xmlns:a16="http://schemas.microsoft.com/office/drawing/2014/main" xmlns="" id="{32E6A72E-E21D-4E9F-A174-763BAA8DB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6" name="Text Box 233">
            <a:extLst>
              <a:ext uri="{FF2B5EF4-FFF2-40B4-BE49-F238E27FC236}">
                <a16:creationId xmlns:a16="http://schemas.microsoft.com/office/drawing/2014/main" xmlns="" id="{DC5BF79B-A5F1-4477-A328-DCC74BB05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7" name="Text Box 233">
            <a:extLst>
              <a:ext uri="{FF2B5EF4-FFF2-40B4-BE49-F238E27FC236}">
                <a16:creationId xmlns:a16="http://schemas.microsoft.com/office/drawing/2014/main" xmlns="" id="{EE3AD792-FE2D-4956-B280-F8AB80A09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8" name="Text Box 233">
            <a:extLst>
              <a:ext uri="{FF2B5EF4-FFF2-40B4-BE49-F238E27FC236}">
                <a16:creationId xmlns:a16="http://schemas.microsoft.com/office/drawing/2014/main" xmlns="" id="{64A37B31-9F94-4D2C-9FC4-F3BDDD708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9" name="Text Box 233">
            <a:extLst>
              <a:ext uri="{FF2B5EF4-FFF2-40B4-BE49-F238E27FC236}">
                <a16:creationId xmlns:a16="http://schemas.microsoft.com/office/drawing/2014/main" xmlns="" id="{AC49E9D0-865F-4212-B8A2-1B71F0D42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0" name="Text Box 233">
            <a:extLst>
              <a:ext uri="{FF2B5EF4-FFF2-40B4-BE49-F238E27FC236}">
                <a16:creationId xmlns:a16="http://schemas.microsoft.com/office/drawing/2014/main" xmlns="" id="{92264DF9-61E3-405B-8C91-BAED865AC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1" name="Text Box 233">
            <a:extLst>
              <a:ext uri="{FF2B5EF4-FFF2-40B4-BE49-F238E27FC236}">
                <a16:creationId xmlns:a16="http://schemas.microsoft.com/office/drawing/2014/main" xmlns="" id="{923CD11B-3E78-4D44-BC55-E2043DC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2" name="Text Box 233">
            <a:extLst>
              <a:ext uri="{FF2B5EF4-FFF2-40B4-BE49-F238E27FC236}">
                <a16:creationId xmlns:a16="http://schemas.microsoft.com/office/drawing/2014/main" xmlns="" id="{B9F4C361-E8FF-4860-A9DF-E82819156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3" name="Text Box 233">
            <a:extLst>
              <a:ext uri="{FF2B5EF4-FFF2-40B4-BE49-F238E27FC236}">
                <a16:creationId xmlns:a16="http://schemas.microsoft.com/office/drawing/2014/main" xmlns="" id="{9464138D-F25D-41F2-8E1F-0CB8C9417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4" name="Text Box 233">
            <a:extLst>
              <a:ext uri="{FF2B5EF4-FFF2-40B4-BE49-F238E27FC236}">
                <a16:creationId xmlns:a16="http://schemas.microsoft.com/office/drawing/2014/main" xmlns="" id="{C642D42B-9565-4708-A738-272EA5E16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5" name="Text Box 233">
            <a:extLst>
              <a:ext uri="{FF2B5EF4-FFF2-40B4-BE49-F238E27FC236}">
                <a16:creationId xmlns:a16="http://schemas.microsoft.com/office/drawing/2014/main" xmlns="" id="{3D90F003-F0BF-4A43-830C-7816EC539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6" name="Text Box 233">
            <a:extLst>
              <a:ext uri="{FF2B5EF4-FFF2-40B4-BE49-F238E27FC236}">
                <a16:creationId xmlns:a16="http://schemas.microsoft.com/office/drawing/2014/main" xmlns="" id="{DA9E3E2F-A4C6-47ED-85AA-E72620616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7" name="Text Box 233">
            <a:extLst>
              <a:ext uri="{FF2B5EF4-FFF2-40B4-BE49-F238E27FC236}">
                <a16:creationId xmlns:a16="http://schemas.microsoft.com/office/drawing/2014/main" xmlns="" id="{09629C64-1BB0-411C-946B-BFB0B774C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8" name="Text Box 233">
            <a:extLst>
              <a:ext uri="{FF2B5EF4-FFF2-40B4-BE49-F238E27FC236}">
                <a16:creationId xmlns:a16="http://schemas.microsoft.com/office/drawing/2014/main" xmlns="" id="{7D5EA5BD-A441-46A1-A9EB-AAD5816AF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9" name="Text Box 233">
            <a:extLst>
              <a:ext uri="{FF2B5EF4-FFF2-40B4-BE49-F238E27FC236}">
                <a16:creationId xmlns:a16="http://schemas.microsoft.com/office/drawing/2014/main" xmlns="" id="{386B1A41-EF15-4FD7-927D-9C69540C2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0" name="Text Box 233">
            <a:extLst>
              <a:ext uri="{FF2B5EF4-FFF2-40B4-BE49-F238E27FC236}">
                <a16:creationId xmlns:a16="http://schemas.microsoft.com/office/drawing/2014/main" xmlns="" id="{5F4B7505-6560-46B7-B5D1-765A0C43C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1" name="Text Box 233">
            <a:extLst>
              <a:ext uri="{FF2B5EF4-FFF2-40B4-BE49-F238E27FC236}">
                <a16:creationId xmlns:a16="http://schemas.microsoft.com/office/drawing/2014/main" xmlns="" id="{2A06BE5D-A3DE-4512-A706-DF2C16E56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2" name="Text Box 233">
            <a:extLst>
              <a:ext uri="{FF2B5EF4-FFF2-40B4-BE49-F238E27FC236}">
                <a16:creationId xmlns:a16="http://schemas.microsoft.com/office/drawing/2014/main" xmlns="" id="{D36A5B38-F70C-47FC-870C-7DC08A5C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3" name="Text Box 233">
            <a:extLst>
              <a:ext uri="{FF2B5EF4-FFF2-40B4-BE49-F238E27FC236}">
                <a16:creationId xmlns:a16="http://schemas.microsoft.com/office/drawing/2014/main" xmlns="" id="{73F5EAF0-FA08-4F8B-B74B-D00BFB749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4" name="Text Box 233">
            <a:extLst>
              <a:ext uri="{FF2B5EF4-FFF2-40B4-BE49-F238E27FC236}">
                <a16:creationId xmlns:a16="http://schemas.microsoft.com/office/drawing/2014/main" xmlns="" id="{8030DF84-B0AE-4521-83F1-A923CF88B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5" name="Text Box 233">
            <a:extLst>
              <a:ext uri="{FF2B5EF4-FFF2-40B4-BE49-F238E27FC236}">
                <a16:creationId xmlns:a16="http://schemas.microsoft.com/office/drawing/2014/main" xmlns="" id="{73A90766-C7F3-446C-AE3A-A98CA4D36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6" name="Text Box 233">
            <a:extLst>
              <a:ext uri="{FF2B5EF4-FFF2-40B4-BE49-F238E27FC236}">
                <a16:creationId xmlns:a16="http://schemas.microsoft.com/office/drawing/2014/main" xmlns="" id="{32DC7D72-AACA-4A5C-8BA0-CFD28130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7" name="Text Box 233">
            <a:extLst>
              <a:ext uri="{FF2B5EF4-FFF2-40B4-BE49-F238E27FC236}">
                <a16:creationId xmlns:a16="http://schemas.microsoft.com/office/drawing/2014/main" xmlns="" id="{78C41834-472E-42F1-979A-3393A83AD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8" name="Text Box 233">
            <a:extLst>
              <a:ext uri="{FF2B5EF4-FFF2-40B4-BE49-F238E27FC236}">
                <a16:creationId xmlns:a16="http://schemas.microsoft.com/office/drawing/2014/main" xmlns="" id="{F2E41ACE-230B-4A7D-B05B-E1E626E97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9" name="Text Box 233">
            <a:extLst>
              <a:ext uri="{FF2B5EF4-FFF2-40B4-BE49-F238E27FC236}">
                <a16:creationId xmlns:a16="http://schemas.microsoft.com/office/drawing/2014/main" xmlns="" id="{2BD97E96-50E1-43F3-9877-B68544E4A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0" name="Text Box 233">
            <a:extLst>
              <a:ext uri="{FF2B5EF4-FFF2-40B4-BE49-F238E27FC236}">
                <a16:creationId xmlns:a16="http://schemas.microsoft.com/office/drawing/2014/main" xmlns="" id="{BFC1BF80-486B-45E6-9D4B-36F901880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1" name="Text Box 233">
            <a:extLst>
              <a:ext uri="{FF2B5EF4-FFF2-40B4-BE49-F238E27FC236}">
                <a16:creationId xmlns:a16="http://schemas.microsoft.com/office/drawing/2014/main" xmlns="" id="{0E2ED048-A3A5-4FE5-B1F6-A029DD13C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2" name="Text Box 233">
            <a:extLst>
              <a:ext uri="{FF2B5EF4-FFF2-40B4-BE49-F238E27FC236}">
                <a16:creationId xmlns:a16="http://schemas.microsoft.com/office/drawing/2014/main" xmlns="" id="{7383DDFC-1F95-403F-ABC5-984F581D5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3" name="Text Box 233">
            <a:extLst>
              <a:ext uri="{FF2B5EF4-FFF2-40B4-BE49-F238E27FC236}">
                <a16:creationId xmlns:a16="http://schemas.microsoft.com/office/drawing/2014/main" xmlns="" id="{E7C40C54-71D4-4CC9-8FF8-342B691C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4" name="Text Box 233">
            <a:extLst>
              <a:ext uri="{FF2B5EF4-FFF2-40B4-BE49-F238E27FC236}">
                <a16:creationId xmlns:a16="http://schemas.microsoft.com/office/drawing/2014/main" xmlns="" id="{7A658377-3B60-4DCB-B24B-6B9F7C8DE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5" name="Text Box 233">
            <a:extLst>
              <a:ext uri="{FF2B5EF4-FFF2-40B4-BE49-F238E27FC236}">
                <a16:creationId xmlns:a16="http://schemas.microsoft.com/office/drawing/2014/main" xmlns="" id="{4762AB88-D553-4A26-8985-C16BB5EDD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6" name="Text Box 233">
            <a:extLst>
              <a:ext uri="{FF2B5EF4-FFF2-40B4-BE49-F238E27FC236}">
                <a16:creationId xmlns:a16="http://schemas.microsoft.com/office/drawing/2014/main" xmlns="" id="{C0965AC7-CF0C-4888-9781-40D8F854A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7" name="Text Box 233">
            <a:extLst>
              <a:ext uri="{FF2B5EF4-FFF2-40B4-BE49-F238E27FC236}">
                <a16:creationId xmlns:a16="http://schemas.microsoft.com/office/drawing/2014/main" xmlns="" id="{367BD70D-3D6C-42F6-91A5-74EAD58B9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8" name="Text Box 233">
            <a:extLst>
              <a:ext uri="{FF2B5EF4-FFF2-40B4-BE49-F238E27FC236}">
                <a16:creationId xmlns:a16="http://schemas.microsoft.com/office/drawing/2014/main" xmlns="" id="{92A49656-6DFD-44ED-9633-A21E0FAA8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9" name="Text Box 233">
            <a:extLst>
              <a:ext uri="{FF2B5EF4-FFF2-40B4-BE49-F238E27FC236}">
                <a16:creationId xmlns:a16="http://schemas.microsoft.com/office/drawing/2014/main" xmlns="" id="{3129B246-74C7-4200-87F6-7365EA0DF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0" name="Text Box 233">
            <a:extLst>
              <a:ext uri="{FF2B5EF4-FFF2-40B4-BE49-F238E27FC236}">
                <a16:creationId xmlns:a16="http://schemas.microsoft.com/office/drawing/2014/main" xmlns="" id="{F80FAAB9-898A-478E-AB64-0F3A2F88B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1" name="Text Box 233">
            <a:extLst>
              <a:ext uri="{FF2B5EF4-FFF2-40B4-BE49-F238E27FC236}">
                <a16:creationId xmlns:a16="http://schemas.microsoft.com/office/drawing/2014/main" xmlns="" id="{B54DBF30-8DAA-46A3-AB08-7E1A66E86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2" name="Text Box 233">
            <a:extLst>
              <a:ext uri="{FF2B5EF4-FFF2-40B4-BE49-F238E27FC236}">
                <a16:creationId xmlns:a16="http://schemas.microsoft.com/office/drawing/2014/main" xmlns="" id="{FF3C2734-02E0-4D65-946E-AE26A6F11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3" name="Text Box 233">
            <a:extLst>
              <a:ext uri="{FF2B5EF4-FFF2-40B4-BE49-F238E27FC236}">
                <a16:creationId xmlns:a16="http://schemas.microsoft.com/office/drawing/2014/main" xmlns="" id="{620F5BAD-81C8-4233-BE43-856F57051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4" name="Text Box 233">
            <a:extLst>
              <a:ext uri="{FF2B5EF4-FFF2-40B4-BE49-F238E27FC236}">
                <a16:creationId xmlns:a16="http://schemas.microsoft.com/office/drawing/2014/main" xmlns="" id="{06883CE5-9360-4BB6-A2E2-1A1AE11B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5" name="Text Box 233">
            <a:extLst>
              <a:ext uri="{FF2B5EF4-FFF2-40B4-BE49-F238E27FC236}">
                <a16:creationId xmlns:a16="http://schemas.microsoft.com/office/drawing/2014/main" xmlns="" id="{CD9C2719-A304-486B-89C8-D67FAF12D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6" name="Text Box 233">
            <a:extLst>
              <a:ext uri="{FF2B5EF4-FFF2-40B4-BE49-F238E27FC236}">
                <a16:creationId xmlns:a16="http://schemas.microsoft.com/office/drawing/2014/main" xmlns="" id="{1A5B9B09-9A4E-4963-A5D7-6E342453A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7" name="Text Box 233">
            <a:extLst>
              <a:ext uri="{FF2B5EF4-FFF2-40B4-BE49-F238E27FC236}">
                <a16:creationId xmlns:a16="http://schemas.microsoft.com/office/drawing/2014/main" xmlns="" id="{A09F44CF-B7BC-4DBE-B2FF-914E362D1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8" name="Text Box 233">
            <a:extLst>
              <a:ext uri="{FF2B5EF4-FFF2-40B4-BE49-F238E27FC236}">
                <a16:creationId xmlns:a16="http://schemas.microsoft.com/office/drawing/2014/main" xmlns="" id="{A5CFC9DD-B788-41DE-8D57-C9C1A4A1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9" name="Text Box 233">
            <a:extLst>
              <a:ext uri="{FF2B5EF4-FFF2-40B4-BE49-F238E27FC236}">
                <a16:creationId xmlns:a16="http://schemas.microsoft.com/office/drawing/2014/main" xmlns="" id="{BE7BED5E-12C5-477C-8EF4-FF2507BFA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0" name="Text Box 233">
            <a:extLst>
              <a:ext uri="{FF2B5EF4-FFF2-40B4-BE49-F238E27FC236}">
                <a16:creationId xmlns:a16="http://schemas.microsoft.com/office/drawing/2014/main" xmlns="" id="{73136C60-BA23-41E8-AC86-C2AB4AD9F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1" name="Text Box 233">
            <a:extLst>
              <a:ext uri="{FF2B5EF4-FFF2-40B4-BE49-F238E27FC236}">
                <a16:creationId xmlns:a16="http://schemas.microsoft.com/office/drawing/2014/main" xmlns="" id="{9B5CA10B-34A0-4EF8-B91F-65D204EEA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2" name="Text Box 233">
            <a:extLst>
              <a:ext uri="{FF2B5EF4-FFF2-40B4-BE49-F238E27FC236}">
                <a16:creationId xmlns:a16="http://schemas.microsoft.com/office/drawing/2014/main" xmlns="" id="{D569A9B1-B1F2-4864-81BF-EAB2E622F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3" name="Text Box 233">
            <a:extLst>
              <a:ext uri="{FF2B5EF4-FFF2-40B4-BE49-F238E27FC236}">
                <a16:creationId xmlns:a16="http://schemas.microsoft.com/office/drawing/2014/main" xmlns="" id="{FE846181-FF5B-4507-B8AE-E04D38D97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" name="Text Box 233">
            <a:extLst>
              <a:ext uri="{FF2B5EF4-FFF2-40B4-BE49-F238E27FC236}">
                <a16:creationId xmlns:a16="http://schemas.microsoft.com/office/drawing/2014/main" xmlns="" id="{1A1F6449-389C-449C-A38C-E18A74656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" name="Text Box 233">
            <a:extLst>
              <a:ext uri="{FF2B5EF4-FFF2-40B4-BE49-F238E27FC236}">
                <a16:creationId xmlns:a16="http://schemas.microsoft.com/office/drawing/2014/main" xmlns="" id="{A707E309-DC96-4320-B24C-A6092E4C9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6" name="Text Box 233">
            <a:extLst>
              <a:ext uri="{FF2B5EF4-FFF2-40B4-BE49-F238E27FC236}">
                <a16:creationId xmlns:a16="http://schemas.microsoft.com/office/drawing/2014/main" xmlns="" id="{5BA3C4A8-70AA-40AD-AB1D-3B9E208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7" name="Text Box 233">
            <a:extLst>
              <a:ext uri="{FF2B5EF4-FFF2-40B4-BE49-F238E27FC236}">
                <a16:creationId xmlns:a16="http://schemas.microsoft.com/office/drawing/2014/main" xmlns="" id="{DD9CD5DC-CB70-44A6-A9A6-529DCF7B8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8" name="Text Box 233">
            <a:extLst>
              <a:ext uri="{FF2B5EF4-FFF2-40B4-BE49-F238E27FC236}">
                <a16:creationId xmlns:a16="http://schemas.microsoft.com/office/drawing/2014/main" xmlns="" id="{ADCBACFB-698D-40A3-B3FA-4B0CBCD8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9" name="Text Box 233">
            <a:extLst>
              <a:ext uri="{FF2B5EF4-FFF2-40B4-BE49-F238E27FC236}">
                <a16:creationId xmlns:a16="http://schemas.microsoft.com/office/drawing/2014/main" xmlns="" id="{A9303450-3B43-4206-B4A8-54272249E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0" name="Text Box 233">
            <a:extLst>
              <a:ext uri="{FF2B5EF4-FFF2-40B4-BE49-F238E27FC236}">
                <a16:creationId xmlns:a16="http://schemas.microsoft.com/office/drawing/2014/main" xmlns="" id="{F6D4FB8A-EC4E-424D-BE28-66C01D183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1" name="Text Box 233">
            <a:extLst>
              <a:ext uri="{FF2B5EF4-FFF2-40B4-BE49-F238E27FC236}">
                <a16:creationId xmlns:a16="http://schemas.microsoft.com/office/drawing/2014/main" xmlns="" id="{AED56120-BD4C-4586-996E-BA5CE543B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2" name="Text Box 233">
            <a:extLst>
              <a:ext uri="{FF2B5EF4-FFF2-40B4-BE49-F238E27FC236}">
                <a16:creationId xmlns:a16="http://schemas.microsoft.com/office/drawing/2014/main" xmlns="" id="{56D32B7E-8493-46B0-AC56-189B9587A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3" name="Text Box 233">
            <a:extLst>
              <a:ext uri="{FF2B5EF4-FFF2-40B4-BE49-F238E27FC236}">
                <a16:creationId xmlns:a16="http://schemas.microsoft.com/office/drawing/2014/main" xmlns="" id="{C4667BB1-8430-4219-8331-2DF3DA7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4" name="Text Box 233">
            <a:extLst>
              <a:ext uri="{FF2B5EF4-FFF2-40B4-BE49-F238E27FC236}">
                <a16:creationId xmlns:a16="http://schemas.microsoft.com/office/drawing/2014/main" xmlns="" id="{0DE01587-5F17-44E7-9793-2DAF652ED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5" name="Text Box 233">
            <a:extLst>
              <a:ext uri="{FF2B5EF4-FFF2-40B4-BE49-F238E27FC236}">
                <a16:creationId xmlns:a16="http://schemas.microsoft.com/office/drawing/2014/main" xmlns="" id="{BD796FA4-76DB-4983-90DA-416CB416E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6" name="Text Box 233">
            <a:extLst>
              <a:ext uri="{FF2B5EF4-FFF2-40B4-BE49-F238E27FC236}">
                <a16:creationId xmlns:a16="http://schemas.microsoft.com/office/drawing/2014/main" xmlns="" id="{D0854753-7882-49AC-9A97-0E92DA82D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7" name="Text Box 233">
            <a:extLst>
              <a:ext uri="{FF2B5EF4-FFF2-40B4-BE49-F238E27FC236}">
                <a16:creationId xmlns:a16="http://schemas.microsoft.com/office/drawing/2014/main" xmlns="" id="{D1CE9D48-5174-45EA-89ED-B5DF6BAA9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8" name="Text Box 233">
            <a:extLst>
              <a:ext uri="{FF2B5EF4-FFF2-40B4-BE49-F238E27FC236}">
                <a16:creationId xmlns:a16="http://schemas.microsoft.com/office/drawing/2014/main" xmlns="" id="{4DCD7442-3C89-4F38-9430-4FFC4C7B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9" name="Text Box 233">
            <a:extLst>
              <a:ext uri="{FF2B5EF4-FFF2-40B4-BE49-F238E27FC236}">
                <a16:creationId xmlns:a16="http://schemas.microsoft.com/office/drawing/2014/main" xmlns="" id="{0F5E325D-EF33-455D-BCD4-BB01B201D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0" name="Text Box 233">
            <a:extLst>
              <a:ext uri="{FF2B5EF4-FFF2-40B4-BE49-F238E27FC236}">
                <a16:creationId xmlns:a16="http://schemas.microsoft.com/office/drawing/2014/main" xmlns="" id="{720A0C99-E0B6-47D3-8C0F-E217FB3F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1" name="Text Box 233">
            <a:extLst>
              <a:ext uri="{FF2B5EF4-FFF2-40B4-BE49-F238E27FC236}">
                <a16:creationId xmlns:a16="http://schemas.microsoft.com/office/drawing/2014/main" xmlns="" id="{3023D35F-C1B5-4233-A79C-FE6CB9FD6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2" name="Text Box 233">
            <a:extLst>
              <a:ext uri="{FF2B5EF4-FFF2-40B4-BE49-F238E27FC236}">
                <a16:creationId xmlns:a16="http://schemas.microsoft.com/office/drawing/2014/main" xmlns="" id="{584A3304-DF4F-4DA8-BF19-B44F64614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3" name="Text Box 233">
            <a:extLst>
              <a:ext uri="{FF2B5EF4-FFF2-40B4-BE49-F238E27FC236}">
                <a16:creationId xmlns:a16="http://schemas.microsoft.com/office/drawing/2014/main" xmlns="" id="{4B7951D2-9266-466B-A284-DFE214DC7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4" name="Text Box 233">
            <a:extLst>
              <a:ext uri="{FF2B5EF4-FFF2-40B4-BE49-F238E27FC236}">
                <a16:creationId xmlns:a16="http://schemas.microsoft.com/office/drawing/2014/main" xmlns="" id="{3EFE3215-EB72-4BF3-A42E-DC33B305B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" name="Text Box 233">
            <a:extLst>
              <a:ext uri="{FF2B5EF4-FFF2-40B4-BE49-F238E27FC236}">
                <a16:creationId xmlns:a16="http://schemas.microsoft.com/office/drawing/2014/main" xmlns="" id="{BCE5D80A-0184-43CD-AB8D-00C7C78F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6" name="Text Box 233">
            <a:extLst>
              <a:ext uri="{FF2B5EF4-FFF2-40B4-BE49-F238E27FC236}">
                <a16:creationId xmlns:a16="http://schemas.microsoft.com/office/drawing/2014/main" xmlns="" id="{B83247B7-8C67-4615-A5EF-7831A9C50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7" name="Text Box 233">
            <a:extLst>
              <a:ext uri="{FF2B5EF4-FFF2-40B4-BE49-F238E27FC236}">
                <a16:creationId xmlns:a16="http://schemas.microsoft.com/office/drawing/2014/main" xmlns="" id="{50209B15-9C57-402A-B7FD-2428F3562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8" name="Text Box 233">
            <a:extLst>
              <a:ext uri="{FF2B5EF4-FFF2-40B4-BE49-F238E27FC236}">
                <a16:creationId xmlns:a16="http://schemas.microsoft.com/office/drawing/2014/main" xmlns="" id="{1390A049-719E-4624-ACA5-ADE8F9770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9" name="Text Box 233">
            <a:extLst>
              <a:ext uri="{FF2B5EF4-FFF2-40B4-BE49-F238E27FC236}">
                <a16:creationId xmlns:a16="http://schemas.microsoft.com/office/drawing/2014/main" xmlns="" id="{BFE50507-EBE2-4702-91BF-1D029528B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0" name="Text Box 233">
            <a:extLst>
              <a:ext uri="{FF2B5EF4-FFF2-40B4-BE49-F238E27FC236}">
                <a16:creationId xmlns:a16="http://schemas.microsoft.com/office/drawing/2014/main" xmlns="" id="{233E8A85-5206-40CD-B751-9E2EBA1C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1" name="Text Box 233">
            <a:extLst>
              <a:ext uri="{FF2B5EF4-FFF2-40B4-BE49-F238E27FC236}">
                <a16:creationId xmlns:a16="http://schemas.microsoft.com/office/drawing/2014/main" xmlns="" id="{24909B86-7D1D-4B60-A460-7285B0B8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2" name="Text Box 233">
            <a:extLst>
              <a:ext uri="{FF2B5EF4-FFF2-40B4-BE49-F238E27FC236}">
                <a16:creationId xmlns:a16="http://schemas.microsoft.com/office/drawing/2014/main" xmlns="" id="{DC495BE7-B518-4C84-968F-A191E787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3" name="Text Box 233">
            <a:extLst>
              <a:ext uri="{FF2B5EF4-FFF2-40B4-BE49-F238E27FC236}">
                <a16:creationId xmlns:a16="http://schemas.microsoft.com/office/drawing/2014/main" xmlns="" id="{93D862C6-EDBE-402B-AB91-08D8EF919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4" name="Text Box 233">
            <a:extLst>
              <a:ext uri="{FF2B5EF4-FFF2-40B4-BE49-F238E27FC236}">
                <a16:creationId xmlns:a16="http://schemas.microsoft.com/office/drawing/2014/main" xmlns="" id="{352D8538-2D9E-4081-B181-AE590AB3A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5" name="Text Box 233">
            <a:extLst>
              <a:ext uri="{FF2B5EF4-FFF2-40B4-BE49-F238E27FC236}">
                <a16:creationId xmlns:a16="http://schemas.microsoft.com/office/drawing/2014/main" xmlns="" id="{9322EB92-0D7E-4989-94FC-FE3EC7D79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6" name="Text Box 233">
            <a:extLst>
              <a:ext uri="{FF2B5EF4-FFF2-40B4-BE49-F238E27FC236}">
                <a16:creationId xmlns:a16="http://schemas.microsoft.com/office/drawing/2014/main" xmlns="" id="{E5F908D3-4B86-408D-AAC5-99AEA0145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7" name="Text Box 233">
            <a:extLst>
              <a:ext uri="{FF2B5EF4-FFF2-40B4-BE49-F238E27FC236}">
                <a16:creationId xmlns:a16="http://schemas.microsoft.com/office/drawing/2014/main" xmlns="" id="{7CB4379D-8548-47C8-A73A-D694B0908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8" name="Text Box 233">
            <a:extLst>
              <a:ext uri="{FF2B5EF4-FFF2-40B4-BE49-F238E27FC236}">
                <a16:creationId xmlns:a16="http://schemas.microsoft.com/office/drawing/2014/main" xmlns="" id="{B1AE136F-6EF3-4AFB-BE72-47AFE2CB0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9" name="Text Box 233">
            <a:extLst>
              <a:ext uri="{FF2B5EF4-FFF2-40B4-BE49-F238E27FC236}">
                <a16:creationId xmlns:a16="http://schemas.microsoft.com/office/drawing/2014/main" xmlns="" id="{34DB9778-7C28-4858-B9E7-E42F7517C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0" name="Text Box 233">
            <a:extLst>
              <a:ext uri="{FF2B5EF4-FFF2-40B4-BE49-F238E27FC236}">
                <a16:creationId xmlns:a16="http://schemas.microsoft.com/office/drawing/2014/main" xmlns="" id="{B5C8557C-8FDE-4C2A-AE2E-6471A4779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1" name="Text Box 233">
            <a:extLst>
              <a:ext uri="{FF2B5EF4-FFF2-40B4-BE49-F238E27FC236}">
                <a16:creationId xmlns:a16="http://schemas.microsoft.com/office/drawing/2014/main" xmlns="" id="{41E1856A-BDB7-4998-B6FA-60D416F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2" name="Text Box 233">
            <a:extLst>
              <a:ext uri="{FF2B5EF4-FFF2-40B4-BE49-F238E27FC236}">
                <a16:creationId xmlns:a16="http://schemas.microsoft.com/office/drawing/2014/main" xmlns="" id="{BFE2D2B3-4C81-4F76-9B22-50519D7C2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3" name="Text Box 233">
            <a:extLst>
              <a:ext uri="{FF2B5EF4-FFF2-40B4-BE49-F238E27FC236}">
                <a16:creationId xmlns:a16="http://schemas.microsoft.com/office/drawing/2014/main" xmlns="" id="{CC05F0B0-AE4C-4918-A17F-53F0E8EB1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4" name="Text Box 233">
            <a:extLst>
              <a:ext uri="{FF2B5EF4-FFF2-40B4-BE49-F238E27FC236}">
                <a16:creationId xmlns:a16="http://schemas.microsoft.com/office/drawing/2014/main" xmlns="" id="{20B4F567-DADD-4E44-87A0-193BB3D17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" name="Text Box 233">
            <a:extLst>
              <a:ext uri="{FF2B5EF4-FFF2-40B4-BE49-F238E27FC236}">
                <a16:creationId xmlns:a16="http://schemas.microsoft.com/office/drawing/2014/main" xmlns="" id="{52F25C07-9215-41EB-A9DD-EEF1EA595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6" name="Text Box 233">
            <a:extLst>
              <a:ext uri="{FF2B5EF4-FFF2-40B4-BE49-F238E27FC236}">
                <a16:creationId xmlns:a16="http://schemas.microsoft.com/office/drawing/2014/main" xmlns="" id="{5CDF8447-C067-4E72-B9DD-C8831FA99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7" name="Text Box 233">
            <a:extLst>
              <a:ext uri="{FF2B5EF4-FFF2-40B4-BE49-F238E27FC236}">
                <a16:creationId xmlns:a16="http://schemas.microsoft.com/office/drawing/2014/main" xmlns="" id="{70F1441E-5E05-4CB5-805D-18423104A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8" name="Text Box 233">
            <a:extLst>
              <a:ext uri="{FF2B5EF4-FFF2-40B4-BE49-F238E27FC236}">
                <a16:creationId xmlns:a16="http://schemas.microsoft.com/office/drawing/2014/main" xmlns="" id="{62BB08D4-641E-4E4F-B415-B2F080209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9" name="Text Box 233">
            <a:extLst>
              <a:ext uri="{FF2B5EF4-FFF2-40B4-BE49-F238E27FC236}">
                <a16:creationId xmlns:a16="http://schemas.microsoft.com/office/drawing/2014/main" xmlns="" id="{13FFEFC5-C098-4522-967B-AF9D166BC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0" name="Text Box 233">
            <a:extLst>
              <a:ext uri="{FF2B5EF4-FFF2-40B4-BE49-F238E27FC236}">
                <a16:creationId xmlns:a16="http://schemas.microsoft.com/office/drawing/2014/main" xmlns="" id="{AA14F20F-1C45-4FDA-8E84-1AB58232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1" name="Text Box 233">
            <a:extLst>
              <a:ext uri="{FF2B5EF4-FFF2-40B4-BE49-F238E27FC236}">
                <a16:creationId xmlns:a16="http://schemas.microsoft.com/office/drawing/2014/main" xmlns="" id="{6F5C1050-D28B-45D9-97CE-BACA424EB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2" name="Text Box 233">
            <a:extLst>
              <a:ext uri="{FF2B5EF4-FFF2-40B4-BE49-F238E27FC236}">
                <a16:creationId xmlns:a16="http://schemas.microsoft.com/office/drawing/2014/main" xmlns="" id="{90DBC1C8-4712-4BBC-B19B-1008BAE8B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3" name="Text Box 233">
            <a:extLst>
              <a:ext uri="{FF2B5EF4-FFF2-40B4-BE49-F238E27FC236}">
                <a16:creationId xmlns:a16="http://schemas.microsoft.com/office/drawing/2014/main" xmlns="" id="{DB2456AD-82FF-4B0C-969D-C2D3F410C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4" name="Text Box 233">
            <a:extLst>
              <a:ext uri="{FF2B5EF4-FFF2-40B4-BE49-F238E27FC236}">
                <a16:creationId xmlns:a16="http://schemas.microsoft.com/office/drawing/2014/main" xmlns="" id="{D3689142-3D54-4797-81BA-43C7FDA9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5" name="Text Box 233">
            <a:extLst>
              <a:ext uri="{FF2B5EF4-FFF2-40B4-BE49-F238E27FC236}">
                <a16:creationId xmlns:a16="http://schemas.microsoft.com/office/drawing/2014/main" xmlns="" id="{7E19F69A-A587-4600-BCBC-DD67532DC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6" name="Text Box 233">
            <a:extLst>
              <a:ext uri="{FF2B5EF4-FFF2-40B4-BE49-F238E27FC236}">
                <a16:creationId xmlns:a16="http://schemas.microsoft.com/office/drawing/2014/main" xmlns="" id="{91706B9A-7ED6-4390-BC79-EB0CBE362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7" name="Text Box 233">
            <a:extLst>
              <a:ext uri="{FF2B5EF4-FFF2-40B4-BE49-F238E27FC236}">
                <a16:creationId xmlns:a16="http://schemas.microsoft.com/office/drawing/2014/main" xmlns="" id="{06ECE2AE-5253-4C35-8917-01A5DE50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8" name="Text Box 233">
            <a:extLst>
              <a:ext uri="{FF2B5EF4-FFF2-40B4-BE49-F238E27FC236}">
                <a16:creationId xmlns:a16="http://schemas.microsoft.com/office/drawing/2014/main" xmlns="" id="{C39473F4-2CEE-46DE-9AB0-2ECB38C32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9" name="Text Box 233">
            <a:extLst>
              <a:ext uri="{FF2B5EF4-FFF2-40B4-BE49-F238E27FC236}">
                <a16:creationId xmlns:a16="http://schemas.microsoft.com/office/drawing/2014/main" xmlns="" id="{3E9C9B89-5A71-4DAB-883B-B3011F7C2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0" name="Text Box 233">
            <a:extLst>
              <a:ext uri="{FF2B5EF4-FFF2-40B4-BE49-F238E27FC236}">
                <a16:creationId xmlns:a16="http://schemas.microsoft.com/office/drawing/2014/main" xmlns="" id="{7720236F-0D47-41BF-B0E6-6DCD2A98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1" name="Text Box 233">
            <a:extLst>
              <a:ext uri="{FF2B5EF4-FFF2-40B4-BE49-F238E27FC236}">
                <a16:creationId xmlns:a16="http://schemas.microsoft.com/office/drawing/2014/main" xmlns="" id="{AC1B7414-7CC2-4106-B146-78923DC28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2" name="Text Box 233">
            <a:extLst>
              <a:ext uri="{FF2B5EF4-FFF2-40B4-BE49-F238E27FC236}">
                <a16:creationId xmlns:a16="http://schemas.microsoft.com/office/drawing/2014/main" xmlns="" id="{E36B33D1-7234-4AAA-A2C9-860EA8D2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3" name="Text Box 233">
            <a:extLst>
              <a:ext uri="{FF2B5EF4-FFF2-40B4-BE49-F238E27FC236}">
                <a16:creationId xmlns:a16="http://schemas.microsoft.com/office/drawing/2014/main" xmlns="" id="{96A33BAF-ED70-45C5-AF36-0187AA05D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4" name="Text Box 233">
            <a:extLst>
              <a:ext uri="{FF2B5EF4-FFF2-40B4-BE49-F238E27FC236}">
                <a16:creationId xmlns:a16="http://schemas.microsoft.com/office/drawing/2014/main" xmlns="" id="{3B85A86A-30B9-4C48-B01C-AF69D190E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5" name="Text Box 233">
            <a:extLst>
              <a:ext uri="{FF2B5EF4-FFF2-40B4-BE49-F238E27FC236}">
                <a16:creationId xmlns:a16="http://schemas.microsoft.com/office/drawing/2014/main" xmlns="" id="{0BF5615C-281C-4005-B491-23B38C5F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6" name="Text Box 233">
            <a:extLst>
              <a:ext uri="{FF2B5EF4-FFF2-40B4-BE49-F238E27FC236}">
                <a16:creationId xmlns:a16="http://schemas.microsoft.com/office/drawing/2014/main" xmlns="" id="{A3B02D7D-9AF3-4F4B-B380-7B9750BA3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7" name="Text Box 233">
            <a:extLst>
              <a:ext uri="{FF2B5EF4-FFF2-40B4-BE49-F238E27FC236}">
                <a16:creationId xmlns:a16="http://schemas.microsoft.com/office/drawing/2014/main" xmlns="" id="{E961076E-3D8A-48C5-BE98-AB5B0EFDF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8" name="Text Box 233">
            <a:extLst>
              <a:ext uri="{FF2B5EF4-FFF2-40B4-BE49-F238E27FC236}">
                <a16:creationId xmlns:a16="http://schemas.microsoft.com/office/drawing/2014/main" xmlns="" id="{46F55ED1-F86B-4C51-9654-32B272A5C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9" name="Text Box 233">
            <a:extLst>
              <a:ext uri="{FF2B5EF4-FFF2-40B4-BE49-F238E27FC236}">
                <a16:creationId xmlns:a16="http://schemas.microsoft.com/office/drawing/2014/main" xmlns="" id="{E863C86B-C504-4DD3-9ED8-184EB33D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0" name="Text Box 233">
            <a:extLst>
              <a:ext uri="{FF2B5EF4-FFF2-40B4-BE49-F238E27FC236}">
                <a16:creationId xmlns:a16="http://schemas.microsoft.com/office/drawing/2014/main" xmlns="" id="{324F3145-9BE4-4D57-AF72-FE5AAAD5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1" name="Text Box 233">
            <a:extLst>
              <a:ext uri="{FF2B5EF4-FFF2-40B4-BE49-F238E27FC236}">
                <a16:creationId xmlns:a16="http://schemas.microsoft.com/office/drawing/2014/main" xmlns="" id="{F49D62E0-2D1D-4135-8388-82A678C22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2" name="Text Box 233">
            <a:extLst>
              <a:ext uri="{FF2B5EF4-FFF2-40B4-BE49-F238E27FC236}">
                <a16:creationId xmlns:a16="http://schemas.microsoft.com/office/drawing/2014/main" xmlns="" id="{3526D4C4-5465-452D-B3A2-E58F11F1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3" name="Text Box 233">
            <a:extLst>
              <a:ext uri="{FF2B5EF4-FFF2-40B4-BE49-F238E27FC236}">
                <a16:creationId xmlns:a16="http://schemas.microsoft.com/office/drawing/2014/main" xmlns="" id="{2E5C0BA7-E3E7-4B78-8FF9-992DB8E07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4" name="Text Box 233">
            <a:extLst>
              <a:ext uri="{FF2B5EF4-FFF2-40B4-BE49-F238E27FC236}">
                <a16:creationId xmlns:a16="http://schemas.microsoft.com/office/drawing/2014/main" xmlns="" id="{D40CF8FB-8983-42AC-9E36-25E3039E4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5" name="Text Box 233">
            <a:extLst>
              <a:ext uri="{FF2B5EF4-FFF2-40B4-BE49-F238E27FC236}">
                <a16:creationId xmlns:a16="http://schemas.microsoft.com/office/drawing/2014/main" xmlns="" id="{6FF1F37D-CB5A-4F0E-AFE7-F821D1BCE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6" name="Text Box 233">
            <a:extLst>
              <a:ext uri="{FF2B5EF4-FFF2-40B4-BE49-F238E27FC236}">
                <a16:creationId xmlns:a16="http://schemas.microsoft.com/office/drawing/2014/main" xmlns="" id="{735652B7-A34C-41BB-A276-5101173E2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7" name="Text Box 233">
            <a:extLst>
              <a:ext uri="{FF2B5EF4-FFF2-40B4-BE49-F238E27FC236}">
                <a16:creationId xmlns:a16="http://schemas.microsoft.com/office/drawing/2014/main" xmlns="" id="{20756A3A-3234-45D6-8204-C0C8A0071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8" name="Text Box 233">
            <a:extLst>
              <a:ext uri="{FF2B5EF4-FFF2-40B4-BE49-F238E27FC236}">
                <a16:creationId xmlns:a16="http://schemas.microsoft.com/office/drawing/2014/main" xmlns="" id="{ADA118AE-E540-472D-BBE3-666FC7AFA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9" name="Text Box 233">
            <a:extLst>
              <a:ext uri="{FF2B5EF4-FFF2-40B4-BE49-F238E27FC236}">
                <a16:creationId xmlns:a16="http://schemas.microsoft.com/office/drawing/2014/main" xmlns="" id="{CD779729-70C4-430F-99D4-1D9400186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0" name="Text Box 233">
            <a:extLst>
              <a:ext uri="{FF2B5EF4-FFF2-40B4-BE49-F238E27FC236}">
                <a16:creationId xmlns:a16="http://schemas.microsoft.com/office/drawing/2014/main" xmlns="" id="{E4275E01-98D5-4A28-B640-E666B520A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1" name="Text Box 233">
            <a:extLst>
              <a:ext uri="{FF2B5EF4-FFF2-40B4-BE49-F238E27FC236}">
                <a16:creationId xmlns:a16="http://schemas.microsoft.com/office/drawing/2014/main" xmlns="" id="{9BD36278-27B4-41A9-9811-D8257E6F2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2" name="Text Box 233">
            <a:extLst>
              <a:ext uri="{FF2B5EF4-FFF2-40B4-BE49-F238E27FC236}">
                <a16:creationId xmlns:a16="http://schemas.microsoft.com/office/drawing/2014/main" xmlns="" id="{8B934503-1B17-4432-84E7-F1C9579C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3" name="Text Box 233">
            <a:extLst>
              <a:ext uri="{FF2B5EF4-FFF2-40B4-BE49-F238E27FC236}">
                <a16:creationId xmlns:a16="http://schemas.microsoft.com/office/drawing/2014/main" xmlns="" id="{679D6B18-F215-49D4-977F-29AAE00AA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4" name="Text Box 233">
            <a:extLst>
              <a:ext uri="{FF2B5EF4-FFF2-40B4-BE49-F238E27FC236}">
                <a16:creationId xmlns:a16="http://schemas.microsoft.com/office/drawing/2014/main" xmlns="" id="{276F2445-A645-4061-B16C-E7273E016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5" name="Text Box 233">
            <a:extLst>
              <a:ext uri="{FF2B5EF4-FFF2-40B4-BE49-F238E27FC236}">
                <a16:creationId xmlns:a16="http://schemas.microsoft.com/office/drawing/2014/main" xmlns="" id="{E9C76A7C-FB78-48A8-8636-AFA2A6303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6" name="Text Box 233">
            <a:extLst>
              <a:ext uri="{FF2B5EF4-FFF2-40B4-BE49-F238E27FC236}">
                <a16:creationId xmlns:a16="http://schemas.microsoft.com/office/drawing/2014/main" xmlns="" id="{EC355B96-9010-44BD-B93A-C040AF2A7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7" name="Text Box 233">
            <a:extLst>
              <a:ext uri="{FF2B5EF4-FFF2-40B4-BE49-F238E27FC236}">
                <a16:creationId xmlns:a16="http://schemas.microsoft.com/office/drawing/2014/main" xmlns="" id="{8992FD61-CEB1-41A2-8555-62B896082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8" name="Text Box 233">
            <a:extLst>
              <a:ext uri="{FF2B5EF4-FFF2-40B4-BE49-F238E27FC236}">
                <a16:creationId xmlns:a16="http://schemas.microsoft.com/office/drawing/2014/main" xmlns="" id="{F00029E4-B1AA-4AE5-B9BB-C1B5D8B8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9" name="Text Box 233">
            <a:extLst>
              <a:ext uri="{FF2B5EF4-FFF2-40B4-BE49-F238E27FC236}">
                <a16:creationId xmlns:a16="http://schemas.microsoft.com/office/drawing/2014/main" xmlns="" id="{2DD07A5D-DCB6-44E0-B417-BFC98AE0D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0" name="Text Box 233">
            <a:extLst>
              <a:ext uri="{FF2B5EF4-FFF2-40B4-BE49-F238E27FC236}">
                <a16:creationId xmlns:a16="http://schemas.microsoft.com/office/drawing/2014/main" xmlns="" id="{3EF9F4BF-0513-4260-BB49-7A556D947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1" name="Text Box 233">
            <a:extLst>
              <a:ext uri="{FF2B5EF4-FFF2-40B4-BE49-F238E27FC236}">
                <a16:creationId xmlns:a16="http://schemas.microsoft.com/office/drawing/2014/main" xmlns="" id="{F91081F2-6310-4FB2-8D3F-DB3FF9049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2" name="Text Box 233">
            <a:extLst>
              <a:ext uri="{FF2B5EF4-FFF2-40B4-BE49-F238E27FC236}">
                <a16:creationId xmlns:a16="http://schemas.microsoft.com/office/drawing/2014/main" xmlns="" id="{C46F98CC-D5DC-42D8-92AE-44FFFB5D5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3" name="Text Box 233">
            <a:extLst>
              <a:ext uri="{FF2B5EF4-FFF2-40B4-BE49-F238E27FC236}">
                <a16:creationId xmlns:a16="http://schemas.microsoft.com/office/drawing/2014/main" xmlns="" id="{04D0714B-76B1-4DF9-BBC1-E93DEA94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4" name="Text Box 233">
            <a:extLst>
              <a:ext uri="{FF2B5EF4-FFF2-40B4-BE49-F238E27FC236}">
                <a16:creationId xmlns:a16="http://schemas.microsoft.com/office/drawing/2014/main" xmlns="" id="{BED86C3F-8EDF-49BC-A773-60C9F4D4C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5" name="Text Box 233">
            <a:extLst>
              <a:ext uri="{FF2B5EF4-FFF2-40B4-BE49-F238E27FC236}">
                <a16:creationId xmlns:a16="http://schemas.microsoft.com/office/drawing/2014/main" xmlns="" id="{CBA306CE-F335-4F41-ADAB-0CFB8374C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6" name="Text Box 233">
            <a:extLst>
              <a:ext uri="{FF2B5EF4-FFF2-40B4-BE49-F238E27FC236}">
                <a16:creationId xmlns:a16="http://schemas.microsoft.com/office/drawing/2014/main" xmlns="" id="{0FB314EB-F477-43E1-91A5-C2C493AC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7" name="Text Box 233">
            <a:extLst>
              <a:ext uri="{FF2B5EF4-FFF2-40B4-BE49-F238E27FC236}">
                <a16:creationId xmlns:a16="http://schemas.microsoft.com/office/drawing/2014/main" xmlns="" id="{E3D32875-E978-4FDC-A130-E9114A996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8" name="Text Box 233">
            <a:extLst>
              <a:ext uri="{FF2B5EF4-FFF2-40B4-BE49-F238E27FC236}">
                <a16:creationId xmlns:a16="http://schemas.microsoft.com/office/drawing/2014/main" xmlns="" id="{2E75C531-341A-421B-B5B2-24E64A25C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9" name="Text Box 233">
            <a:extLst>
              <a:ext uri="{FF2B5EF4-FFF2-40B4-BE49-F238E27FC236}">
                <a16:creationId xmlns:a16="http://schemas.microsoft.com/office/drawing/2014/main" xmlns="" id="{E08B6845-7F94-475B-8124-6D17BCED9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0" name="Text Box 233">
            <a:extLst>
              <a:ext uri="{FF2B5EF4-FFF2-40B4-BE49-F238E27FC236}">
                <a16:creationId xmlns:a16="http://schemas.microsoft.com/office/drawing/2014/main" xmlns="" id="{25A31BF9-C674-4CB4-A407-801EAF344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1" name="Text Box 233">
            <a:extLst>
              <a:ext uri="{FF2B5EF4-FFF2-40B4-BE49-F238E27FC236}">
                <a16:creationId xmlns:a16="http://schemas.microsoft.com/office/drawing/2014/main" xmlns="" id="{A36CBB8C-9872-4FE7-8614-5AF0C4550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2" name="Text Box 233">
            <a:extLst>
              <a:ext uri="{FF2B5EF4-FFF2-40B4-BE49-F238E27FC236}">
                <a16:creationId xmlns:a16="http://schemas.microsoft.com/office/drawing/2014/main" xmlns="" id="{DE78AD0A-CA89-41BB-A392-CA0DA802B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3" name="Text Box 233">
            <a:extLst>
              <a:ext uri="{FF2B5EF4-FFF2-40B4-BE49-F238E27FC236}">
                <a16:creationId xmlns:a16="http://schemas.microsoft.com/office/drawing/2014/main" xmlns="" id="{60F0F9E9-A917-4958-9A6F-D498396F8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4" name="Text Box 233">
            <a:extLst>
              <a:ext uri="{FF2B5EF4-FFF2-40B4-BE49-F238E27FC236}">
                <a16:creationId xmlns:a16="http://schemas.microsoft.com/office/drawing/2014/main" xmlns="" id="{B531BA2B-A9E7-4DF8-BB14-65B588B88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5" name="Text Box 233">
            <a:extLst>
              <a:ext uri="{FF2B5EF4-FFF2-40B4-BE49-F238E27FC236}">
                <a16:creationId xmlns:a16="http://schemas.microsoft.com/office/drawing/2014/main" xmlns="" id="{E296CFB3-F9BA-498A-83C5-C4EF8289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" name="Text Box 233">
            <a:extLst>
              <a:ext uri="{FF2B5EF4-FFF2-40B4-BE49-F238E27FC236}">
                <a16:creationId xmlns:a16="http://schemas.microsoft.com/office/drawing/2014/main" xmlns="" id="{9C625ECF-790D-4B3B-994E-FB7050D5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" name="Text Box 233">
            <a:extLst>
              <a:ext uri="{FF2B5EF4-FFF2-40B4-BE49-F238E27FC236}">
                <a16:creationId xmlns:a16="http://schemas.microsoft.com/office/drawing/2014/main" xmlns="" id="{C0B866CF-9B6F-4824-8E9F-0E24BBD73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8" name="Text Box 233">
            <a:extLst>
              <a:ext uri="{FF2B5EF4-FFF2-40B4-BE49-F238E27FC236}">
                <a16:creationId xmlns:a16="http://schemas.microsoft.com/office/drawing/2014/main" xmlns="" id="{336F3A31-1BC4-4B55-A611-4752FBFFD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9" name="Text Box 233">
            <a:extLst>
              <a:ext uri="{FF2B5EF4-FFF2-40B4-BE49-F238E27FC236}">
                <a16:creationId xmlns:a16="http://schemas.microsoft.com/office/drawing/2014/main" xmlns="" id="{A9686463-93A7-459C-8A62-A1DD92581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0" name="Text Box 233">
            <a:extLst>
              <a:ext uri="{FF2B5EF4-FFF2-40B4-BE49-F238E27FC236}">
                <a16:creationId xmlns:a16="http://schemas.microsoft.com/office/drawing/2014/main" xmlns="" id="{714E8DEF-08B2-4271-BD89-52EE4EA0D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1" name="Text Box 233">
            <a:extLst>
              <a:ext uri="{FF2B5EF4-FFF2-40B4-BE49-F238E27FC236}">
                <a16:creationId xmlns:a16="http://schemas.microsoft.com/office/drawing/2014/main" xmlns="" id="{33910BA7-63A7-44C8-A9DB-FE302E6A1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2" name="Text Box 233">
            <a:extLst>
              <a:ext uri="{FF2B5EF4-FFF2-40B4-BE49-F238E27FC236}">
                <a16:creationId xmlns:a16="http://schemas.microsoft.com/office/drawing/2014/main" xmlns="" id="{E6053CFE-4DD7-47FB-8893-B1984433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3" name="Text Box 233">
            <a:extLst>
              <a:ext uri="{FF2B5EF4-FFF2-40B4-BE49-F238E27FC236}">
                <a16:creationId xmlns:a16="http://schemas.microsoft.com/office/drawing/2014/main" xmlns="" id="{16AD8BDD-390A-4D99-B380-567D8ACA9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4" name="Text Box 233">
            <a:extLst>
              <a:ext uri="{FF2B5EF4-FFF2-40B4-BE49-F238E27FC236}">
                <a16:creationId xmlns:a16="http://schemas.microsoft.com/office/drawing/2014/main" xmlns="" id="{7AC9ADDB-1E94-4C31-A9A4-F82C405E9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" name="Text Box 233">
            <a:extLst>
              <a:ext uri="{FF2B5EF4-FFF2-40B4-BE49-F238E27FC236}">
                <a16:creationId xmlns:a16="http://schemas.microsoft.com/office/drawing/2014/main" xmlns="" id="{995E2F86-254B-4E8E-8AA6-3DCF9814A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6" name="Text Box 233">
            <a:extLst>
              <a:ext uri="{FF2B5EF4-FFF2-40B4-BE49-F238E27FC236}">
                <a16:creationId xmlns:a16="http://schemas.microsoft.com/office/drawing/2014/main" xmlns="" id="{8BFDCCD6-7644-4029-9EF6-F291C5F0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7" name="Text Box 233">
            <a:extLst>
              <a:ext uri="{FF2B5EF4-FFF2-40B4-BE49-F238E27FC236}">
                <a16:creationId xmlns:a16="http://schemas.microsoft.com/office/drawing/2014/main" xmlns="" id="{1066D8D6-6F3A-4E4B-AA8F-C2879A788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" name="Text Box 233">
            <a:extLst>
              <a:ext uri="{FF2B5EF4-FFF2-40B4-BE49-F238E27FC236}">
                <a16:creationId xmlns:a16="http://schemas.microsoft.com/office/drawing/2014/main" xmlns="" id="{EC838370-B9E5-4A13-AE7C-E6D736B7E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" name="Text Box 233">
            <a:extLst>
              <a:ext uri="{FF2B5EF4-FFF2-40B4-BE49-F238E27FC236}">
                <a16:creationId xmlns:a16="http://schemas.microsoft.com/office/drawing/2014/main" xmlns="" id="{61641EA7-9553-4588-A44F-FC1EC5EB1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0" name="Text Box 233">
            <a:extLst>
              <a:ext uri="{FF2B5EF4-FFF2-40B4-BE49-F238E27FC236}">
                <a16:creationId xmlns:a16="http://schemas.microsoft.com/office/drawing/2014/main" xmlns="" id="{94D10DDB-164B-4B31-B5D3-A5F89DBC6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1" name="Text Box 233">
            <a:extLst>
              <a:ext uri="{FF2B5EF4-FFF2-40B4-BE49-F238E27FC236}">
                <a16:creationId xmlns:a16="http://schemas.microsoft.com/office/drawing/2014/main" xmlns="" id="{2D7D31E9-8A74-4656-8961-C536917C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2" name="Text Box 233">
            <a:extLst>
              <a:ext uri="{FF2B5EF4-FFF2-40B4-BE49-F238E27FC236}">
                <a16:creationId xmlns:a16="http://schemas.microsoft.com/office/drawing/2014/main" xmlns="" id="{3C8E8E0A-8C18-47AB-9351-DFD4243E0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3" name="Text Box 233">
            <a:extLst>
              <a:ext uri="{FF2B5EF4-FFF2-40B4-BE49-F238E27FC236}">
                <a16:creationId xmlns:a16="http://schemas.microsoft.com/office/drawing/2014/main" xmlns="" id="{0F024A99-217E-47A7-B7F6-AA360A6C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4" name="Text Box 233">
            <a:extLst>
              <a:ext uri="{FF2B5EF4-FFF2-40B4-BE49-F238E27FC236}">
                <a16:creationId xmlns:a16="http://schemas.microsoft.com/office/drawing/2014/main" xmlns="" id="{44134554-1B40-435A-9D23-B8428A7C6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5" name="Text Box 233">
            <a:extLst>
              <a:ext uri="{FF2B5EF4-FFF2-40B4-BE49-F238E27FC236}">
                <a16:creationId xmlns:a16="http://schemas.microsoft.com/office/drawing/2014/main" xmlns="" id="{6927177E-B3F4-4579-B68C-BFC6F5AF3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" name="Text Box 233">
            <a:extLst>
              <a:ext uri="{FF2B5EF4-FFF2-40B4-BE49-F238E27FC236}">
                <a16:creationId xmlns:a16="http://schemas.microsoft.com/office/drawing/2014/main" xmlns="" id="{886FED2B-D356-4F8B-B42C-0BC610D5B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" name="Text Box 233">
            <a:extLst>
              <a:ext uri="{FF2B5EF4-FFF2-40B4-BE49-F238E27FC236}">
                <a16:creationId xmlns:a16="http://schemas.microsoft.com/office/drawing/2014/main" xmlns="" id="{383B7C48-ECB9-401F-A0FB-5C9F0E075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8" name="Text Box 233">
            <a:extLst>
              <a:ext uri="{FF2B5EF4-FFF2-40B4-BE49-F238E27FC236}">
                <a16:creationId xmlns:a16="http://schemas.microsoft.com/office/drawing/2014/main" xmlns="" id="{BF3395A2-0262-4DE5-8426-8BCBEEEA2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9" name="Text Box 233">
            <a:extLst>
              <a:ext uri="{FF2B5EF4-FFF2-40B4-BE49-F238E27FC236}">
                <a16:creationId xmlns:a16="http://schemas.microsoft.com/office/drawing/2014/main" xmlns="" id="{89AC279C-BF9A-4180-8343-2C7EB5076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0" name="Text Box 233">
            <a:extLst>
              <a:ext uri="{FF2B5EF4-FFF2-40B4-BE49-F238E27FC236}">
                <a16:creationId xmlns:a16="http://schemas.microsoft.com/office/drawing/2014/main" xmlns="" id="{6DB62FC2-9C84-480D-8B7A-5A6B778A7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1" name="Text Box 233">
            <a:extLst>
              <a:ext uri="{FF2B5EF4-FFF2-40B4-BE49-F238E27FC236}">
                <a16:creationId xmlns:a16="http://schemas.microsoft.com/office/drawing/2014/main" xmlns="" id="{8DAED8F4-07CB-4004-8E61-1DAE2C13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2" name="Text Box 233">
            <a:extLst>
              <a:ext uri="{FF2B5EF4-FFF2-40B4-BE49-F238E27FC236}">
                <a16:creationId xmlns:a16="http://schemas.microsoft.com/office/drawing/2014/main" xmlns="" id="{E1C8414A-8190-4998-A56F-22FF8B463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3" name="Text Box 233">
            <a:extLst>
              <a:ext uri="{FF2B5EF4-FFF2-40B4-BE49-F238E27FC236}">
                <a16:creationId xmlns:a16="http://schemas.microsoft.com/office/drawing/2014/main" xmlns="" id="{B94F5977-E425-48CB-9DF9-00AB6E283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4" name="Text Box 233">
            <a:extLst>
              <a:ext uri="{FF2B5EF4-FFF2-40B4-BE49-F238E27FC236}">
                <a16:creationId xmlns:a16="http://schemas.microsoft.com/office/drawing/2014/main" xmlns="" id="{1BBDC0B5-1B67-4C85-B8B0-189568006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5" name="Text Box 233">
            <a:extLst>
              <a:ext uri="{FF2B5EF4-FFF2-40B4-BE49-F238E27FC236}">
                <a16:creationId xmlns:a16="http://schemas.microsoft.com/office/drawing/2014/main" xmlns="" id="{2A1529BC-81D0-494D-B467-5BC7AD377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6" name="Text Box 233">
            <a:extLst>
              <a:ext uri="{FF2B5EF4-FFF2-40B4-BE49-F238E27FC236}">
                <a16:creationId xmlns:a16="http://schemas.microsoft.com/office/drawing/2014/main" xmlns="" id="{DFEEAD14-6403-4B05-BF6C-A4327114F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7" name="Text Box 233">
            <a:extLst>
              <a:ext uri="{FF2B5EF4-FFF2-40B4-BE49-F238E27FC236}">
                <a16:creationId xmlns:a16="http://schemas.microsoft.com/office/drawing/2014/main" xmlns="" id="{D3F24082-0C9B-4141-BBA1-DDFAE5931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8" name="Text Box 233">
            <a:extLst>
              <a:ext uri="{FF2B5EF4-FFF2-40B4-BE49-F238E27FC236}">
                <a16:creationId xmlns:a16="http://schemas.microsoft.com/office/drawing/2014/main" xmlns="" id="{39726258-C9AA-4E47-BE43-3349EEB8E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9" name="Text Box 233">
            <a:extLst>
              <a:ext uri="{FF2B5EF4-FFF2-40B4-BE49-F238E27FC236}">
                <a16:creationId xmlns:a16="http://schemas.microsoft.com/office/drawing/2014/main" xmlns="" id="{0BCE1B8B-E225-4F8D-9E36-76F959491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0" name="Text Box 233">
            <a:extLst>
              <a:ext uri="{FF2B5EF4-FFF2-40B4-BE49-F238E27FC236}">
                <a16:creationId xmlns:a16="http://schemas.microsoft.com/office/drawing/2014/main" xmlns="" id="{D647CF0C-B501-4572-9669-1B84242F6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1" name="Text Box 233">
            <a:extLst>
              <a:ext uri="{FF2B5EF4-FFF2-40B4-BE49-F238E27FC236}">
                <a16:creationId xmlns:a16="http://schemas.microsoft.com/office/drawing/2014/main" xmlns="" id="{F011CD18-4467-492D-AB89-B60A5BB18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2" name="Text Box 233">
            <a:extLst>
              <a:ext uri="{FF2B5EF4-FFF2-40B4-BE49-F238E27FC236}">
                <a16:creationId xmlns:a16="http://schemas.microsoft.com/office/drawing/2014/main" xmlns="" id="{F825E265-B163-4BEC-AF76-585806A5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3" name="Text Box 233">
            <a:extLst>
              <a:ext uri="{FF2B5EF4-FFF2-40B4-BE49-F238E27FC236}">
                <a16:creationId xmlns:a16="http://schemas.microsoft.com/office/drawing/2014/main" xmlns="" id="{5A0FC243-00E3-48CE-BD0A-E4820D5DC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4" name="Text Box 233">
            <a:extLst>
              <a:ext uri="{FF2B5EF4-FFF2-40B4-BE49-F238E27FC236}">
                <a16:creationId xmlns:a16="http://schemas.microsoft.com/office/drawing/2014/main" xmlns="" id="{638A4135-35AC-4A54-9711-66DCD5FFF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5" name="Text Box 233">
            <a:extLst>
              <a:ext uri="{FF2B5EF4-FFF2-40B4-BE49-F238E27FC236}">
                <a16:creationId xmlns:a16="http://schemas.microsoft.com/office/drawing/2014/main" xmlns="" id="{2657AED9-064C-4488-B34F-283331756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6" name="Text Box 233">
            <a:extLst>
              <a:ext uri="{FF2B5EF4-FFF2-40B4-BE49-F238E27FC236}">
                <a16:creationId xmlns:a16="http://schemas.microsoft.com/office/drawing/2014/main" xmlns="" id="{4DF044A4-8ECD-4AE4-9261-0869BA7E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" name="Text Box 233">
            <a:extLst>
              <a:ext uri="{FF2B5EF4-FFF2-40B4-BE49-F238E27FC236}">
                <a16:creationId xmlns:a16="http://schemas.microsoft.com/office/drawing/2014/main" xmlns="" id="{AAEB137B-D3E2-49FB-9BCA-5527723E6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8" name="Text Box 233">
            <a:extLst>
              <a:ext uri="{FF2B5EF4-FFF2-40B4-BE49-F238E27FC236}">
                <a16:creationId xmlns:a16="http://schemas.microsoft.com/office/drawing/2014/main" xmlns="" id="{05F8C0DF-9079-42B1-9565-381168F4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9" name="Text Box 233">
            <a:extLst>
              <a:ext uri="{FF2B5EF4-FFF2-40B4-BE49-F238E27FC236}">
                <a16:creationId xmlns:a16="http://schemas.microsoft.com/office/drawing/2014/main" xmlns="" id="{EB7F6672-B83E-446D-BDE4-70A81E69F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0" name="Text Box 233">
            <a:extLst>
              <a:ext uri="{FF2B5EF4-FFF2-40B4-BE49-F238E27FC236}">
                <a16:creationId xmlns:a16="http://schemas.microsoft.com/office/drawing/2014/main" xmlns="" id="{F9457D48-786D-45DA-AF86-F9A806752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1" name="Text Box 233">
            <a:extLst>
              <a:ext uri="{FF2B5EF4-FFF2-40B4-BE49-F238E27FC236}">
                <a16:creationId xmlns:a16="http://schemas.microsoft.com/office/drawing/2014/main" xmlns="" id="{4F58F822-DA44-47B6-8E83-A0F2AAFC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2" name="Text Box 233">
            <a:extLst>
              <a:ext uri="{FF2B5EF4-FFF2-40B4-BE49-F238E27FC236}">
                <a16:creationId xmlns:a16="http://schemas.microsoft.com/office/drawing/2014/main" xmlns="" id="{21FA8D58-F9EB-496E-9568-9ADA060A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3" name="Text Box 233">
            <a:extLst>
              <a:ext uri="{FF2B5EF4-FFF2-40B4-BE49-F238E27FC236}">
                <a16:creationId xmlns:a16="http://schemas.microsoft.com/office/drawing/2014/main" xmlns="" id="{0C9AC90C-D93C-41AA-BB31-F646BD847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4" name="Text Box 233">
            <a:extLst>
              <a:ext uri="{FF2B5EF4-FFF2-40B4-BE49-F238E27FC236}">
                <a16:creationId xmlns:a16="http://schemas.microsoft.com/office/drawing/2014/main" xmlns="" id="{136B204C-BEB1-447C-AD56-EAB635835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5" name="Text Box 233">
            <a:extLst>
              <a:ext uri="{FF2B5EF4-FFF2-40B4-BE49-F238E27FC236}">
                <a16:creationId xmlns:a16="http://schemas.microsoft.com/office/drawing/2014/main" xmlns="" id="{A0164530-78E2-459A-9ED7-041C3DEF0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6" name="Text Box 233">
            <a:extLst>
              <a:ext uri="{FF2B5EF4-FFF2-40B4-BE49-F238E27FC236}">
                <a16:creationId xmlns:a16="http://schemas.microsoft.com/office/drawing/2014/main" xmlns="" id="{F0F37098-7943-4F2F-B4D7-7C2C7EDEF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7" name="Text Box 233">
            <a:extLst>
              <a:ext uri="{FF2B5EF4-FFF2-40B4-BE49-F238E27FC236}">
                <a16:creationId xmlns:a16="http://schemas.microsoft.com/office/drawing/2014/main" xmlns="" id="{544BE7D7-04DE-42DA-A28A-4CF9BCE46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8" name="Text Box 233">
            <a:extLst>
              <a:ext uri="{FF2B5EF4-FFF2-40B4-BE49-F238E27FC236}">
                <a16:creationId xmlns:a16="http://schemas.microsoft.com/office/drawing/2014/main" xmlns="" id="{1B6CE7F1-1554-430E-ABB7-0AE51B03E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9" name="Text Box 233">
            <a:extLst>
              <a:ext uri="{FF2B5EF4-FFF2-40B4-BE49-F238E27FC236}">
                <a16:creationId xmlns:a16="http://schemas.microsoft.com/office/drawing/2014/main" xmlns="" id="{02A3C920-9EC5-41BB-BC13-6D23823FB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0" name="Text Box 233">
            <a:extLst>
              <a:ext uri="{FF2B5EF4-FFF2-40B4-BE49-F238E27FC236}">
                <a16:creationId xmlns:a16="http://schemas.microsoft.com/office/drawing/2014/main" xmlns="" id="{22C66EF0-FE15-4E7C-B212-2CA33F54D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1" name="Text Box 233">
            <a:extLst>
              <a:ext uri="{FF2B5EF4-FFF2-40B4-BE49-F238E27FC236}">
                <a16:creationId xmlns:a16="http://schemas.microsoft.com/office/drawing/2014/main" xmlns="" id="{A79C1A45-DC7E-44B8-B2DB-CF4991AF4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2" name="Text Box 233">
            <a:extLst>
              <a:ext uri="{FF2B5EF4-FFF2-40B4-BE49-F238E27FC236}">
                <a16:creationId xmlns:a16="http://schemas.microsoft.com/office/drawing/2014/main" xmlns="" id="{CAD284B0-2DB3-4C4C-A790-9890120BE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3" name="Text Box 233">
            <a:extLst>
              <a:ext uri="{FF2B5EF4-FFF2-40B4-BE49-F238E27FC236}">
                <a16:creationId xmlns:a16="http://schemas.microsoft.com/office/drawing/2014/main" xmlns="" id="{19EE07FF-1114-4EE4-B896-CA5F50DB2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4" name="Text Box 233">
            <a:extLst>
              <a:ext uri="{FF2B5EF4-FFF2-40B4-BE49-F238E27FC236}">
                <a16:creationId xmlns:a16="http://schemas.microsoft.com/office/drawing/2014/main" xmlns="" id="{6EBF7BF7-6DF3-4C85-B2D2-9203AFE5A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5" name="Text Box 233">
            <a:extLst>
              <a:ext uri="{FF2B5EF4-FFF2-40B4-BE49-F238E27FC236}">
                <a16:creationId xmlns:a16="http://schemas.microsoft.com/office/drawing/2014/main" xmlns="" id="{8B000B1B-BA4D-4BC6-84D1-54B14C82D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6" name="Text Box 233">
            <a:extLst>
              <a:ext uri="{FF2B5EF4-FFF2-40B4-BE49-F238E27FC236}">
                <a16:creationId xmlns:a16="http://schemas.microsoft.com/office/drawing/2014/main" xmlns="" id="{035435E0-86EA-4456-8DB4-9EFD997E8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7" name="Text Box 233">
            <a:extLst>
              <a:ext uri="{FF2B5EF4-FFF2-40B4-BE49-F238E27FC236}">
                <a16:creationId xmlns:a16="http://schemas.microsoft.com/office/drawing/2014/main" xmlns="" id="{8F5915D0-2F72-420C-863E-D306B4D8E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8" name="Text Box 233">
            <a:extLst>
              <a:ext uri="{FF2B5EF4-FFF2-40B4-BE49-F238E27FC236}">
                <a16:creationId xmlns:a16="http://schemas.microsoft.com/office/drawing/2014/main" xmlns="" id="{0B9293D8-B34B-4420-A412-2CAE9C86F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9" name="Text Box 233">
            <a:extLst>
              <a:ext uri="{FF2B5EF4-FFF2-40B4-BE49-F238E27FC236}">
                <a16:creationId xmlns:a16="http://schemas.microsoft.com/office/drawing/2014/main" xmlns="" id="{95912548-396E-4C6C-9673-1EAA72DDF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0" name="Text Box 233">
            <a:extLst>
              <a:ext uri="{FF2B5EF4-FFF2-40B4-BE49-F238E27FC236}">
                <a16:creationId xmlns:a16="http://schemas.microsoft.com/office/drawing/2014/main" xmlns="" id="{1A30A3D0-5825-4390-9EAC-ED6F8FB9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1" name="Text Box 233">
            <a:extLst>
              <a:ext uri="{FF2B5EF4-FFF2-40B4-BE49-F238E27FC236}">
                <a16:creationId xmlns:a16="http://schemas.microsoft.com/office/drawing/2014/main" xmlns="" id="{50513185-AE89-49A8-BC47-DADBB496C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2" name="Text Box 233">
            <a:extLst>
              <a:ext uri="{FF2B5EF4-FFF2-40B4-BE49-F238E27FC236}">
                <a16:creationId xmlns:a16="http://schemas.microsoft.com/office/drawing/2014/main" xmlns="" id="{362CC2B0-65CF-40F3-B551-8F605EDAF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3" name="Text Box 233">
            <a:extLst>
              <a:ext uri="{FF2B5EF4-FFF2-40B4-BE49-F238E27FC236}">
                <a16:creationId xmlns:a16="http://schemas.microsoft.com/office/drawing/2014/main" xmlns="" id="{731F2F7E-F01A-46B3-A637-6A63124B7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4" name="Text Box 233">
            <a:extLst>
              <a:ext uri="{FF2B5EF4-FFF2-40B4-BE49-F238E27FC236}">
                <a16:creationId xmlns:a16="http://schemas.microsoft.com/office/drawing/2014/main" xmlns="" id="{1323FF50-4F33-4EEC-A60C-C6CA3FBCA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5" name="Text Box 233">
            <a:extLst>
              <a:ext uri="{FF2B5EF4-FFF2-40B4-BE49-F238E27FC236}">
                <a16:creationId xmlns:a16="http://schemas.microsoft.com/office/drawing/2014/main" xmlns="" id="{719D90B0-6509-4F78-AB86-F30C5E297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6" name="Text Box 233">
            <a:extLst>
              <a:ext uri="{FF2B5EF4-FFF2-40B4-BE49-F238E27FC236}">
                <a16:creationId xmlns:a16="http://schemas.microsoft.com/office/drawing/2014/main" xmlns="" id="{9FAC3F8F-EC3D-43FA-B797-1D37741F9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7" name="Text Box 233">
            <a:extLst>
              <a:ext uri="{FF2B5EF4-FFF2-40B4-BE49-F238E27FC236}">
                <a16:creationId xmlns:a16="http://schemas.microsoft.com/office/drawing/2014/main" xmlns="" id="{7D7215ED-ED2A-4A4E-A806-9133CE093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8" name="Text Box 233">
            <a:extLst>
              <a:ext uri="{FF2B5EF4-FFF2-40B4-BE49-F238E27FC236}">
                <a16:creationId xmlns:a16="http://schemas.microsoft.com/office/drawing/2014/main" xmlns="" id="{9A24A5B7-2336-4606-821A-58A9E6B38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9" name="Text Box 233">
            <a:extLst>
              <a:ext uri="{FF2B5EF4-FFF2-40B4-BE49-F238E27FC236}">
                <a16:creationId xmlns:a16="http://schemas.microsoft.com/office/drawing/2014/main" xmlns="" id="{EC9B918F-1B87-4B95-BDD8-7362465A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0" name="Text Box 233">
            <a:extLst>
              <a:ext uri="{FF2B5EF4-FFF2-40B4-BE49-F238E27FC236}">
                <a16:creationId xmlns:a16="http://schemas.microsoft.com/office/drawing/2014/main" xmlns="" id="{7B810BFC-7EC1-4C44-9927-7CB84844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1" name="Text Box 233">
            <a:extLst>
              <a:ext uri="{FF2B5EF4-FFF2-40B4-BE49-F238E27FC236}">
                <a16:creationId xmlns:a16="http://schemas.microsoft.com/office/drawing/2014/main" xmlns="" id="{F72718D1-8145-4B1E-AAC0-EF97969F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" name="Text Box 233">
            <a:extLst>
              <a:ext uri="{FF2B5EF4-FFF2-40B4-BE49-F238E27FC236}">
                <a16:creationId xmlns:a16="http://schemas.microsoft.com/office/drawing/2014/main" xmlns="" id="{17477EE7-D3D0-48C5-9D50-39CF8AB18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" name="Text Box 233">
            <a:extLst>
              <a:ext uri="{FF2B5EF4-FFF2-40B4-BE49-F238E27FC236}">
                <a16:creationId xmlns:a16="http://schemas.microsoft.com/office/drawing/2014/main" xmlns="" id="{66452ED4-360B-4A7C-8D54-B7F8BDD2E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4" name="Text Box 233">
            <a:extLst>
              <a:ext uri="{FF2B5EF4-FFF2-40B4-BE49-F238E27FC236}">
                <a16:creationId xmlns:a16="http://schemas.microsoft.com/office/drawing/2014/main" xmlns="" id="{A96CAE4D-48CC-4C83-B3C4-F359A6A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5" name="Text Box 233">
            <a:extLst>
              <a:ext uri="{FF2B5EF4-FFF2-40B4-BE49-F238E27FC236}">
                <a16:creationId xmlns:a16="http://schemas.microsoft.com/office/drawing/2014/main" xmlns="" id="{F3B250F5-916C-44F5-A408-34012000D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6" name="Text Box 233">
            <a:extLst>
              <a:ext uri="{FF2B5EF4-FFF2-40B4-BE49-F238E27FC236}">
                <a16:creationId xmlns:a16="http://schemas.microsoft.com/office/drawing/2014/main" xmlns="" id="{735AFB23-3181-4C4D-9C40-6F135074D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7" name="Text Box 233">
            <a:extLst>
              <a:ext uri="{FF2B5EF4-FFF2-40B4-BE49-F238E27FC236}">
                <a16:creationId xmlns:a16="http://schemas.microsoft.com/office/drawing/2014/main" xmlns="" id="{B7A32CB2-EE51-4ADD-9AB9-1741CD291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8" name="Text Box 233">
            <a:extLst>
              <a:ext uri="{FF2B5EF4-FFF2-40B4-BE49-F238E27FC236}">
                <a16:creationId xmlns:a16="http://schemas.microsoft.com/office/drawing/2014/main" xmlns="" id="{9B6FB33C-F592-4A29-8BB7-BBA753694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9" name="Text Box 233">
            <a:extLst>
              <a:ext uri="{FF2B5EF4-FFF2-40B4-BE49-F238E27FC236}">
                <a16:creationId xmlns:a16="http://schemas.microsoft.com/office/drawing/2014/main" xmlns="" id="{D0101BF9-9016-4DEF-BB68-E3EB6293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0" name="Text Box 233">
            <a:extLst>
              <a:ext uri="{FF2B5EF4-FFF2-40B4-BE49-F238E27FC236}">
                <a16:creationId xmlns:a16="http://schemas.microsoft.com/office/drawing/2014/main" xmlns="" id="{3AD0541D-BE0B-4CF7-BDFD-4EB47F641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1" name="Text Box 233">
            <a:extLst>
              <a:ext uri="{FF2B5EF4-FFF2-40B4-BE49-F238E27FC236}">
                <a16:creationId xmlns:a16="http://schemas.microsoft.com/office/drawing/2014/main" xmlns="" id="{7CC39140-8B6E-4233-A11F-305A3A0D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2" name="Text Box 233">
            <a:extLst>
              <a:ext uri="{FF2B5EF4-FFF2-40B4-BE49-F238E27FC236}">
                <a16:creationId xmlns:a16="http://schemas.microsoft.com/office/drawing/2014/main" xmlns="" id="{FBA0FDCC-15EA-4FC2-BA5D-6D980F67A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3" name="Text Box 233">
            <a:extLst>
              <a:ext uri="{FF2B5EF4-FFF2-40B4-BE49-F238E27FC236}">
                <a16:creationId xmlns:a16="http://schemas.microsoft.com/office/drawing/2014/main" xmlns="" id="{0A091B93-70D6-4E42-94D8-2067B06B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4" name="Text Box 233">
            <a:extLst>
              <a:ext uri="{FF2B5EF4-FFF2-40B4-BE49-F238E27FC236}">
                <a16:creationId xmlns:a16="http://schemas.microsoft.com/office/drawing/2014/main" xmlns="" id="{68FDEB99-6410-4572-885E-D1F03CCB6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5" name="Text Box 233">
            <a:extLst>
              <a:ext uri="{FF2B5EF4-FFF2-40B4-BE49-F238E27FC236}">
                <a16:creationId xmlns:a16="http://schemas.microsoft.com/office/drawing/2014/main" xmlns="" id="{FA25DBEF-FC78-46F9-896A-2AC7B84CC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6" name="Text Box 233">
            <a:extLst>
              <a:ext uri="{FF2B5EF4-FFF2-40B4-BE49-F238E27FC236}">
                <a16:creationId xmlns:a16="http://schemas.microsoft.com/office/drawing/2014/main" xmlns="" id="{EC98F59E-DF3B-420B-A4A2-3C34E9092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7" name="Text Box 233">
            <a:extLst>
              <a:ext uri="{FF2B5EF4-FFF2-40B4-BE49-F238E27FC236}">
                <a16:creationId xmlns:a16="http://schemas.microsoft.com/office/drawing/2014/main" xmlns="" id="{AAEF2587-C75B-4548-92EE-88366D968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8" name="Text Box 233">
            <a:extLst>
              <a:ext uri="{FF2B5EF4-FFF2-40B4-BE49-F238E27FC236}">
                <a16:creationId xmlns:a16="http://schemas.microsoft.com/office/drawing/2014/main" xmlns="" id="{54A7E4E4-CF4D-4DA0-9E69-7EA5B6DB8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9" name="Text Box 233">
            <a:extLst>
              <a:ext uri="{FF2B5EF4-FFF2-40B4-BE49-F238E27FC236}">
                <a16:creationId xmlns:a16="http://schemas.microsoft.com/office/drawing/2014/main" xmlns="" id="{9342600B-05FC-4238-8D54-0C15A454B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0" name="Text Box 233">
            <a:extLst>
              <a:ext uri="{FF2B5EF4-FFF2-40B4-BE49-F238E27FC236}">
                <a16:creationId xmlns:a16="http://schemas.microsoft.com/office/drawing/2014/main" xmlns="" id="{5E00AB34-62C5-4D1C-862C-499459E9D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1" name="Text Box 233">
            <a:extLst>
              <a:ext uri="{FF2B5EF4-FFF2-40B4-BE49-F238E27FC236}">
                <a16:creationId xmlns:a16="http://schemas.microsoft.com/office/drawing/2014/main" xmlns="" id="{7EE0F87E-9CFA-4BF5-B21E-9A381AD9D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2" name="Text Box 233">
            <a:extLst>
              <a:ext uri="{FF2B5EF4-FFF2-40B4-BE49-F238E27FC236}">
                <a16:creationId xmlns:a16="http://schemas.microsoft.com/office/drawing/2014/main" xmlns="" id="{3355FCBC-EDBA-42C5-ADEA-EA9440ECC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3" name="Text Box 233">
            <a:extLst>
              <a:ext uri="{FF2B5EF4-FFF2-40B4-BE49-F238E27FC236}">
                <a16:creationId xmlns:a16="http://schemas.microsoft.com/office/drawing/2014/main" xmlns="" id="{E4D713B7-6B58-4912-BDA0-6F0A0610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4" name="Text Box 233">
            <a:extLst>
              <a:ext uri="{FF2B5EF4-FFF2-40B4-BE49-F238E27FC236}">
                <a16:creationId xmlns:a16="http://schemas.microsoft.com/office/drawing/2014/main" xmlns="" id="{0225EE59-D15C-4F8E-9768-5436A4B1E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5" name="Text Box 233">
            <a:extLst>
              <a:ext uri="{FF2B5EF4-FFF2-40B4-BE49-F238E27FC236}">
                <a16:creationId xmlns:a16="http://schemas.microsoft.com/office/drawing/2014/main" xmlns="" id="{9BCA165E-5E43-4443-AF21-1000573F4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6" name="Text Box 233">
            <a:extLst>
              <a:ext uri="{FF2B5EF4-FFF2-40B4-BE49-F238E27FC236}">
                <a16:creationId xmlns:a16="http://schemas.microsoft.com/office/drawing/2014/main" xmlns="" id="{08E4D747-7C6B-4662-B3AF-FB669A8AE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7" name="Text Box 233">
            <a:extLst>
              <a:ext uri="{FF2B5EF4-FFF2-40B4-BE49-F238E27FC236}">
                <a16:creationId xmlns:a16="http://schemas.microsoft.com/office/drawing/2014/main" xmlns="" id="{3D64021C-22E4-49F8-B62E-A410EFDC0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8" name="Text Box 233">
            <a:extLst>
              <a:ext uri="{FF2B5EF4-FFF2-40B4-BE49-F238E27FC236}">
                <a16:creationId xmlns:a16="http://schemas.microsoft.com/office/drawing/2014/main" xmlns="" id="{5BDA41CF-CE05-4394-866D-85C070012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" name="Text Box 233">
            <a:extLst>
              <a:ext uri="{FF2B5EF4-FFF2-40B4-BE49-F238E27FC236}">
                <a16:creationId xmlns:a16="http://schemas.microsoft.com/office/drawing/2014/main" xmlns="" id="{6B47C0E1-5A4E-4F07-B350-A6D44621C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" name="Text Box 233">
            <a:extLst>
              <a:ext uri="{FF2B5EF4-FFF2-40B4-BE49-F238E27FC236}">
                <a16:creationId xmlns:a16="http://schemas.microsoft.com/office/drawing/2014/main" xmlns="" id="{32B42053-D919-43F6-A694-1B762ABCC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1" name="Text Box 233">
            <a:extLst>
              <a:ext uri="{FF2B5EF4-FFF2-40B4-BE49-F238E27FC236}">
                <a16:creationId xmlns:a16="http://schemas.microsoft.com/office/drawing/2014/main" xmlns="" id="{8558E4B7-180B-459C-A6CC-9B243F17F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2" name="Text Box 233">
            <a:extLst>
              <a:ext uri="{FF2B5EF4-FFF2-40B4-BE49-F238E27FC236}">
                <a16:creationId xmlns:a16="http://schemas.microsoft.com/office/drawing/2014/main" xmlns="" id="{CF24AE6B-E2F7-4793-9F91-13CF7EE54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3" name="Text Box 233">
            <a:extLst>
              <a:ext uri="{FF2B5EF4-FFF2-40B4-BE49-F238E27FC236}">
                <a16:creationId xmlns:a16="http://schemas.microsoft.com/office/drawing/2014/main" xmlns="" id="{755C40ED-8D41-4F9F-A90B-17CCDF78D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4" name="Text Box 233">
            <a:extLst>
              <a:ext uri="{FF2B5EF4-FFF2-40B4-BE49-F238E27FC236}">
                <a16:creationId xmlns:a16="http://schemas.microsoft.com/office/drawing/2014/main" xmlns="" id="{F52D3839-971C-4802-BD54-8DA19B443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5" name="Text Box 233">
            <a:extLst>
              <a:ext uri="{FF2B5EF4-FFF2-40B4-BE49-F238E27FC236}">
                <a16:creationId xmlns:a16="http://schemas.microsoft.com/office/drawing/2014/main" xmlns="" id="{1812388F-2CA6-4F58-9C9D-358B0591F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6" name="Text Box 233">
            <a:extLst>
              <a:ext uri="{FF2B5EF4-FFF2-40B4-BE49-F238E27FC236}">
                <a16:creationId xmlns:a16="http://schemas.microsoft.com/office/drawing/2014/main" xmlns="" id="{961F2532-A24E-41C1-88DA-0F25BCEC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7" name="Text Box 233">
            <a:extLst>
              <a:ext uri="{FF2B5EF4-FFF2-40B4-BE49-F238E27FC236}">
                <a16:creationId xmlns:a16="http://schemas.microsoft.com/office/drawing/2014/main" xmlns="" id="{832764A2-0D55-4023-9C8F-BC26DEB33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8" name="Text Box 233">
            <a:extLst>
              <a:ext uri="{FF2B5EF4-FFF2-40B4-BE49-F238E27FC236}">
                <a16:creationId xmlns:a16="http://schemas.microsoft.com/office/drawing/2014/main" xmlns="" id="{F01F0238-A584-4024-92D7-2FE4BFF36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9" name="Text Box 233">
            <a:extLst>
              <a:ext uri="{FF2B5EF4-FFF2-40B4-BE49-F238E27FC236}">
                <a16:creationId xmlns:a16="http://schemas.microsoft.com/office/drawing/2014/main" xmlns="" id="{63AC641D-145E-443A-A443-B44F4F458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0" name="Text Box 233">
            <a:extLst>
              <a:ext uri="{FF2B5EF4-FFF2-40B4-BE49-F238E27FC236}">
                <a16:creationId xmlns:a16="http://schemas.microsoft.com/office/drawing/2014/main" xmlns="" id="{585A83F7-B1BB-4543-98F8-B55897E23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1" name="Text Box 233">
            <a:extLst>
              <a:ext uri="{FF2B5EF4-FFF2-40B4-BE49-F238E27FC236}">
                <a16:creationId xmlns:a16="http://schemas.microsoft.com/office/drawing/2014/main" xmlns="" id="{845C9F2B-19AC-4585-9913-2E0C30ACD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2" name="Text Box 233">
            <a:extLst>
              <a:ext uri="{FF2B5EF4-FFF2-40B4-BE49-F238E27FC236}">
                <a16:creationId xmlns:a16="http://schemas.microsoft.com/office/drawing/2014/main" xmlns="" id="{29FC8917-8681-4F5F-B644-24822E2EB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3" name="Text Box 233">
            <a:extLst>
              <a:ext uri="{FF2B5EF4-FFF2-40B4-BE49-F238E27FC236}">
                <a16:creationId xmlns:a16="http://schemas.microsoft.com/office/drawing/2014/main" xmlns="" id="{C6828A4E-DA9B-4746-B0F1-B465E2399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4" name="Text Box 233">
            <a:extLst>
              <a:ext uri="{FF2B5EF4-FFF2-40B4-BE49-F238E27FC236}">
                <a16:creationId xmlns:a16="http://schemas.microsoft.com/office/drawing/2014/main" xmlns="" id="{9820FE0D-F12A-4165-AF37-FA6B64118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5" name="Text Box 233">
            <a:extLst>
              <a:ext uri="{FF2B5EF4-FFF2-40B4-BE49-F238E27FC236}">
                <a16:creationId xmlns:a16="http://schemas.microsoft.com/office/drawing/2014/main" xmlns="" id="{7214E4CB-A779-422D-8F5B-DE60BA85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6" name="Text Box 233">
            <a:extLst>
              <a:ext uri="{FF2B5EF4-FFF2-40B4-BE49-F238E27FC236}">
                <a16:creationId xmlns:a16="http://schemas.microsoft.com/office/drawing/2014/main" xmlns="" id="{EADD2D67-C3BA-481D-9275-A377D8096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7" name="Text Box 233">
            <a:extLst>
              <a:ext uri="{FF2B5EF4-FFF2-40B4-BE49-F238E27FC236}">
                <a16:creationId xmlns:a16="http://schemas.microsoft.com/office/drawing/2014/main" xmlns="" id="{FD87E9CF-A5E3-462F-BE21-B48CCEF3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8" name="Text Box 233">
            <a:extLst>
              <a:ext uri="{FF2B5EF4-FFF2-40B4-BE49-F238E27FC236}">
                <a16:creationId xmlns:a16="http://schemas.microsoft.com/office/drawing/2014/main" xmlns="" id="{373A4E38-252E-4B22-8982-B2CFCDFA2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9" name="Text Box 233">
            <a:extLst>
              <a:ext uri="{FF2B5EF4-FFF2-40B4-BE49-F238E27FC236}">
                <a16:creationId xmlns:a16="http://schemas.microsoft.com/office/drawing/2014/main" xmlns="" id="{9E9E6E3C-4F30-492D-9989-35C2F395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0" name="Text Box 233">
            <a:extLst>
              <a:ext uri="{FF2B5EF4-FFF2-40B4-BE49-F238E27FC236}">
                <a16:creationId xmlns:a16="http://schemas.microsoft.com/office/drawing/2014/main" xmlns="" id="{126EF32B-C1D9-4CD2-A668-F43F2CF43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1" name="Text Box 233">
            <a:extLst>
              <a:ext uri="{FF2B5EF4-FFF2-40B4-BE49-F238E27FC236}">
                <a16:creationId xmlns:a16="http://schemas.microsoft.com/office/drawing/2014/main" xmlns="" id="{6A43931E-6219-41AA-92DB-C1F287213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2" name="Text Box 233">
            <a:extLst>
              <a:ext uri="{FF2B5EF4-FFF2-40B4-BE49-F238E27FC236}">
                <a16:creationId xmlns:a16="http://schemas.microsoft.com/office/drawing/2014/main" xmlns="" id="{0BECFA64-B3A8-4CF0-8383-9C98F831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3" name="Text Box 233">
            <a:extLst>
              <a:ext uri="{FF2B5EF4-FFF2-40B4-BE49-F238E27FC236}">
                <a16:creationId xmlns:a16="http://schemas.microsoft.com/office/drawing/2014/main" xmlns="" id="{26569078-667C-48AB-9D81-7B4883CB9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4" name="Text Box 233">
            <a:extLst>
              <a:ext uri="{FF2B5EF4-FFF2-40B4-BE49-F238E27FC236}">
                <a16:creationId xmlns:a16="http://schemas.microsoft.com/office/drawing/2014/main" xmlns="" id="{9C1C3EDC-F4B8-45FE-A372-3E7C9EC3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5" name="Text Box 233">
            <a:extLst>
              <a:ext uri="{FF2B5EF4-FFF2-40B4-BE49-F238E27FC236}">
                <a16:creationId xmlns:a16="http://schemas.microsoft.com/office/drawing/2014/main" xmlns="" id="{4BF328C7-8865-4A35-8E23-CE6611B22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6" name="Text Box 233">
            <a:extLst>
              <a:ext uri="{FF2B5EF4-FFF2-40B4-BE49-F238E27FC236}">
                <a16:creationId xmlns:a16="http://schemas.microsoft.com/office/drawing/2014/main" xmlns="" id="{B3537721-BF20-4D2A-83A5-CA8F3A202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7" name="Text Box 233">
            <a:extLst>
              <a:ext uri="{FF2B5EF4-FFF2-40B4-BE49-F238E27FC236}">
                <a16:creationId xmlns:a16="http://schemas.microsoft.com/office/drawing/2014/main" xmlns="" id="{75096F59-75B6-4DAA-AA87-8D892C00F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8" name="Text Box 233">
            <a:extLst>
              <a:ext uri="{FF2B5EF4-FFF2-40B4-BE49-F238E27FC236}">
                <a16:creationId xmlns:a16="http://schemas.microsoft.com/office/drawing/2014/main" xmlns="" id="{F28783BA-6239-47D3-AEAA-DE5761E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9" name="Text Box 233">
            <a:extLst>
              <a:ext uri="{FF2B5EF4-FFF2-40B4-BE49-F238E27FC236}">
                <a16:creationId xmlns:a16="http://schemas.microsoft.com/office/drawing/2014/main" xmlns="" id="{9580CB4C-AE3A-4414-B6DC-C4DF37988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0" name="Text Box 233">
            <a:extLst>
              <a:ext uri="{FF2B5EF4-FFF2-40B4-BE49-F238E27FC236}">
                <a16:creationId xmlns:a16="http://schemas.microsoft.com/office/drawing/2014/main" xmlns="" id="{B2362F0D-3147-43E3-B39E-96DE0F28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1" name="Text Box 233">
            <a:extLst>
              <a:ext uri="{FF2B5EF4-FFF2-40B4-BE49-F238E27FC236}">
                <a16:creationId xmlns:a16="http://schemas.microsoft.com/office/drawing/2014/main" xmlns="" id="{0417B548-E75B-4996-A085-F134EDC3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2" name="Text Box 233">
            <a:extLst>
              <a:ext uri="{FF2B5EF4-FFF2-40B4-BE49-F238E27FC236}">
                <a16:creationId xmlns:a16="http://schemas.microsoft.com/office/drawing/2014/main" xmlns="" id="{050EF570-C58E-4E0F-A73F-D89386E3D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3" name="Text Box 233">
            <a:extLst>
              <a:ext uri="{FF2B5EF4-FFF2-40B4-BE49-F238E27FC236}">
                <a16:creationId xmlns:a16="http://schemas.microsoft.com/office/drawing/2014/main" xmlns="" id="{295D8FE2-F64C-4D33-8CEA-923B34296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4" name="Text Box 233">
            <a:extLst>
              <a:ext uri="{FF2B5EF4-FFF2-40B4-BE49-F238E27FC236}">
                <a16:creationId xmlns:a16="http://schemas.microsoft.com/office/drawing/2014/main" xmlns="" id="{45EA86BF-38C5-4C70-8E6D-9991E6FB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5" name="Text Box 233">
            <a:extLst>
              <a:ext uri="{FF2B5EF4-FFF2-40B4-BE49-F238E27FC236}">
                <a16:creationId xmlns:a16="http://schemas.microsoft.com/office/drawing/2014/main" xmlns="" id="{72C5A352-37A3-4E56-A6B7-59B703C4B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6" name="Text Box 233">
            <a:extLst>
              <a:ext uri="{FF2B5EF4-FFF2-40B4-BE49-F238E27FC236}">
                <a16:creationId xmlns:a16="http://schemas.microsoft.com/office/drawing/2014/main" xmlns="" id="{3A3F2A56-D900-46A8-AF40-54400F900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7" name="Text Box 233">
            <a:extLst>
              <a:ext uri="{FF2B5EF4-FFF2-40B4-BE49-F238E27FC236}">
                <a16:creationId xmlns:a16="http://schemas.microsoft.com/office/drawing/2014/main" xmlns="" id="{5F975CBF-4545-473D-99E6-5DC8C8146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8" name="Text Box 233">
            <a:extLst>
              <a:ext uri="{FF2B5EF4-FFF2-40B4-BE49-F238E27FC236}">
                <a16:creationId xmlns:a16="http://schemas.microsoft.com/office/drawing/2014/main" xmlns="" id="{75FA2A1E-3783-4EBC-AE63-9F25BFC86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9" name="Text Box 233">
            <a:extLst>
              <a:ext uri="{FF2B5EF4-FFF2-40B4-BE49-F238E27FC236}">
                <a16:creationId xmlns:a16="http://schemas.microsoft.com/office/drawing/2014/main" xmlns="" id="{5D3EB50C-E216-4F3B-B222-2AC2315F8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0" name="Text Box 233">
            <a:extLst>
              <a:ext uri="{FF2B5EF4-FFF2-40B4-BE49-F238E27FC236}">
                <a16:creationId xmlns:a16="http://schemas.microsoft.com/office/drawing/2014/main" xmlns="" id="{86A27835-44DD-4481-968A-378881677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1" name="Text Box 233">
            <a:extLst>
              <a:ext uri="{FF2B5EF4-FFF2-40B4-BE49-F238E27FC236}">
                <a16:creationId xmlns:a16="http://schemas.microsoft.com/office/drawing/2014/main" xmlns="" id="{543D2E5B-A664-46AF-BB93-2F7C76EB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2" name="Text Box 233">
            <a:extLst>
              <a:ext uri="{FF2B5EF4-FFF2-40B4-BE49-F238E27FC236}">
                <a16:creationId xmlns:a16="http://schemas.microsoft.com/office/drawing/2014/main" xmlns="" id="{FB23A883-27D3-4D09-BC8F-27208DA41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3" name="Text Box 233">
            <a:extLst>
              <a:ext uri="{FF2B5EF4-FFF2-40B4-BE49-F238E27FC236}">
                <a16:creationId xmlns:a16="http://schemas.microsoft.com/office/drawing/2014/main" xmlns="" id="{DC8C27AF-48D4-4F5D-B86D-1E03D650F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4" name="Text Box 233">
            <a:extLst>
              <a:ext uri="{FF2B5EF4-FFF2-40B4-BE49-F238E27FC236}">
                <a16:creationId xmlns:a16="http://schemas.microsoft.com/office/drawing/2014/main" xmlns="" id="{1B07A17B-A408-4C63-AEB9-63F8B73FD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5" name="Text Box 233">
            <a:extLst>
              <a:ext uri="{FF2B5EF4-FFF2-40B4-BE49-F238E27FC236}">
                <a16:creationId xmlns:a16="http://schemas.microsoft.com/office/drawing/2014/main" xmlns="" id="{014BDB44-56B0-4538-B3DD-953E17C2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6" name="Text Box 233">
            <a:extLst>
              <a:ext uri="{FF2B5EF4-FFF2-40B4-BE49-F238E27FC236}">
                <a16:creationId xmlns:a16="http://schemas.microsoft.com/office/drawing/2014/main" xmlns="" id="{C5F7BD9F-6830-464A-8FDC-4B3FFF72F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7" name="Text Box 233">
            <a:extLst>
              <a:ext uri="{FF2B5EF4-FFF2-40B4-BE49-F238E27FC236}">
                <a16:creationId xmlns:a16="http://schemas.microsoft.com/office/drawing/2014/main" xmlns="" id="{2C84E85F-BC83-4EFD-84BF-2FD6581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8" name="Text Box 233">
            <a:extLst>
              <a:ext uri="{FF2B5EF4-FFF2-40B4-BE49-F238E27FC236}">
                <a16:creationId xmlns:a16="http://schemas.microsoft.com/office/drawing/2014/main" xmlns="" id="{161A8ADC-4734-482B-9037-79D76BCCC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9" name="Text Box 233">
            <a:extLst>
              <a:ext uri="{FF2B5EF4-FFF2-40B4-BE49-F238E27FC236}">
                <a16:creationId xmlns:a16="http://schemas.microsoft.com/office/drawing/2014/main" xmlns="" id="{AA009577-981B-4274-84BF-7F59AD260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0" name="Text Box 233">
            <a:extLst>
              <a:ext uri="{FF2B5EF4-FFF2-40B4-BE49-F238E27FC236}">
                <a16:creationId xmlns:a16="http://schemas.microsoft.com/office/drawing/2014/main" xmlns="" id="{BF479CFB-3C08-4B03-9C1B-847EA91EA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1" name="Text Box 233">
            <a:extLst>
              <a:ext uri="{FF2B5EF4-FFF2-40B4-BE49-F238E27FC236}">
                <a16:creationId xmlns:a16="http://schemas.microsoft.com/office/drawing/2014/main" xmlns="" id="{82351696-4A65-44A0-82E1-A5F992DD2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2" name="Text Box 233">
            <a:extLst>
              <a:ext uri="{FF2B5EF4-FFF2-40B4-BE49-F238E27FC236}">
                <a16:creationId xmlns:a16="http://schemas.microsoft.com/office/drawing/2014/main" xmlns="" id="{877D7008-6152-4DF0-8A9A-6DA38B3DB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3" name="Text Box 233">
            <a:extLst>
              <a:ext uri="{FF2B5EF4-FFF2-40B4-BE49-F238E27FC236}">
                <a16:creationId xmlns:a16="http://schemas.microsoft.com/office/drawing/2014/main" xmlns="" id="{9C32D204-0E3C-472A-86F8-B31E9D23A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4" name="Text Box 233">
            <a:extLst>
              <a:ext uri="{FF2B5EF4-FFF2-40B4-BE49-F238E27FC236}">
                <a16:creationId xmlns:a16="http://schemas.microsoft.com/office/drawing/2014/main" xmlns="" id="{6D66F3AB-554B-4F94-A97D-9EED2D1E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5" name="Text Box 233">
            <a:extLst>
              <a:ext uri="{FF2B5EF4-FFF2-40B4-BE49-F238E27FC236}">
                <a16:creationId xmlns:a16="http://schemas.microsoft.com/office/drawing/2014/main" xmlns="" id="{3FED10BD-4D96-43D9-B47A-18E1ACC95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6" name="Text Box 233">
            <a:extLst>
              <a:ext uri="{FF2B5EF4-FFF2-40B4-BE49-F238E27FC236}">
                <a16:creationId xmlns:a16="http://schemas.microsoft.com/office/drawing/2014/main" xmlns="" id="{374CD9C9-9535-439C-92CF-3A9E83069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7" name="Text Box 233">
            <a:extLst>
              <a:ext uri="{FF2B5EF4-FFF2-40B4-BE49-F238E27FC236}">
                <a16:creationId xmlns:a16="http://schemas.microsoft.com/office/drawing/2014/main" xmlns="" id="{8DC219B5-ED79-4381-822E-96F8B6486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8" name="Text Box 233">
            <a:extLst>
              <a:ext uri="{FF2B5EF4-FFF2-40B4-BE49-F238E27FC236}">
                <a16:creationId xmlns:a16="http://schemas.microsoft.com/office/drawing/2014/main" xmlns="" id="{49725AE1-6FDF-40A8-BC55-822586430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9" name="Text Box 233">
            <a:extLst>
              <a:ext uri="{FF2B5EF4-FFF2-40B4-BE49-F238E27FC236}">
                <a16:creationId xmlns:a16="http://schemas.microsoft.com/office/drawing/2014/main" xmlns="" id="{32C37BFF-20A6-469F-AF65-FB331DCBE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0" name="Text Box 233">
            <a:extLst>
              <a:ext uri="{FF2B5EF4-FFF2-40B4-BE49-F238E27FC236}">
                <a16:creationId xmlns:a16="http://schemas.microsoft.com/office/drawing/2014/main" xmlns="" id="{14AB1C69-2F8B-4F38-B714-17514B5B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1" name="Text Box 233">
            <a:extLst>
              <a:ext uri="{FF2B5EF4-FFF2-40B4-BE49-F238E27FC236}">
                <a16:creationId xmlns:a16="http://schemas.microsoft.com/office/drawing/2014/main" xmlns="" id="{7F275C4E-CE38-4787-A55C-34E7A0FE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2" name="Text Box 233">
            <a:extLst>
              <a:ext uri="{FF2B5EF4-FFF2-40B4-BE49-F238E27FC236}">
                <a16:creationId xmlns:a16="http://schemas.microsoft.com/office/drawing/2014/main" xmlns="" id="{DCB6C09D-A0FD-421C-9ED4-9E483C895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3" name="Text Box 233">
            <a:extLst>
              <a:ext uri="{FF2B5EF4-FFF2-40B4-BE49-F238E27FC236}">
                <a16:creationId xmlns:a16="http://schemas.microsoft.com/office/drawing/2014/main" xmlns="" id="{3DDA907C-D88B-4265-97D9-A1A7167DF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4" name="Text Box 233">
            <a:extLst>
              <a:ext uri="{FF2B5EF4-FFF2-40B4-BE49-F238E27FC236}">
                <a16:creationId xmlns:a16="http://schemas.microsoft.com/office/drawing/2014/main" xmlns="" id="{51EF43B2-5943-416C-8CB8-185253ADF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5" name="Text Box 233">
            <a:extLst>
              <a:ext uri="{FF2B5EF4-FFF2-40B4-BE49-F238E27FC236}">
                <a16:creationId xmlns:a16="http://schemas.microsoft.com/office/drawing/2014/main" xmlns="" id="{3A42D6EE-616F-4230-891E-4023D5581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6" name="Text Box 233">
            <a:extLst>
              <a:ext uri="{FF2B5EF4-FFF2-40B4-BE49-F238E27FC236}">
                <a16:creationId xmlns:a16="http://schemas.microsoft.com/office/drawing/2014/main" xmlns="" id="{9C50AB45-4B3B-4263-B60F-9D21B89EE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7" name="Text Box 233">
            <a:extLst>
              <a:ext uri="{FF2B5EF4-FFF2-40B4-BE49-F238E27FC236}">
                <a16:creationId xmlns:a16="http://schemas.microsoft.com/office/drawing/2014/main" xmlns="" id="{EE65AC5E-D557-407D-BDF7-087685261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8" name="Text Box 233">
            <a:extLst>
              <a:ext uri="{FF2B5EF4-FFF2-40B4-BE49-F238E27FC236}">
                <a16:creationId xmlns:a16="http://schemas.microsoft.com/office/drawing/2014/main" xmlns="" id="{34A40D00-10EF-428E-9FD1-B3450CF7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9" name="Text Box 233">
            <a:extLst>
              <a:ext uri="{FF2B5EF4-FFF2-40B4-BE49-F238E27FC236}">
                <a16:creationId xmlns:a16="http://schemas.microsoft.com/office/drawing/2014/main" xmlns="" id="{318F25BD-0CF4-42DD-BFF9-E08EDA12C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0" name="Text Box 233">
            <a:extLst>
              <a:ext uri="{FF2B5EF4-FFF2-40B4-BE49-F238E27FC236}">
                <a16:creationId xmlns:a16="http://schemas.microsoft.com/office/drawing/2014/main" xmlns="" id="{467C972A-00E9-46DF-B384-9B432D141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1" name="Text Box 233">
            <a:extLst>
              <a:ext uri="{FF2B5EF4-FFF2-40B4-BE49-F238E27FC236}">
                <a16:creationId xmlns:a16="http://schemas.microsoft.com/office/drawing/2014/main" xmlns="" id="{BEF61585-59F8-4DCD-9B70-085770BC9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2" name="Text Box 233">
            <a:extLst>
              <a:ext uri="{FF2B5EF4-FFF2-40B4-BE49-F238E27FC236}">
                <a16:creationId xmlns:a16="http://schemas.microsoft.com/office/drawing/2014/main" xmlns="" id="{5ACE71E2-D602-48FF-A100-A2D8A6D01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3" name="Text Box 233">
            <a:extLst>
              <a:ext uri="{FF2B5EF4-FFF2-40B4-BE49-F238E27FC236}">
                <a16:creationId xmlns:a16="http://schemas.microsoft.com/office/drawing/2014/main" xmlns="" id="{5E6D3277-5099-48F6-810A-0F88B4067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4" name="Text Box 233">
            <a:extLst>
              <a:ext uri="{FF2B5EF4-FFF2-40B4-BE49-F238E27FC236}">
                <a16:creationId xmlns:a16="http://schemas.microsoft.com/office/drawing/2014/main" xmlns="" id="{5048D313-C0DE-419B-8851-1F533B27D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5" name="Text Box 233">
            <a:extLst>
              <a:ext uri="{FF2B5EF4-FFF2-40B4-BE49-F238E27FC236}">
                <a16:creationId xmlns:a16="http://schemas.microsoft.com/office/drawing/2014/main" xmlns="" id="{44D20884-AD32-4CA4-BBB7-B3B894C9A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6" name="Text Box 233">
            <a:extLst>
              <a:ext uri="{FF2B5EF4-FFF2-40B4-BE49-F238E27FC236}">
                <a16:creationId xmlns:a16="http://schemas.microsoft.com/office/drawing/2014/main" xmlns="" id="{C4225F92-9FC0-42BD-9B2E-73FC9812E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7" name="Text Box 233">
            <a:extLst>
              <a:ext uri="{FF2B5EF4-FFF2-40B4-BE49-F238E27FC236}">
                <a16:creationId xmlns:a16="http://schemas.microsoft.com/office/drawing/2014/main" xmlns="" id="{4CB58645-8048-4329-BB58-68BA1A33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8" name="Text Box 233">
            <a:extLst>
              <a:ext uri="{FF2B5EF4-FFF2-40B4-BE49-F238E27FC236}">
                <a16:creationId xmlns:a16="http://schemas.microsoft.com/office/drawing/2014/main" xmlns="" id="{C2C81AC6-F484-4189-AB34-FE9ABD0F1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9" name="Text Box 233">
            <a:extLst>
              <a:ext uri="{FF2B5EF4-FFF2-40B4-BE49-F238E27FC236}">
                <a16:creationId xmlns:a16="http://schemas.microsoft.com/office/drawing/2014/main" xmlns="" id="{F1FC771D-FA1C-4C4D-B364-ED294DCF3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0" name="Text Box 233">
            <a:extLst>
              <a:ext uri="{FF2B5EF4-FFF2-40B4-BE49-F238E27FC236}">
                <a16:creationId xmlns:a16="http://schemas.microsoft.com/office/drawing/2014/main" xmlns="" id="{C738A76C-DD17-4BC7-AF68-1364F67A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" name="Text Box 233">
            <a:extLst>
              <a:ext uri="{FF2B5EF4-FFF2-40B4-BE49-F238E27FC236}">
                <a16:creationId xmlns:a16="http://schemas.microsoft.com/office/drawing/2014/main" xmlns="" id="{12B524F0-5AC6-4955-BAD8-5668A3A3E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2" name="Text Box 233">
            <a:extLst>
              <a:ext uri="{FF2B5EF4-FFF2-40B4-BE49-F238E27FC236}">
                <a16:creationId xmlns:a16="http://schemas.microsoft.com/office/drawing/2014/main" xmlns="" id="{0115480F-01FB-4976-97D3-B40120EB3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3" name="Text Box 233">
            <a:extLst>
              <a:ext uri="{FF2B5EF4-FFF2-40B4-BE49-F238E27FC236}">
                <a16:creationId xmlns:a16="http://schemas.microsoft.com/office/drawing/2014/main" xmlns="" id="{A3417B70-6C0B-47FA-945F-128798FC5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4" name="Text Box 233">
            <a:extLst>
              <a:ext uri="{FF2B5EF4-FFF2-40B4-BE49-F238E27FC236}">
                <a16:creationId xmlns:a16="http://schemas.microsoft.com/office/drawing/2014/main" xmlns="" id="{992E8D66-1CDC-45BA-97E1-C751E676B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5" name="Text Box 233">
            <a:extLst>
              <a:ext uri="{FF2B5EF4-FFF2-40B4-BE49-F238E27FC236}">
                <a16:creationId xmlns:a16="http://schemas.microsoft.com/office/drawing/2014/main" xmlns="" id="{6CB3D8D4-9B52-4C14-9D9B-42B45328D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6" name="Text Box 233">
            <a:extLst>
              <a:ext uri="{FF2B5EF4-FFF2-40B4-BE49-F238E27FC236}">
                <a16:creationId xmlns:a16="http://schemas.microsoft.com/office/drawing/2014/main" xmlns="" id="{8E6FA601-D7AE-4461-B2D3-472043CBC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7" name="Text Box 233">
            <a:extLst>
              <a:ext uri="{FF2B5EF4-FFF2-40B4-BE49-F238E27FC236}">
                <a16:creationId xmlns:a16="http://schemas.microsoft.com/office/drawing/2014/main" xmlns="" id="{44C0718E-D657-4B42-A43B-6C1D01EE3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8" name="Text Box 233">
            <a:extLst>
              <a:ext uri="{FF2B5EF4-FFF2-40B4-BE49-F238E27FC236}">
                <a16:creationId xmlns:a16="http://schemas.microsoft.com/office/drawing/2014/main" xmlns="" id="{EFA8898C-92DE-4EEB-82CC-2802C833D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9" name="Text Box 233">
            <a:extLst>
              <a:ext uri="{FF2B5EF4-FFF2-40B4-BE49-F238E27FC236}">
                <a16:creationId xmlns:a16="http://schemas.microsoft.com/office/drawing/2014/main" xmlns="" id="{6EFCE4EB-0463-43E3-8FCE-715CF5AC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0" name="Text Box 233">
            <a:extLst>
              <a:ext uri="{FF2B5EF4-FFF2-40B4-BE49-F238E27FC236}">
                <a16:creationId xmlns:a16="http://schemas.microsoft.com/office/drawing/2014/main" xmlns="" id="{AA40E154-93C0-4FD2-B6D4-B33D41D9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1" name="Text Box 233">
            <a:extLst>
              <a:ext uri="{FF2B5EF4-FFF2-40B4-BE49-F238E27FC236}">
                <a16:creationId xmlns:a16="http://schemas.microsoft.com/office/drawing/2014/main" xmlns="" id="{D6763056-66EA-4C90-8542-895EAB1A8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2" name="Text Box 233">
            <a:extLst>
              <a:ext uri="{FF2B5EF4-FFF2-40B4-BE49-F238E27FC236}">
                <a16:creationId xmlns:a16="http://schemas.microsoft.com/office/drawing/2014/main" xmlns="" id="{82E7A120-FBAF-4A5D-971F-FD3AC72B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3" name="Text Box 233">
            <a:extLst>
              <a:ext uri="{FF2B5EF4-FFF2-40B4-BE49-F238E27FC236}">
                <a16:creationId xmlns:a16="http://schemas.microsoft.com/office/drawing/2014/main" xmlns="" id="{E5BE003B-3917-472A-AA4E-21D3069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4" name="Text Box 233">
            <a:extLst>
              <a:ext uri="{FF2B5EF4-FFF2-40B4-BE49-F238E27FC236}">
                <a16:creationId xmlns:a16="http://schemas.microsoft.com/office/drawing/2014/main" xmlns="" id="{D033C125-F9B6-4A9C-B444-2724B86C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5" name="Text Box 233">
            <a:extLst>
              <a:ext uri="{FF2B5EF4-FFF2-40B4-BE49-F238E27FC236}">
                <a16:creationId xmlns:a16="http://schemas.microsoft.com/office/drawing/2014/main" xmlns="" id="{68F49DB5-09F1-481E-B7F1-57B741AE8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6" name="Text Box 233">
            <a:extLst>
              <a:ext uri="{FF2B5EF4-FFF2-40B4-BE49-F238E27FC236}">
                <a16:creationId xmlns:a16="http://schemas.microsoft.com/office/drawing/2014/main" xmlns="" id="{8BAB2D7D-94BE-4959-859A-536B03757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7" name="Text Box 233">
            <a:extLst>
              <a:ext uri="{FF2B5EF4-FFF2-40B4-BE49-F238E27FC236}">
                <a16:creationId xmlns:a16="http://schemas.microsoft.com/office/drawing/2014/main" xmlns="" id="{5EDB797A-AC7A-438B-8008-F3C034B57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8" name="Text Box 233">
            <a:extLst>
              <a:ext uri="{FF2B5EF4-FFF2-40B4-BE49-F238E27FC236}">
                <a16:creationId xmlns:a16="http://schemas.microsoft.com/office/drawing/2014/main" xmlns="" id="{60BE5736-ABC3-4280-8FB0-7DA63509C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9" name="Text Box 233">
            <a:extLst>
              <a:ext uri="{FF2B5EF4-FFF2-40B4-BE49-F238E27FC236}">
                <a16:creationId xmlns:a16="http://schemas.microsoft.com/office/drawing/2014/main" xmlns="" id="{8739C022-F639-48E0-9E6B-350B6E91A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0" name="Text Box 233">
            <a:extLst>
              <a:ext uri="{FF2B5EF4-FFF2-40B4-BE49-F238E27FC236}">
                <a16:creationId xmlns:a16="http://schemas.microsoft.com/office/drawing/2014/main" xmlns="" id="{9220B4B3-0EE9-42E9-A438-59C85637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" name="Text Box 233">
            <a:extLst>
              <a:ext uri="{FF2B5EF4-FFF2-40B4-BE49-F238E27FC236}">
                <a16:creationId xmlns:a16="http://schemas.microsoft.com/office/drawing/2014/main" xmlns="" id="{FBFCA0ED-53FF-49B7-97CD-E2B62CACD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" name="Text Box 233">
            <a:extLst>
              <a:ext uri="{FF2B5EF4-FFF2-40B4-BE49-F238E27FC236}">
                <a16:creationId xmlns:a16="http://schemas.microsoft.com/office/drawing/2014/main" xmlns="" id="{D06E8D60-1292-4AAB-8CF6-16035ECF1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" name="Text Box 233">
            <a:extLst>
              <a:ext uri="{FF2B5EF4-FFF2-40B4-BE49-F238E27FC236}">
                <a16:creationId xmlns:a16="http://schemas.microsoft.com/office/drawing/2014/main" xmlns="" id="{FAD6D8C1-02B7-4DD7-B20B-7184EFAF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" name="Text Box 233">
            <a:extLst>
              <a:ext uri="{FF2B5EF4-FFF2-40B4-BE49-F238E27FC236}">
                <a16:creationId xmlns:a16="http://schemas.microsoft.com/office/drawing/2014/main" xmlns="" id="{0067E205-91D3-4BBC-90E3-112479506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" name="Text Box 233">
            <a:extLst>
              <a:ext uri="{FF2B5EF4-FFF2-40B4-BE49-F238E27FC236}">
                <a16:creationId xmlns:a16="http://schemas.microsoft.com/office/drawing/2014/main" xmlns="" id="{D2098D84-4B6D-4A6E-9A5B-69CBBD0FE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" name="Text Box 233">
            <a:extLst>
              <a:ext uri="{FF2B5EF4-FFF2-40B4-BE49-F238E27FC236}">
                <a16:creationId xmlns:a16="http://schemas.microsoft.com/office/drawing/2014/main" xmlns="" id="{06BDF2A2-0AE9-4299-ACB7-B1A0C733B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7" name="Text Box 233">
            <a:extLst>
              <a:ext uri="{FF2B5EF4-FFF2-40B4-BE49-F238E27FC236}">
                <a16:creationId xmlns:a16="http://schemas.microsoft.com/office/drawing/2014/main" xmlns="" id="{DA2DE1A8-4C32-4742-9619-AEF9B7CE4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8" name="Text Box 233">
            <a:extLst>
              <a:ext uri="{FF2B5EF4-FFF2-40B4-BE49-F238E27FC236}">
                <a16:creationId xmlns:a16="http://schemas.microsoft.com/office/drawing/2014/main" xmlns="" id="{F185F52C-44CD-44D6-B05E-FCE35F7F1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9" name="Text Box 233">
            <a:extLst>
              <a:ext uri="{FF2B5EF4-FFF2-40B4-BE49-F238E27FC236}">
                <a16:creationId xmlns:a16="http://schemas.microsoft.com/office/drawing/2014/main" xmlns="" id="{06E0037D-ACDC-4F7E-8297-CC93C58CD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0" name="Text Box 233">
            <a:extLst>
              <a:ext uri="{FF2B5EF4-FFF2-40B4-BE49-F238E27FC236}">
                <a16:creationId xmlns:a16="http://schemas.microsoft.com/office/drawing/2014/main" xmlns="" id="{248544B7-C8C2-4D4D-82F9-0A1CF16EE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1" name="Text Box 233">
            <a:extLst>
              <a:ext uri="{FF2B5EF4-FFF2-40B4-BE49-F238E27FC236}">
                <a16:creationId xmlns:a16="http://schemas.microsoft.com/office/drawing/2014/main" xmlns="" id="{B55B4F5E-BE7C-4A94-885C-1CD930F2A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2" name="Text Box 233">
            <a:extLst>
              <a:ext uri="{FF2B5EF4-FFF2-40B4-BE49-F238E27FC236}">
                <a16:creationId xmlns:a16="http://schemas.microsoft.com/office/drawing/2014/main" xmlns="" id="{383651FB-21A3-4B39-B842-69477CFD8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3" name="Text Box 233">
            <a:extLst>
              <a:ext uri="{FF2B5EF4-FFF2-40B4-BE49-F238E27FC236}">
                <a16:creationId xmlns:a16="http://schemas.microsoft.com/office/drawing/2014/main" xmlns="" id="{F04F7A3E-7E41-4F4B-85EA-24A061C9C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4" name="Text Box 233">
            <a:extLst>
              <a:ext uri="{FF2B5EF4-FFF2-40B4-BE49-F238E27FC236}">
                <a16:creationId xmlns:a16="http://schemas.microsoft.com/office/drawing/2014/main" xmlns="" id="{15B2482A-B227-4DF1-AA14-5E565FF2C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5" name="Text Box 233">
            <a:extLst>
              <a:ext uri="{FF2B5EF4-FFF2-40B4-BE49-F238E27FC236}">
                <a16:creationId xmlns:a16="http://schemas.microsoft.com/office/drawing/2014/main" xmlns="" id="{5D59F0DD-C73D-42DE-9034-E2DF693B1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6" name="Text Box 233">
            <a:extLst>
              <a:ext uri="{FF2B5EF4-FFF2-40B4-BE49-F238E27FC236}">
                <a16:creationId xmlns:a16="http://schemas.microsoft.com/office/drawing/2014/main" xmlns="" id="{1BD9C7EA-F259-4A95-8CD9-CB13C577B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7" name="Text Box 233">
            <a:extLst>
              <a:ext uri="{FF2B5EF4-FFF2-40B4-BE49-F238E27FC236}">
                <a16:creationId xmlns:a16="http://schemas.microsoft.com/office/drawing/2014/main" xmlns="" id="{BBE9741B-8366-4FB3-AAB7-9C21129AB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8" name="Text Box 233">
            <a:extLst>
              <a:ext uri="{FF2B5EF4-FFF2-40B4-BE49-F238E27FC236}">
                <a16:creationId xmlns:a16="http://schemas.microsoft.com/office/drawing/2014/main" xmlns="" id="{E0D7FE9F-6A31-4967-B6B9-DD933C1C8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9" name="Text Box 233">
            <a:extLst>
              <a:ext uri="{FF2B5EF4-FFF2-40B4-BE49-F238E27FC236}">
                <a16:creationId xmlns:a16="http://schemas.microsoft.com/office/drawing/2014/main" xmlns="" id="{C21F60A4-728F-4C65-92B8-6FD737E20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0" name="Text Box 233">
            <a:extLst>
              <a:ext uri="{FF2B5EF4-FFF2-40B4-BE49-F238E27FC236}">
                <a16:creationId xmlns:a16="http://schemas.microsoft.com/office/drawing/2014/main" xmlns="" id="{19A2A0A6-72F0-4782-B920-0723DFDB2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1" name="Text Box 233">
            <a:extLst>
              <a:ext uri="{FF2B5EF4-FFF2-40B4-BE49-F238E27FC236}">
                <a16:creationId xmlns:a16="http://schemas.microsoft.com/office/drawing/2014/main" xmlns="" id="{8FB9D887-6272-45E1-8395-D75D0A1D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2" name="Text Box 233">
            <a:extLst>
              <a:ext uri="{FF2B5EF4-FFF2-40B4-BE49-F238E27FC236}">
                <a16:creationId xmlns:a16="http://schemas.microsoft.com/office/drawing/2014/main" xmlns="" id="{F50E32F6-962A-47B8-B617-9484D0AA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3" name="Text Box 233">
            <a:extLst>
              <a:ext uri="{FF2B5EF4-FFF2-40B4-BE49-F238E27FC236}">
                <a16:creationId xmlns:a16="http://schemas.microsoft.com/office/drawing/2014/main" xmlns="" id="{E07A6624-7D6C-4057-8D91-7271C401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4" name="Text Box 233">
            <a:extLst>
              <a:ext uri="{FF2B5EF4-FFF2-40B4-BE49-F238E27FC236}">
                <a16:creationId xmlns:a16="http://schemas.microsoft.com/office/drawing/2014/main" xmlns="" id="{DC149E05-730C-4D53-82FE-FF6F137B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5" name="Text Box 233">
            <a:extLst>
              <a:ext uri="{FF2B5EF4-FFF2-40B4-BE49-F238E27FC236}">
                <a16:creationId xmlns:a16="http://schemas.microsoft.com/office/drawing/2014/main" xmlns="" id="{3C8A2608-A827-4D28-89C2-46B54722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6" name="Text Box 233">
            <a:extLst>
              <a:ext uri="{FF2B5EF4-FFF2-40B4-BE49-F238E27FC236}">
                <a16:creationId xmlns:a16="http://schemas.microsoft.com/office/drawing/2014/main" xmlns="" id="{FBE42460-D574-4DA7-9D56-E1339F7CA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7" name="Text Box 233">
            <a:extLst>
              <a:ext uri="{FF2B5EF4-FFF2-40B4-BE49-F238E27FC236}">
                <a16:creationId xmlns:a16="http://schemas.microsoft.com/office/drawing/2014/main" xmlns="" id="{45FE18E6-9D13-415C-9FB4-F19AF1E1E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8" name="Text Box 233">
            <a:extLst>
              <a:ext uri="{FF2B5EF4-FFF2-40B4-BE49-F238E27FC236}">
                <a16:creationId xmlns:a16="http://schemas.microsoft.com/office/drawing/2014/main" xmlns="" id="{E3901BF1-9FA4-40D7-B558-AF660CA5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9" name="Text Box 233">
            <a:extLst>
              <a:ext uri="{FF2B5EF4-FFF2-40B4-BE49-F238E27FC236}">
                <a16:creationId xmlns:a16="http://schemas.microsoft.com/office/drawing/2014/main" xmlns="" id="{FBB1EB2A-7715-476F-B3F9-54E3EEDE1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0" name="Text Box 233">
            <a:extLst>
              <a:ext uri="{FF2B5EF4-FFF2-40B4-BE49-F238E27FC236}">
                <a16:creationId xmlns:a16="http://schemas.microsoft.com/office/drawing/2014/main" xmlns="" id="{608454FB-7D0E-43B1-8A0B-5E10F8959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1" name="Text Box 233">
            <a:extLst>
              <a:ext uri="{FF2B5EF4-FFF2-40B4-BE49-F238E27FC236}">
                <a16:creationId xmlns:a16="http://schemas.microsoft.com/office/drawing/2014/main" xmlns="" id="{BC28FB5F-A9FB-417B-816D-F1580D01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2" name="Text Box 233">
            <a:extLst>
              <a:ext uri="{FF2B5EF4-FFF2-40B4-BE49-F238E27FC236}">
                <a16:creationId xmlns:a16="http://schemas.microsoft.com/office/drawing/2014/main" xmlns="" id="{BD8868F5-674C-4986-9AB8-E48253D9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3" name="Text Box 233">
            <a:extLst>
              <a:ext uri="{FF2B5EF4-FFF2-40B4-BE49-F238E27FC236}">
                <a16:creationId xmlns:a16="http://schemas.microsoft.com/office/drawing/2014/main" xmlns="" id="{380EE875-9E5E-412D-A2F5-359E9CE51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4" name="Text Box 233">
            <a:extLst>
              <a:ext uri="{FF2B5EF4-FFF2-40B4-BE49-F238E27FC236}">
                <a16:creationId xmlns:a16="http://schemas.microsoft.com/office/drawing/2014/main" xmlns="" id="{9008737D-A723-43CF-8911-D1734E69C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5" name="Text Box 233">
            <a:extLst>
              <a:ext uri="{FF2B5EF4-FFF2-40B4-BE49-F238E27FC236}">
                <a16:creationId xmlns:a16="http://schemas.microsoft.com/office/drawing/2014/main" xmlns="" id="{A02D66FE-8F53-4A38-815C-8E2387A6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6" name="Text Box 233">
            <a:extLst>
              <a:ext uri="{FF2B5EF4-FFF2-40B4-BE49-F238E27FC236}">
                <a16:creationId xmlns:a16="http://schemas.microsoft.com/office/drawing/2014/main" xmlns="" id="{95BB38A3-62B0-4CCA-BCB5-745B3FEAE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7" name="Text Box 233">
            <a:extLst>
              <a:ext uri="{FF2B5EF4-FFF2-40B4-BE49-F238E27FC236}">
                <a16:creationId xmlns:a16="http://schemas.microsoft.com/office/drawing/2014/main" xmlns="" id="{AA5400E9-D0BA-4401-8C91-7B65E1B5C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8" name="Text Box 233">
            <a:extLst>
              <a:ext uri="{FF2B5EF4-FFF2-40B4-BE49-F238E27FC236}">
                <a16:creationId xmlns:a16="http://schemas.microsoft.com/office/drawing/2014/main" xmlns="" id="{C7C41A56-1A1E-44B9-9466-D3FDC35F7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9" name="Text Box 233">
            <a:extLst>
              <a:ext uri="{FF2B5EF4-FFF2-40B4-BE49-F238E27FC236}">
                <a16:creationId xmlns:a16="http://schemas.microsoft.com/office/drawing/2014/main" xmlns="" id="{7EAE9428-2CCE-4851-8BA4-F749F8636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" name="Text Box 233">
            <a:extLst>
              <a:ext uri="{FF2B5EF4-FFF2-40B4-BE49-F238E27FC236}">
                <a16:creationId xmlns:a16="http://schemas.microsoft.com/office/drawing/2014/main" xmlns="" id="{FD871E5A-F45D-40F0-89FB-08AF619CB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" name="Text Box 233">
            <a:extLst>
              <a:ext uri="{FF2B5EF4-FFF2-40B4-BE49-F238E27FC236}">
                <a16:creationId xmlns:a16="http://schemas.microsoft.com/office/drawing/2014/main" xmlns="" id="{55C77DA6-69DC-4C23-AC50-9550A61B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2" name="Text Box 233">
            <a:extLst>
              <a:ext uri="{FF2B5EF4-FFF2-40B4-BE49-F238E27FC236}">
                <a16:creationId xmlns:a16="http://schemas.microsoft.com/office/drawing/2014/main" xmlns="" id="{983FAEBE-9EA5-4136-9D29-44E75B544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" name="Text Box 233">
            <a:extLst>
              <a:ext uri="{FF2B5EF4-FFF2-40B4-BE49-F238E27FC236}">
                <a16:creationId xmlns:a16="http://schemas.microsoft.com/office/drawing/2014/main" xmlns="" id="{54E9725A-B3F6-4D69-BA07-822560E0A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" name="Text Box 233">
            <a:extLst>
              <a:ext uri="{FF2B5EF4-FFF2-40B4-BE49-F238E27FC236}">
                <a16:creationId xmlns:a16="http://schemas.microsoft.com/office/drawing/2014/main" xmlns="" id="{55E25A27-AC4D-455B-971D-16AA6D3E8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5" name="Text Box 233">
            <a:extLst>
              <a:ext uri="{FF2B5EF4-FFF2-40B4-BE49-F238E27FC236}">
                <a16:creationId xmlns:a16="http://schemas.microsoft.com/office/drawing/2014/main" xmlns="" id="{BA2C67A0-2F91-44F0-B8DB-5BBE42720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" name="Text Box 233">
            <a:extLst>
              <a:ext uri="{FF2B5EF4-FFF2-40B4-BE49-F238E27FC236}">
                <a16:creationId xmlns:a16="http://schemas.microsoft.com/office/drawing/2014/main" xmlns="" id="{FCB38548-1E4A-4731-94AF-BB6B1AEDA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7" name="Text Box 233">
            <a:extLst>
              <a:ext uri="{FF2B5EF4-FFF2-40B4-BE49-F238E27FC236}">
                <a16:creationId xmlns:a16="http://schemas.microsoft.com/office/drawing/2014/main" xmlns="" id="{26763505-E421-4018-9356-D100090B1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8" name="Text Box 233">
            <a:extLst>
              <a:ext uri="{FF2B5EF4-FFF2-40B4-BE49-F238E27FC236}">
                <a16:creationId xmlns:a16="http://schemas.microsoft.com/office/drawing/2014/main" xmlns="" id="{99D959C1-DD7A-48D6-86AC-6E418838D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9" name="Text Box 233">
            <a:extLst>
              <a:ext uri="{FF2B5EF4-FFF2-40B4-BE49-F238E27FC236}">
                <a16:creationId xmlns:a16="http://schemas.microsoft.com/office/drawing/2014/main" xmlns="" id="{2E76BD77-79A2-4244-9BA7-0CB9091C0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0" name="Text Box 233">
            <a:extLst>
              <a:ext uri="{FF2B5EF4-FFF2-40B4-BE49-F238E27FC236}">
                <a16:creationId xmlns:a16="http://schemas.microsoft.com/office/drawing/2014/main" xmlns="" id="{DF2EA430-2A0E-4A5E-ABB0-585E8818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1" name="Text Box 233">
            <a:extLst>
              <a:ext uri="{FF2B5EF4-FFF2-40B4-BE49-F238E27FC236}">
                <a16:creationId xmlns:a16="http://schemas.microsoft.com/office/drawing/2014/main" xmlns="" id="{74929A97-E8AE-438A-ACAD-E9C4E69C6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2" name="Text Box 233">
            <a:extLst>
              <a:ext uri="{FF2B5EF4-FFF2-40B4-BE49-F238E27FC236}">
                <a16:creationId xmlns:a16="http://schemas.microsoft.com/office/drawing/2014/main" xmlns="" id="{38ED00B4-0952-4169-B859-8E05C7D3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" name="Text Box 233">
            <a:extLst>
              <a:ext uri="{FF2B5EF4-FFF2-40B4-BE49-F238E27FC236}">
                <a16:creationId xmlns:a16="http://schemas.microsoft.com/office/drawing/2014/main" xmlns="" id="{512EA3CC-2999-47F8-BB0B-77ED71C4E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" name="Text Box 233">
            <a:extLst>
              <a:ext uri="{FF2B5EF4-FFF2-40B4-BE49-F238E27FC236}">
                <a16:creationId xmlns:a16="http://schemas.microsoft.com/office/drawing/2014/main" xmlns="" id="{05775B33-B369-499F-9B9D-2129C5311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5" name="Text Box 233">
            <a:extLst>
              <a:ext uri="{FF2B5EF4-FFF2-40B4-BE49-F238E27FC236}">
                <a16:creationId xmlns:a16="http://schemas.microsoft.com/office/drawing/2014/main" xmlns="" id="{004F9AC1-4276-48D6-AD28-5C7B39803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" name="Text Box 233">
            <a:extLst>
              <a:ext uri="{FF2B5EF4-FFF2-40B4-BE49-F238E27FC236}">
                <a16:creationId xmlns:a16="http://schemas.microsoft.com/office/drawing/2014/main" xmlns="" id="{C995AAEB-0321-4E7E-A342-5192D3B4D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" name="Text Box 233">
            <a:extLst>
              <a:ext uri="{FF2B5EF4-FFF2-40B4-BE49-F238E27FC236}">
                <a16:creationId xmlns:a16="http://schemas.microsoft.com/office/drawing/2014/main" xmlns="" id="{D465B699-5D45-44D6-8EBB-7104BD1BC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8" name="Text Box 233">
            <a:extLst>
              <a:ext uri="{FF2B5EF4-FFF2-40B4-BE49-F238E27FC236}">
                <a16:creationId xmlns:a16="http://schemas.microsoft.com/office/drawing/2014/main" xmlns="" id="{F62FD9AF-256D-4973-B845-2C346EF6D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9" name="Text Box 233">
            <a:extLst>
              <a:ext uri="{FF2B5EF4-FFF2-40B4-BE49-F238E27FC236}">
                <a16:creationId xmlns:a16="http://schemas.microsoft.com/office/drawing/2014/main" xmlns="" id="{61E9A6FC-3B42-4BC8-9DE5-250ED00B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0" name="Text Box 233">
            <a:extLst>
              <a:ext uri="{FF2B5EF4-FFF2-40B4-BE49-F238E27FC236}">
                <a16:creationId xmlns:a16="http://schemas.microsoft.com/office/drawing/2014/main" xmlns="" id="{FF0B1B73-A73A-4A0D-B4EF-E49090FA1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1" name="Text Box 233">
            <a:extLst>
              <a:ext uri="{FF2B5EF4-FFF2-40B4-BE49-F238E27FC236}">
                <a16:creationId xmlns:a16="http://schemas.microsoft.com/office/drawing/2014/main" xmlns="" id="{FC1B41FA-B3DA-4E89-B3CA-593A219FA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" name="Text Box 233">
            <a:extLst>
              <a:ext uri="{FF2B5EF4-FFF2-40B4-BE49-F238E27FC236}">
                <a16:creationId xmlns:a16="http://schemas.microsoft.com/office/drawing/2014/main" xmlns="" id="{E370601D-7B96-4B00-B0B0-02A3E950E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" name="Text Box 233">
            <a:extLst>
              <a:ext uri="{FF2B5EF4-FFF2-40B4-BE49-F238E27FC236}">
                <a16:creationId xmlns:a16="http://schemas.microsoft.com/office/drawing/2014/main" xmlns="" id="{C3AEFFE2-622C-4BE6-B02B-0AD0CCEEE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4" name="Text Box 233">
            <a:extLst>
              <a:ext uri="{FF2B5EF4-FFF2-40B4-BE49-F238E27FC236}">
                <a16:creationId xmlns:a16="http://schemas.microsoft.com/office/drawing/2014/main" xmlns="" id="{4C5AFE50-C959-4EDD-8842-D7FBC1754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5" name="Text Box 233">
            <a:extLst>
              <a:ext uri="{FF2B5EF4-FFF2-40B4-BE49-F238E27FC236}">
                <a16:creationId xmlns:a16="http://schemas.microsoft.com/office/drawing/2014/main" xmlns="" id="{CF5614FA-AFD1-4E74-9780-D001C8AD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6" name="Text Box 233">
            <a:extLst>
              <a:ext uri="{FF2B5EF4-FFF2-40B4-BE49-F238E27FC236}">
                <a16:creationId xmlns:a16="http://schemas.microsoft.com/office/drawing/2014/main" xmlns="" id="{DDE46F45-73BD-40DD-A33F-0249A7F5B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7" name="Text Box 233">
            <a:extLst>
              <a:ext uri="{FF2B5EF4-FFF2-40B4-BE49-F238E27FC236}">
                <a16:creationId xmlns:a16="http://schemas.microsoft.com/office/drawing/2014/main" xmlns="" id="{46DE5B42-8005-4F4C-BF4B-B07B8594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8" name="Text Box 233">
            <a:extLst>
              <a:ext uri="{FF2B5EF4-FFF2-40B4-BE49-F238E27FC236}">
                <a16:creationId xmlns:a16="http://schemas.microsoft.com/office/drawing/2014/main" xmlns="" id="{58E9271E-CDBB-4D63-8D84-7F5112AB3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9" name="Text Box 233">
            <a:extLst>
              <a:ext uri="{FF2B5EF4-FFF2-40B4-BE49-F238E27FC236}">
                <a16:creationId xmlns:a16="http://schemas.microsoft.com/office/drawing/2014/main" xmlns="" id="{B9A6103D-7D67-4A4D-90FC-D49092F2C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0" name="Text Box 233">
            <a:extLst>
              <a:ext uri="{FF2B5EF4-FFF2-40B4-BE49-F238E27FC236}">
                <a16:creationId xmlns:a16="http://schemas.microsoft.com/office/drawing/2014/main" xmlns="" id="{F2877E00-5934-4810-9396-FB10C4960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1" name="Text Box 233">
            <a:extLst>
              <a:ext uri="{FF2B5EF4-FFF2-40B4-BE49-F238E27FC236}">
                <a16:creationId xmlns:a16="http://schemas.microsoft.com/office/drawing/2014/main" xmlns="" id="{0D25C7E0-FF3A-4B95-A4C5-A5BF66C1D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2" name="Text Box 233">
            <a:extLst>
              <a:ext uri="{FF2B5EF4-FFF2-40B4-BE49-F238E27FC236}">
                <a16:creationId xmlns:a16="http://schemas.microsoft.com/office/drawing/2014/main" xmlns="" id="{70F0CCDB-2414-41A5-A7F9-C430A35D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3" name="Text Box 233">
            <a:extLst>
              <a:ext uri="{FF2B5EF4-FFF2-40B4-BE49-F238E27FC236}">
                <a16:creationId xmlns:a16="http://schemas.microsoft.com/office/drawing/2014/main" xmlns="" id="{F985CACD-0DCD-48E6-9DC6-DD99C629C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4" name="Text Box 233">
            <a:extLst>
              <a:ext uri="{FF2B5EF4-FFF2-40B4-BE49-F238E27FC236}">
                <a16:creationId xmlns:a16="http://schemas.microsoft.com/office/drawing/2014/main" xmlns="" id="{043B0BF7-C4D0-4248-B035-0653573F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5" name="Text Box 233">
            <a:extLst>
              <a:ext uri="{FF2B5EF4-FFF2-40B4-BE49-F238E27FC236}">
                <a16:creationId xmlns:a16="http://schemas.microsoft.com/office/drawing/2014/main" xmlns="" id="{124DF30D-DA01-4351-9CB0-362DFC075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6" name="Text Box 233">
            <a:extLst>
              <a:ext uri="{FF2B5EF4-FFF2-40B4-BE49-F238E27FC236}">
                <a16:creationId xmlns:a16="http://schemas.microsoft.com/office/drawing/2014/main" xmlns="" id="{E15C44CE-47B8-43C5-B6CA-84242B03A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7" name="Text Box 233">
            <a:extLst>
              <a:ext uri="{FF2B5EF4-FFF2-40B4-BE49-F238E27FC236}">
                <a16:creationId xmlns:a16="http://schemas.microsoft.com/office/drawing/2014/main" xmlns="" id="{1ABC0769-551E-4B4C-B3CC-46CCDE5B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8" name="Text Box 233">
            <a:extLst>
              <a:ext uri="{FF2B5EF4-FFF2-40B4-BE49-F238E27FC236}">
                <a16:creationId xmlns:a16="http://schemas.microsoft.com/office/drawing/2014/main" xmlns="" id="{455693C7-3FEF-4CA9-8E08-AF6FEAD32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9" name="Text Box 233">
            <a:extLst>
              <a:ext uri="{FF2B5EF4-FFF2-40B4-BE49-F238E27FC236}">
                <a16:creationId xmlns:a16="http://schemas.microsoft.com/office/drawing/2014/main" xmlns="" id="{9B1F5DEA-3488-4875-8126-BC3640958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0" name="Text Box 233">
            <a:extLst>
              <a:ext uri="{FF2B5EF4-FFF2-40B4-BE49-F238E27FC236}">
                <a16:creationId xmlns:a16="http://schemas.microsoft.com/office/drawing/2014/main" xmlns="" id="{A559D930-ADC8-4C82-B39F-EE95F8B38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1" name="Text Box 233">
            <a:extLst>
              <a:ext uri="{FF2B5EF4-FFF2-40B4-BE49-F238E27FC236}">
                <a16:creationId xmlns:a16="http://schemas.microsoft.com/office/drawing/2014/main" xmlns="" id="{40E759D1-B3D3-4DF0-A985-6BFE3363F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2" name="Text Box 233">
            <a:extLst>
              <a:ext uri="{FF2B5EF4-FFF2-40B4-BE49-F238E27FC236}">
                <a16:creationId xmlns:a16="http://schemas.microsoft.com/office/drawing/2014/main" xmlns="" id="{6AC65D1D-CDC1-442E-AB28-790090D98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3" name="Text Box 233">
            <a:extLst>
              <a:ext uri="{FF2B5EF4-FFF2-40B4-BE49-F238E27FC236}">
                <a16:creationId xmlns:a16="http://schemas.microsoft.com/office/drawing/2014/main" xmlns="" id="{4AAF8207-A5F2-40FD-BB59-6A8A0F64F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4" name="Text Box 233">
            <a:extLst>
              <a:ext uri="{FF2B5EF4-FFF2-40B4-BE49-F238E27FC236}">
                <a16:creationId xmlns:a16="http://schemas.microsoft.com/office/drawing/2014/main" xmlns="" id="{7C1772E7-6A12-48D5-AE7E-6309D12F1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5" name="Text Box 233">
            <a:extLst>
              <a:ext uri="{FF2B5EF4-FFF2-40B4-BE49-F238E27FC236}">
                <a16:creationId xmlns:a16="http://schemas.microsoft.com/office/drawing/2014/main" xmlns="" id="{9F404920-AB05-4C32-961C-FB2FAF28C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6" name="Text Box 233">
            <a:extLst>
              <a:ext uri="{FF2B5EF4-FFF2-40B4-BE49-F238E27FC236}">
                <a16:creationId xmlns:a16="http://schemas.microsoft.com/office/drawing/2014/main" xmlns="" id="{492956F1-BC2F-4CCF-AAF8-E734CAD88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7" name="Text Box 233">
            <a:extLst>
              <a:ext uri="{FF2B5EF4-FFF2-40B4-BE49-F238E27FC236}">
                <a16:creationId xmlns:a16="http://schemas.microsoft.com/office/drawing/2014/main" xmlns="" id="{BFA0CD2A-506A-4FDE-8253-0BA3D685F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8" name="Text Box 233">
            <a:extLst>
              <a:ext uri="{FF2B5EF4-FFF2-40B4-BE49-F238E27FC236}">
                <a16:creationId xmlns:a16="http://schemas.microsoft.com/office/drawing/2014/main" xmlns="" id="{153A73AE-C2E1-40A1-8554-C343E0057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9" name="Text Box 233">
            <a:extLst>
              <a:ext uri="{FF2B5EF4-FFF2-40B4-BE49-F238E27FC236}">
                <a16:creationId xmlns:a16="http://schemas.microsoft.com/office/drawing/2014/main" xmlns="" id="{47E5524B-0B64-4612-9EFB-7CD503828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0" name="Text Box 233">
            <a:extLst>
              <a:ext uri="{FF2B5EF4-FFF2-40B4-BE49-F238E27FC236}">
                <a16:creationId xmlns:a16="http://schemas.microsoft.com/office/drawing/2014/main" xmlns="" id="{C95F0A41-0B94-44F2-BF62-CCA3CF44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1" name="Text Box 233">
            <a:extLst>
              <a:ext uri="{FF2B5EF4-FFF2-40B4-BE49-F238E27FC236}">
                <a16:creationId xmlns:a16="http://schemas.microsoft.com/office/drawing/2014/main" xmlns="" id="{9D384AF9-88BD-49FF-A84F-183573329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2" name="Text Box 233">
            <a:extLst>
              <a:ext uri="{FF2B5EF4-FFF2-40B4-BE49-F238E27FC236}">
                <a16:creationId xmlns:a16="http://schemas.microsoft.com/office/drawing/2014/main" xmlns="" id="{86CB7F4B-F95D-4E55-B013-C126CEFE8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3" name="Text Box 233">
            <a:extLst>
              <a:ext uri="{FF2B5EF4-FFF2-40B4-BE49-F238E27FC236}">
                <a16:creationId xmlns:a16="http://schemas.microsoft.com/office/drawing/2014/main" xmlns="" id="{45902529-A22D-4FD7-BF02-D5AAD633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4" name="Text Box 233">
            <a:extLst>
              <a:ext uri="{FF2B5EF4-FFF2-40B4-BE49-F238E27FC236}">
                <a16:creationId xmlns:a16="http://schemas.microsoft.com/office/drawing/2014/main" xmlns="" id="{03CA20DC-7B09-4789-A664-8A194AC14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5" name="Text Box 233">
            <a:extLst>
              <a:ext uri="{FF2B5EF4-FFF2-40B4-BE49-F238E27FC236}">
                <a16:creationId xmlns:a16="http://schemas.microsoft.com/office/drawing/2014/main" xmlns="" id="{489DC18F-FC9C-4A0A-8A84-EA105F52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6" name="Text Box 233">
            <a:extLst>
              <a:ext uri="{FF2B5EF4-FFF2-40B4-BE49-F238E27FC236}">
                <a16:creationId xmlns:a16="http://schemas.microsoft.com/office/drawing/2014/main" xmlns="" id="{51317B51-6A82-436C-8C67-7F7A16729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7" name="Text Box 233">
            <a:extLst>
              <a:ext uri="{FF2B5EF4-FFF2-40B4-BE49-F238E27FC236}">
                <a16:creationId xmlns:a16="http://schemas.microsoft.com/office/drawing/2014/main" xmlns="" id="{9576E333-E216-4AC2-B498-0D3EAE22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8" name="Text Box 233">
            <a:extLst>
              <a:ext uri="{FF2B5EF4-FFF2-40B4-BE49-F238E27FC236}">
                <a16:creationId xmlns:a16="http://schemas.microsoft.com/office/drawing/2014/main" xmlns="" id="{316CF9EE-F1B8-4F3C-8222-A4F5D5F47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9" name="Text Box 233">
            <a:extLst>
              <a:ext uri="{FF2B5EF4-FFF2-40B4-BE49-F238E27FC236}">
                <a16:creationId xmlns:a16="http://schemas.microsoft.com/office/drawing/2014/main" xmlns="" id="{E8D9AABC-A19C-4A87-8AE8-B67DDCF9D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0" name="Text Box 233">
            <a:extLst>
              <a:ext uri="{FF2B5EF4-FFF2-40B4-BE49-F238E27FC236}">
                <a16:creationId xmlns:a16="http://schemas.microsoft.com/office/drawing/2014/main" xmlns="" id="{12E7D854-BC2B-4CAF-B6B0-0658AFB7F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1" name="Text Box 233">
            <a:extLst>
              <a:ext uri="{FF2B5EF4-FFF2-40B4-BE49-F238E27FC236}">
                <a16:creationId xmlns:a16="http://schemas.microsoft.com/office/drawing/2014/main" xmlns="" id="{DDB36F1D-C6CA-4F82-8B87-F558E5A8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2" name="Text Box 233">
            <a:extLst>
              <a:ext uri="{FF2B5EF4-FFF2-40B4-BE49-F238E27FC236}">
                <a16:creationId xmlns:a16="http://schemas.microsoft.com/office/drawing/2014/main" xmlns="" id="{143FDF4F-58A4-4DEE-999C-1C2E797B7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" name="Text Box 233">
            <a:extLst>
              <a:ext uri="{FF2B5EF4-FFF2-40B4-BE49-F238E27FC236}">
                <a16:creationId xmlns:a16="http://schemas.microsoft.com/office/drawing/2014/main" xmlns="" id="{1D53B047-76EA-4CBC-9914-2C0264D73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" name="Text Box 233">
            <a:extLst>
              <a:ext uri="{FF2B5EF4-FFF2-40B4-BE49-F238E27FC236}">
                <a16:creationId xmlns:a16="http://schemas.microsoft.com/office/drawing/2014/main" xmlns="" id="{30D4433A-0F7A-41F8-BC60-BDDF885E2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" name="Text Box 233">
            <a:extLst>
              <a:ext uri="{FF2B5EF4-FFF2-40B4-BE49-F238E27FC236}">
                <a16:creationId xmlns:a16="http://schemas.microsoft.com/office/drawing/2014/main" xmlns="" id="{926F21B1-5C14-458F-A8EE-C6C6A81B3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" name="Text Box 233">
            <a:extLst>
              <a:ext uri="{FF2B5EF4-FFF2-40B4-BE49-F238E27FC236}">
                <a16:creationId xmlns:a16="http://schemas.microsoft.com/office/drawing/2014/main" xmlns="" id="{7890262F-C2EA-4C23-A15E-B6012D4A8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7" name="Text Box 233">
            <a:extLst>
              <a:ext uri="{FF2B5EF4-FFF2-40B4-BE49-F238E27FC236}">
                <a16:creationId xmlns:a16="http://schemas.microsoft.com/office/drawing/2014/main" xmlns="" id="{C0D16568-7C37-4B18-B88A-9A3DFA40B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8" name="Text Box 233">
            <a:extLst>
              <a:ext uri="{FF2B5EF4-FFF2-40B4-BE49-F238E27FC236}">
                <a16:creationId xmlns:a16="http://schemas.microsoft.com/office/drawing/2014/main" xmlns="" id="{FEDB3AA7-0C3F-4D3A-9338-F25052B8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9" name="Text Box 233">
            <a:extLst>
              <a:ext uri="{FF2B5EF4-FFF2-40B4-BE49-F238E27FC236}">
                <a16:creationId xmlns:a16="http://schemas.microsoft.com/office/drawing/2014/main" xmlns="" id="{F6E09984-D48C-4F28-9A78-34188C5A7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" name="Text Box 233">
            <a:extLst>
              <a:ext uri="{FF2B5EF4-FFF2-40B4-BE49-F238E27FC236}">
                <a16:creationId xmlns:a16="http://schemas.microsoft.com/office/drawing/2014/main" xmlns="" id="{6B1DEF7E-AA57-413C-8E11-68BD83F8F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1" name="Text Box 233">
            <a:extLst>
              <a:ext uri="{FF2B5EF4-FFF2-40B4-BE49-F238E27FC236}">
                <a16:creationId xmlns:a16="http://schemas.microsoft.com/office/drawing/2014/main" xmlns="" id="{EA177425-6EAB-446F-8424-CB517D4D5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2" name="Text Box 233">
            <a:extLst>
              <a:ext uri="{FF2B5EF4-FFF2-40B4-BE49-F238E27FC236}">
                <a16:creationId xmlns:a16="http://schemas.microsoft.com/office/drawing/2014/main" xmlns="" id="{51A392C8-2A59-44EC-A146-C5E2E9931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3" name="Text Box 233">
            <a:extLst>
              <a:ext uri="{FF2B5EF4-FFF2-40B4-BE49-F238E27FC236}">
                <a16:creationId xmlns:a16="http://schemas.microsoft.com/office/drawing/2014/main" xmlns="" id="{ABD39D91-D25B-4E4C-AAB3-93F236556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4" name="Text Box 233">
            <a:extLst>
              <a:ext uri="{FF2B5EF4-FFF2-40B4-BE49-F238E27FC236}">
                <a16:creationId xmlns:a16="http://schemas.microsoft.com/office/drawing/2014/main" xmlns="" id="{D8534994-7B85-4FEF-858F-36E3B04A3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5" name="Text Box 233">
            <a:extLst>
              <a:ext uri="{FF2B5EF4-FFF2-40B4-BE49-F238E27FC236}">
                <a16:creationId xmlns:a16="http://schemas.microsoft.com/office/drawing/2014/main" xmlns="" id="{98BF48BA-BE5A-4193-A2EA-1B8CB580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6" name="Text Box 233">
            <a:extLst>
              <a:ext uri="{FF2B5EF4-FFF2-40B4-BE49-F238E27FC236}">
                <a16:creationId xmlns:a16="http://schemas.microsoft.com/office/drawing/2014/main" xmlns="" id="{01F4B449-438C-4D2E-BC26-631CEAFEA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7" name="Text Box 233">
            <a:extLst>
              <a:ext uri="{FF2B5EF4-FFF2-40B4-BE49-F238E27FC236}">
                <a16:creationId xmlns:a16="http://schemas.microsoft.com/office/drawing/2014/main" xmlns="" id="{78446EE8-7CDB-4455-ACEB-2C1560C8B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8" name="Text Box 233">
            <a:extLst>
              <a:ext uri="{FF2B5EF4-FFF2-40B4-BE49-F238E27FC236}">
                <a16:creationId xmlns:a16="http://schemas.microsoft.com/office/drawing/2014/main" xmlns="" id="{C3CF6C15-319A-4990-880B-BBD35F779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9" name="Text Box 233">
            <a:extLst>
              <a:ext uri="{FF2B5EF4-FFF2-40B4-BE49-F238E27FC236}">
                <a16:creationId xmlns:a16="http://schemas.microsoft.com/office/drawing/2014/main" xmlns="" id="{F69C99C1-CDB9-4A3B-9F43-62725D4FF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0" name="Text Box 233">
            <a:extLst>
              <a:ext uri="{FF2B5EF4-FFF2-40B4-BE49-F238E27FC236}">
                <a16:creationId xmlns:a16="http://schemas.microsoft.com/office/drawing/2014/main" xmlns="" id="{0E368BC4-572A-4C24-9FA1-9C06DCEC9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1" name="Text Box 233">
            <a:extLst>
              <a:ext uri="{FF2B5EF4-FFF2-40B4-BE49-F238E27FC236}">
                <a16:creationId xmlns:a16="http://schemas.microsoft.com/office/drawing/2014/main" xmlns="" id="{3FBA98CF-CFE5-491E-B265-1B8BC0063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2" name="Text Box 233">
            <a:extLst>
              <a:ext uri="{FF2B5EF4-FFF2-40B4-BE49-F238E27FC236}">
                <a16:creationId xmlns:a16="http://schemas.microsoft.com/office/drawing/2014/main" xmlns="" id="{2D45C52B-1350-4B0D-8336-B715F9B2E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3" name="Text Box 233">
            <a:extLst>
              <a:ext uri="{FF2B5EF4-FFF2-40B4-BE49-F238E27FC236}">
                <a16:creationId xmlns:a16="http://schemas.microsoft.com/office/drawing/2014/main" xmlns="" id="{A9AA50B7-5544-4C93-BBD3-C6FE78AA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" name="Text Box 233">
            <a:extLst>
              <a:ext uri="{FF2B5EF4-FFF2-40B4-BE49-F238E27FC236}">
                <a16:creationId xmlns:a16="http://schemas.microsoft.com/office/drawing/2014/main" xmlns="" id="{F0CBB788-8830-4CBD-A6BD-BB2012F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5" name="Text Box 233">
            <a:extLst>
              <a:ext uri="{FF2B5EF4-FFF2-40B4-BE49-F238E27FC236}">
                <a16:creationId xmlns:a16="http://schemas.microsoft.com/office/drawing/2014/main" xmlns="" id="{0223B82C-3CAD-4919-9F05-6326E463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6" name="Text Box 233">
            <a:extLst>
              <a:ext uri="{FF2B5EF4-FFF2-40B4-BE49-F238E27FC236}">
                <a16:creationId xmlns:a16="http://schemas.microsoft.com/office/drawing/2014/main" xmlns="" id="{BC01FAA5-252D-43A6-8562-399BDEC55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7" name="Text Box 233">
            <a:extLst>
              <a:ext uri="{FF2B5EF4-FFF2-40B4-BE49-F238E27FC236}">
                <a16:creationId xmlns:a16="http://schemas.microsoft.com/office/drawing/2014/main" xmlns="" id="{84FAC717-65BF-4C33-9474-3785D0420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8" name="Text Box 233">
            <a:extLst>
              <a:ext uri="{FF2B5EF4-FFF2-40B4-BE49-F238E27FC236}">
                <a16:creationId xmlns:a16="http://schemas.microsoft.com/office/drawing/2014/main" xmlns="" id="{C5722DDA-ED3D-443F-A37A-79CD07FA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9" name="Text Box 233">
            <a:extLst>
              <a:ext uri="{FF2B5EF4-FFF2-40B4-BE49-F238E27FC236}">
                <a16:creationId xmlns:a16="http://schemas.microsoft.com/office/drawing/2014/main" xmlns="" id="{C0499970-7F16-44B3-89EE-95B1749EB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0" name="Text Box 233">
            <a:extLst>
              <a:ext uri="{FF2B5EF4-FFF2-40B4-BE49-F238E27FC236}">
                <a16:creationId xmlns:a16="http://schemas.microsoft.com/office/drawing/2014/main" xmlns="" id="{3ABE2193-C665-48CF-9D12-2867E22B6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1" name="Text Box 233">
            <a:extLst>
              <a:ext uri="{FF2B5EF4-FFF2-40B4-BE49-F238E27FC236}">
                <a16:creationId xmlns:a16="http://schemas.microsoft.com/office/drawing/2014/main" xmlns="" id="{7CBECDB9-CF47-42E7-B4CC-C4C999FF8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2" name="Text Box 233">
            <a:extLst>
              <a:ext uri="{FF2B5EF4-FFF2-40B4-BE49-F238E27FC236}">
                <a16:creationId xmlns:a16="http://schemas.microsoft.com/office/drawing/2014/main" xmlns="" id="{3AA676E7-35E1-40AD-A437-EC12665EB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3" name="Text Box 233">
            <a:extLst>
              <a:ext uri="{FF2B5EF4-FFF2-40B4-BE49-F238E27FC236}">
                <a16:creationId xmlns:a16="http://schemas.microsoft.com/office/drawing/2014/main" xmlns="" id="{AFE055F9-2310-49A9-932A-2B09B461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4" name="Text Box 233">
            <a:extLst>
              <a:ext uri="{FF2B5EF4-FFF2-40B4-BE49-F238E27FC236}">
                <a16:creationId xmlns:a16="http://schemas.microsoft.com/office/drawing/2014/main" xmlns="" id="{F17F5273-8970-4104-9CBA-3BB2CE31F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5" name="Text Box 233">
            <a:extLst>
              <a:ext uri="{FF2B5EF4-FFF2-40B4-BE49-F238E27FC236}">
                <a16:creationId xmlns:a16="http://schemas.microsoft.com/office/drawing/2014/main" xmlns="" id="{2B4EC003-C861-44D5-AEBD-FFF378FBF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6" name="Text Box 233">
            <a:extLst>
              <a:ext uri="{FF2B5EF4-FFF2-40B4-BE49-F238E27FC236}">
                <a16:creationId xmlns:a16="http://schemas.microsoft.com/office/drawing/2014/main" xmlns="" id="{EACD76C1-F711-463A-8BCC-6BD624CC1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7" name="Text Box 233">
            <a:extLst>
              <a:ext uri="{FF2B5EF4-FFF2-40B4-BE49-F238E27FC236}">
                <a16:creationId xmlns:a16="http://schemas.microsoft.com/office/drawing/2014/main" xmlns="" id="{C5FFE878-CFA3-489E-BEB1-FDE10240C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8" name="Text Box 233">
            <a:extLst>
              <a:ext uri="{FF2B5EF4-FFF2-40B4-BE49-F238E27FC236}">
                <a16:creationId xmlns:a16="http://schemas.microsoft.com/office/drawing/2014/main" xmlns="" id="{BC517846-0325-43A7-B370-B20F8EA9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9" name="Text Box 233">
            <a:extLst>
              <a:ext uri="{FF2B5EF4-FFF2-40B4-BE49-F238E27FC236}">
                <a16:creationId xmlns:a16="http://schemas.microsoft.com/office/drawing/2014/main" xmlns="" id="{FD818204-4FF6-4C77-9638-03FBFB2E5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0" name="Text Box 233">
            <a:extLst>
              <a:ext uri="{FF2B5EF4-FFF2-40B4-BE49-F238E27FC236}">
                <a16:creationId xmlns:a16="http://schemas.microsoft.com/office/drawing/2014/main" xmlns="" id="{ACAE3E92-F1AA-4F99-A9BA-AA72033F5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1" name="Text Box 233">
            <a:extLst>
              <a:ext uri="{FF2B5EF4-FFF2-40B4-BE49-F238E27FC236}">
                <a16:creationId xmlns:a16="http://schemas.microsoft.com/office/drawing/2014/main" xmlns="" id="{DB62083D-A3F3-409D-A46B-1E36784A8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2" name="Text Box 233">
            <a:extLst>
              <a:ext uri="{FF2B5EF4-FFF2-40B4-BE49-F238E27FC236}">
                <a16:creationId xmlns:a16="http://schemas.microsoft.com/office/drawing/2014/main" xmlns="" id="{2C9853E4-C4A4-42CC-BCDB-8FD50EAA5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3" name="Text Box 233">
            <a:extLst>
              <a:ext uri="{FF2B5EF4-FFF2-40B4-BE49-F238E27FC236}">
                <a16:creationId xmlns:a16="http://schemas.microsoft.com/office/drawing/2014/main" xmlns="" id="{DD4943B6-1EFE-4F92-9892-05DF349DE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" name="Text Box 233">
            <a:extLst>
              <a:ext uri="{FF2B5EF4-FFF2-40B4-BE49-F238E27FC236}">
                <a16:creationId xmlns:a16="http://schemas.microsoft.com/office/drawing/2014/main" xmlns="" id="{2DF1F96C-04CC-4374-A63A-92A922054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5" name="Text Box 233">
            <a:extLst>
              <a:ext uri="{FF2B5EF4-FFF2-40B4-BE49-F238E27FC236}">
                <a16:creationId xmlns:a16="http://schemas.microsoft.com/office/drawing/2014/main" xmlns="" id="{34C045A0-EC86-46C5-8F63-021094F47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6" name="Text Box 233">
            <a:extLst>
              <a:ext uri="{FF2B5EF4-FFF2-40B4-BE49-F238E27FC236}">
                <a16:creationId xmlns:a16="http://schemas.microsoft.com/office/drawing/2014/main" xmlns="" id="{FE19E79E-435E-4FD3-BF77-F401ECC4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7" name="Text Box 233">
            <a:extLst>
              <a:ext uri="{FF2B5EF4-FFF2-40B4-BE49-F238E27FC236}">
                <a16:creationId xmlns:a16="http://schemas.microsoft.com/office/drawing/2014/main" xmlns="" id="{0BD52826-FB2C-4451-B7C5-EA980A04B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8" name="Text Box 233">
            <a:extLst>
              <a:ext uri="{FF2B5EF4-FFF2-40B4-BE49-F238E27FC236}">
                <a16:creationId xmlns:a16="http://schemas.microsoft.com/office/drawing/2014/main" xmlns="" id="{79851622-9B36-4FCB-92CB-3DB645F51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9" name="Text Box 233">
            <a:extLst>
              <a:ext uri="{FF2B5EF4-FFF2-40B4-BE49-F238E27FC236}">
                <a16:creationId xmlns:a16="http://schemas.microsoft.com/office/drawing/2014/main" xmlns="" id="{D530A93A-F657-4045-8208-1071268A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0" name="Text Box 233">
            <a:extLst>
              <a:ext uri="{FF2B5EF4-FFF2-40B4-BE49-F238E27FC236}">
                <a16:creationId xmlns:a16="http://schemas.microsoft.com/office/drawing/2014/main" xmlns="" id="{562B7F87-E6F4-41A6-8A13-3DD8D44F7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1" name="Text Box 233">
            <a:extLst>
              <a:ext uri="{FF2B5EF4-FFF2-40B4-BE49-F238E27FC236}">
                <a16:creationId xmlns:a16="http://schemas.microsoft.com/office/drawing/2014/main" xmlns="" id="{901EF81B-6F05-49B0-89F6-C03817C10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2" name="Text Box 233">
            <a:extLst>
              <a:ext uri="{FF2B5EF4-FFF2-40B4-BE49-F238E27FC236}">
                <a16:creationId xmlns:a16="http://schemas.microsoft.com/office/drawing/2014/main" xmlns="" id="{BC8644F6-88D2-4E37-80CF-61653687B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3" name="Text Box 233">
            <a:extLst>
              <a:ext uri="{FF2B5EF4-FFF2-40B4-BE49-F238E27FC236}">
                <a16:creationId xmlns:a16="http://schemas.microsoft.com/office/drawing/2014/main" xmlns="" id="{BF7109BB-A0D4-4419-957D-6BC4D5FF2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" name="Text Box 233">
            <a:extLst>
              <a:ext uri="{FF2B5EF4-FFF2-40B4-BE49-F238E27FC236}">
                <a16:creationId xmlns:a16="http://schemas.microsoft.com/office/drawing/2014/main" xmlns="" id="{5E7A4C50-B35D-41A3-84FA-B70AB2DB9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5" name="Text Box 233">
            <a:extLst>
              <a:ext uri="{FF2B5EF4-FFF2-40B4-BE49-F238E27FC236}">
                <a16:creationId xmlns:a16="http://schemas.microsoft.com/office/drawing/2014/main" xmlns="" id="{CB1ED7AA-BD2B-466B-9373-2274B312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6" name="Text Box 233">
            <a:extLst>
              <a:ext uri="{FF2B5EF4-FFF2-40B4-BE49-F238E27FC236}">
                <a16:creationId xmlns:a16="http://schemas.microsoft.com/office/drawing/2014/main" xmlns="" id="{53DF9AEB-DB9B-4697-A1C8-D9D1487A2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7" name="Text Box 233">
            <a:extLst>
              <a:ext uri="{FF2B5EF4-FFF2-40B4-BE49-F238E27FC236}">
                <a16:creationId xmlns:a16="http://schemas.microsoft.com/office/drawing/2014/main" xmlns="" id="{6A8D6597-A40A-4617-BD2D-04EB339C3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8" name="Text Box 233">
            <a:extLst>
              <a:ext uri="{FF2B5EF4-FFF2-40B4-BE49-F238E27FC236}">
                <a16:creationId xmlns:a16="http://schemas.microsoft.com/office/drawing/2014/main" xmlns="" id="{2F41B1A0-636C-43C9-8045-94D7EB7DE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9" name="Text Box 233">
            <a:extLst>
              <a:ext uri="{FF2B5EF4-FFF2-40B4-BE49-F238E27FC236}">
                <a16:creationId xmlns:a16="http://schemas.microsoft.com/office/drawing/2014/main" xmlns="" id="{43B1D300-F282-47B6-8FA4-C5FB12A7C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0" name="Text Box 233">
            <a:extLst>
              <a:ext uri="{FF2B5EF4-FFF2-40B4-BE49-F238E27FC236}">
                <a16:creationId xmlns:a16="http://schemas.microsoft.com/office/drawing/2014/main" xmlns="" id="{BF98D85B-13DC-4F27-9F12-7D48A789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1" name="Text Box 233">
            <a:extLst>
              <a:ext uri="{FF2B5EF4-FFF2-40B4-BE49-F238E27FC236}">
                <a16:creationId xmlns:a16="http://schemas.microsoft.com/office/drawing/2014/main" xmlns="" id="{FCB5ADCF-9777-4028-8F41-534D7409C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2" name="Text Box 233">
            <a:extLst>
              <a:ext uri="{FF2B5EF4-FFF2-40B4-BE49-F238E27FC236}">
                <a16:creationId xmlns:a16="http://schemas.microsoft.com/office/drawing/2014/main" xmlns="" id="{88F989D4-9C12-47E5-8067-1D8C6778A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3" name="Text Box 233">
            <a:extLst>
              <a:ext uri="{FF2B5EF4-FFF2-40B4-BE49-F238E27FC236}">
                <a16:creationId xmlns:a16="http://schemas.microsoft.com/office/drawing/2014/main" xmlns="" id="{311DB7B1-8452-4A06-8C7C-5D4C3607A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4" name="Text Box 233">
            <a:extLst>
              <a:ext uri="{FF2B5EF4-FFF2-40B4-BE49-F238E27FC236}">
                <a16:creationId xmlns:a16="http://schemas.microsoft.com/office/drawing/2014/main" xmlns="" id="{3A46412B-D7EF-49DE-A60C-DFF0DA9B1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" name="Text Box 233">
            <a:extLst>
              <a:ext uri="{FF2B5EF4-FFF2-40B4-BE49-F238E27FC236}">
                <a16:creationId xmlns:a16="http://schemas.microsoft.com/office/drawing/2014/main" xmlns="" id="{4038347F-746A-4562-8157-611D6AE7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6" name="Text Box 233">
            <a:extLst>
              <a:ext uri="{FF2B5EF4-FFF2-40B4-BE49-F238E27FC236}">
                <a16:creationId xmlns:a16="http://schemas.microsoft.com/office/drawing/2014/main" xmlns="" id="{5FADF80D-5586-43B6-BFF8-00272958C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7" name="Text Box 233">
            <a:extLst>
              <a:ext uri="{FF2B5EF4-FFF2-40B4-BE49-F238E27FC236}">
                <a16:creationId xmlns:a16="http://schemas.microsoft.com/office/drawing/2014/main" xmlns="" id="{7DBAD2BB-BDF8-4973-AE9B-6A6E7A996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8" name="Text Box 233">
            <a:extLst>
              <a:ext uri="{FF2B5EF4-FFF2-40B4-BE49-F238E27FC236}">
                <a16:creationId xmlns:a16="http://schemas.microsoft.com/office/drawing/2014/main" xmlns="" id="{F51F109C-7809-465C-9B98-2FEEE917F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9" name="Text Box 233">
            <a:extLst>
              <a:ext uri="{FF2B5EF4-FFF2-40B4-BE49-F238E27FC236}">
                <a16:creationId xmlns:a16="http://schemas.microsoft.com/office/drawing/2014/main" xmlns="" id="{D94080C4-5CA5-4E83-BCB1-5B8127D3B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0" name="Text Box 233">
            <a:extLst>
              <a:ext uri="{FF2B5EF4-FFF2-40B4-BE49-F238E27FC236}">
                <a16:creationId xmlns:a16="http://schemas.microsoft.com/office/drawing/2014/main" xmlns="" id="{5E10BF95-579D-4529-9860-DBAE689B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1" name="Text Box 233">
            <a:extLst>
              <a:ext uri="{FF2B5EF4-FFF2-40B4-BE49-F238E27FC236}">
                <a16:creationId xmlns:a16="http://schemas.microsoft.com/office/drawing/2014/main" xmlns="" id="{56F8183D-C1FA-44F9-B7CE-665DF29A3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2" name="Text Box 233">
            <a:extLst>
              <a:ext uri="{FF2B5EF4-FFF2-40B4-BE49-F238E27FC236}">
                <a16:creationId xmlns:a16="http://schemas.microsoft.com/office/drawing/2014/main" xmlns="" id="{44E6B284-3990-4730-9334-25F1125AD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3" name="Text Box 233">
            <a:extLst>
              <a:ext uri="{FF2B5EF4-FFF2-40B4-BE49-F238E27FC236}">
                <a16:creationId xmlns:a16="http://schemas.microsoft.com/office/drawing/2014/main" xmlns="" id="{AF177286-06CD-408B-8F9F-118C248CE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4" name="Text Box 233">
            <a:extLst>
              <a:ext uri="{FF2B5EF4-FFF2-40B4-BE49-F238E27FC236}">
                <a16:creationId xmlns:a16="http://schemas.microsoft.com/office/drawing/2014/main" xmlns="" id="{AA6FAB92-B375-420A-B6AE-5679883C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5" name="Text Box 233">
            <a:extLst>
              <a:ext uri="{FF2B5EF4-FFF2-40B4-BE49-F238E27FC236}">
                <a16:creationId xmlns:a16="http://schemas.microsoft.com/office/drawing/2014/main" xmlns="" id="{FC2D2721-E2E5-4ADA-BF91-E86F1A955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6" name="Text Box 233">
            <a:extLst>
              <a:ext uri="{FF2B5EF4-FFF2-40B4-BE49-F238E27FC236}">
                <a16:creationId xmlns:a16="http://schemas.microsoft.com/office/drawing/2014/main" xmlns="" id="{92D5F69C-BA82-4EBA-B79C-C49439F0B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7" name="Text Box 233">
            <a:extLst>
              <a:ext uri="{FF2B5EF4-FFF2-40B4-BE49-F238E27FC236}">
                <a16:creationId xmlns:a16="http://schemas.microsoft.com/office/drawing/2014/main" xmlns="" id="{FEAB208A-0F10-4941-BB7B-49E1ED2CA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8" name="Text Box 233">
            <a:extLst>
              <a:ext uri="{FF2B5EF4-FFF2-40B4-BE49-F238E27FC236}">
                <a16:creationId xmlns:a16="http://schemas.microsoft.com/office/drawing/2014/main" xmlns="" id="{D24D51E3-E640-4B89-BB15-052D14065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9" name="Text Box 233">
            <a:extLst>
              <a:ext uri="{FF2B5EF4-FFF2-40B4-BE49-F238E27FC236}">
                <a16:creationId xmlns:a16="http://schemas.microsoft.com/office/drawing/2014/main" xmlns="" id="{FFEF124F-6597-418A-8575-D9D6BEA1A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0" name="Text Box 233">
            <a:extLst>
              <a:ext uri="{FF2B5EF4-FFF2-40B4-BE49-F238E27FC236}">
                <a16:creationId xmlns:a16="http://schemas.microsoft.com/office/drawing/2014/main" xmlns="" id="{9EF6E7F0-C025-4CE3-AD3F-2AB5925D0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1" name="Text Box 233">
            <a:extLst>
              <a:ext uri="{FF2B5EF4-FFF2-40B4-BE49-F238E27FC236}">
                <a16:creationId xmlns:a16="http://schemas.microsoft.com/office/drawing/2014/main" xmlns="" id="{721EE9EB-5167-4BB8-9B28-720A2E1B4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2" name="Text Box 233">
            <a:extLst>
              <a:ext uri="{FF2B5EF4-FFF2-40B4-BE49-F238E27FC236}">
                <a16:creationId xmlns:a16="http://schemas.microsoft.com/office/drawing/2014/main" xmlns="" id="{C998C76F-7757-4ED0-8D40-7E178FDDF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3" name="Text Box 233">
            <a:extLst>
              <a:ext uri="{FF2B5EF4-FFF2-40B4-BE49-F238E27FC236}">
                <a16:creationId xmlns:a16="http://schemas.microsoft.com/office/drawing/2014/main" xmlns="" id="{509F729F-71BD-4B14-A7C8-3297BF0DA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4" name="Text Box 233">
            <a:extLst>
              <a:ext uri="{FF2B5EF4-FFF2-40B4-BE49-F238E27FC236}">
                <a16:creationId xmlns:a16="http://schemas.microsoft.com/office/drawing/2014/main" xmlns="" id="{AF81876A-C785-4397-BD67-648968FDF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" name="Text Box 233">
            <a:extLst>
              <a:ext uri="{FF2B5EF4-FFF2-40B4-BE49-F238E27FC236}">
                <a16:creationId xmlns:a16="http://schemas.microsoft.com/office/drawing/2014/main" xmlns="" id="{1CC7B5D8-444E-4905-9695-B32F4B7F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6" name="Text Box 233">
            <a:extLst>
              <a:ext uri="{FF2B5EF4-FFF2-40B4-BE49-F238E27FC236}">
                <a16:creationId xmlns:a16="http://schemas.microsoft.com/office/drawing/2014/main" xmlns="" id="{39B865C9-E3DB-4B12-AA8E-6AA4392F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7" name="Text Box 233">
            <a:extLst>
              <a:ext uri="{FF2B5EF4-FFF2-40B4-BE49-F238E27FC236}">
                <a16:creationId xmlns:a16="http://schemas.microsoft.com/office/drawing/2014/main" xmlns="" id="{4E763B3B-FE30-4C24-951E-222AF9E0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8" name="Text Box 233">
            <a:extLst>
              <a:ext uri="{FF2B5EF4-FFF2-40B4-BE49-F238E27FC236}">
                <a16:creationId xmlns:a16="http://schemas.microsoft.com/office/drawing/2014/main" xmlns="" id="{A95EBDA8-6369-4D74-ABA4-36386FE6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9" name="Text Box 233">
            <a:extLst>
              <a:ext uri="{FF2B5EF4-FFF2-40B4-BE49-F238E27FC236}">
                <a16:creationId xmlns:a16="http://schemas.microsoft.com/office/drawing/2014/main" xmlns="" id="{92019E5B-011E-4342-B61A-360EA2EC4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0" name="Text Box 233">
            <a:extLst>
              <a:ext uri="{FF2B5EF4-FFF2-40B4-BE49-F238E27FC236}">
                <a16:creationId xmlns:a16="http://schemas.microsoft.com/office/drawing/2014/main" xmlns="" id="{1FF1F25B-20CD-4EEF-AC90-E88372052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1" name="Text Box 233">
            <a:extLst>
              <a:ext uri="{FF2B5EF4-FFF2-40B4-BE49-F238E27FC236}">
                <a16:creationId xmlns:a16="http://schemas.microsoft.com/office/drawing/2014/main" xmlns="" id="{E5B73D76-9EF9-48FD-833B-1C2B46241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2" name="Text Box 233">
            <a:extLst>
              <a:ext uri="{FF2B5EF4-FFF2-40B4-BE49-F238E27FC236}">
                <a16:creationId xmlns:a16="http://schemas.microsoft.com/office/drawing/2014/main" xmlns="" id="{323F0DDE-0DD8-4730-B924-F647E1FEF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3" name="Text Box 233">
            <a:extLst>
              <a:ext uri="{FF2B5EF4-FFF2-40B4-BE49-F238E27FC236}">
                <a16:creationId xmlns:a16="http://schemas.microsoft.com/office/drawing/2014/main" xmlns="" id="{4C7103A7-4CDF-4EEB-8FB8-60080C90B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4" name="Text Box 233">
            <a:extLst>
              <a:ext uri="{FF2B5EF4-FFF2-40B4-BE49-F238E27FC236}">
                <a16:creationId xmlns:a16="http://schemas.microsoft.com/office/drawing/2014/main" xmlns="" id="{24D0C45C-43C4-4576-BFF2-42608622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5" name="Text Box 233">
            <a:extLst>
              <a:ext uri="{FF2B5EF4-FFF2-40B4-BE49-F238E27FC236}">
                <a16:creationId xmlns:a16="http://schemas.microsoft.com/office/drawing/2014/main" xmlns="" id="{10695EB1-FD6F-4BCC-A159-801751906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6" name="Text Box 233">
            <a:extLst>
              <a:ext uri="{FF2B5EF4-FFF2-40B4-BE49-F238E27FC236}">
                <a16:creationId xmlns:a16="http://schemas.microsoft.com/office/drawing/2014/main" xmlns="" id="{B30A9572-D38B-48D7-B518-8B034191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7" name="Text Box 233">
            <a:extLst>
              <a:ext uri="{FF2B5EF4-FFF2-40B4-BE49-F238E27FC236}">
                <a16:creationId xmlns:a16="http://schemas.microsoft.com/office/drawing/2014/main" xmlns="" id="{2114BB5F-6FAE-4F56-BA7E-001E68F23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8" name="Text Box 233">
            <a:extLst>
              <a:ext uri="{FF2B5EF4-FFF2-40B4-BE49-F238E27FC236}">
                <a16:creationId xmlns:a16="http://schemas.microsoft.com/office/drawing/2014/main" xmlns="" id="{08B6BB1D-3330-4934-9A8E-74386C85D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9" name="Text Box 233">
            <a:extLst>
              <a:ext uri="{FF2B5EF4-FFF2-40B4-BE49-F238E27FC236}">
                <a16:creationId xmlns:a16="http://schemas.microsoft.com/office/drawing/2014/main" xmlns="" id="{C25BBD71-E22B-4E0E-B979-9F14E929C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0" name="Text Box 233">
            <a:extLst>
              <a:ext uri="{FF2B5EF4-FFF2-40B4-BE49-F238E27FC236}">
                <a16:creationId xmlns:a16="http://schemas.microsoft.com/office/drawing/2014/main" xmlns="" id="{55FC3304-5B07-423C-B5B9-D93C5D746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1" name="Text Box 233">
            <a:extLst>
              <a:ext uri="{FF2B5EF4-FFF2-40B4-BE49-F238E27FC236}">
                <a16:creationId xmlns:a16="http://schemas.microsoft.com/office/drawing/2014/main" xmlns="" id="{5E253D77-0315-4F98-B69D-2CBF5C70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2" name="Text Box 233">
            <a:extLst>
              <a:ext uri="{FF2B5EF4-FFF2-40B4-BE49-F238E27FC236}">
                <a16:creationId xmlns:a16="http://schemas.microsoft.com/office/drawing/2014/main" xmlns="" id="{35596384-2B66-4769-853D-65AB89A6D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3" name="Text Box 233">
            <a:extLst>
              <a:ext uri="{FF2B5EF4-FFF2-40B4-BE49-F238E27FC236}">
                <a16:creationId xmlns:a16="http://schemas.microsoft.com/office/drawing/2014/main" xmlns="" id="{06019AD6-19A7-43B2-A659-1C0F5B826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4" name="Text Box 233">
            <a:extLst>
              <a:ext uri="{FF2B5EF4-FFF2-40B4-BE49-F238E27FC236}">
                <a16:creationId xmlns:a16="http://schemas.microsoft.com/office/drawing/2014/main" xmlns="" id="{92754AFD-7ACA-4FCD-8106-DCA7AC17A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5" name="Text Box 233">
            <a:extLst>
              <a:ext uri="{FF2B5EF4-FFF2-40B4-BE49-F238E27FC236}">
                <a16:creationId xmlns:a16="http://schemas.microsoft.com/office/drawing/2014/main" xmlns="" id="{86122094-B8F7-44F7-8DE0-7DFDB6BF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" name="Text Box 233">
            <a:extLst>
              <a:ext uri="{FF2B5EF4-FFF2-40B4-BE49-F238E27FC236}">
                <a16:creationId xmlns:a16="http://schemas.microsoft.com/office/drawing/2014/main" xmlns="" id="{5B651D13-FF15-4C60-A35E-F0DE0F030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" name="Text Box 233">
            <a:extLst>
              <a:ext uri="{FF2B5EF4-FFF2-40B4-BE49-F238E27FC236}">
                <a16:creationId xmlns:a16="http://schemas.microsoft.com/office/drawing/2014/main" xmlns="" id="{B3EAF74E-C9FE-45FD-8912-158BFB97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" name="Text Box 233">
            <a:extLst>
              <a:ext uri="{FF2B5EF4-FFF2-40B4-BE49-F238E27FC236}">
                <a16:creationId xmlns:a16="http://schemas.microsoft.com/office/drawing/2014/main" xmlns="" id="{D6D4FA80-07BF-491E-A8A4-E1DDAC596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Text Box 233">
            <a:extLst>
              <a:ext uri="{FF2B5EF4-FFF2-40B4-BE49-F238E27FC236}">
                <a16:creationId xmlns:a16="http://schemas.microsoft.com/office/drawing/2014/main" xmlns="" id="{F6FF7708-3850-4210-9D66-F00A70E49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Text Box 233">
            <a:extLst>
              <a:ext uri="{FF2B5EF4-FFF2-40B4-BE49-F238E27FC236}">
                <a16:creationId xmlns:a16="http://schemas.microsoft.com/office/drawing/2014/main" xmlns="" id="{026EB4B9-E009-472F-B5E7-B3984B07C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Text Box 233">
            <a:extLst>
              <a:ext uri="{FF2B5EF4-FFF2-40B4-BE49-F238E27FC236}">
                <a16:creationId xmlns:a16="http://schemas.microsoft.com/office/drawing/2014/main" xmlns="" id="{2C454EC8-9776-4B9F-94C3-7364BCA30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Text Box 233">
            <a:extLst>
              <a:ext uri="{FF2B5EF4-FFF2-40B4-BE49-F238E27FC236}">
                <a16:creationId xmlns:a16="http://schemas.microsoft.com/office/drawing/2014/main" xmlns="" id="{11AEE29F-A1BB-4E40-9F04-3E9C2DE44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Text Box 233">
            <a:extLst>
              <a:ext uri="{FF2B5EF4-FFF2-40B4-BE49-F238E27FC236}">
                <a16:creationId xmlns:a16="http://schemas.microsoft.com/office/drawing/2014/main" xmlns="" id="{6FD598AD-29CD-4B44-9273-C715B9F9B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233">
            <a:extLst>
              <a:ext uri="{FF2B5EF4-FFF2-40B4-BE49-F238E27FC236}">
                <a16:creationId xmlns:a16="http://schemas.microsoft.com/office/drawing/2014/main" xmlns="" id="{C59AE679-D550-4A8C-9408-0FB3D1414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233">
            <a:extLst>
              <a:ext uri="{FF2B5EF4-FFF2-40B4-BE49-F238E27FC236}">
                <a16:creationId xmlns:a16="http://schemas.microsoft.com/office/drawing/2014/main" xmlns="" id="{96E6ECFA-AD1D-4216-BC45-FF82DC28C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Text Box 233">
            <a:extLst>
              <a:ext uri="{FF2B5EF4-FFF2-40B4-BE49-F238E27FC236}">
                <a16:creationId xmlns:a16="http://schemas.microsoft.com/office/drawing/2014/main" xmlns="" id="{A8177BDC-6887-45AF-8A40-C6B0D2121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Text Box 233">
            <a:extLst>
              <a:ext uri="{FF2B5EF4-FFF2-40B4-BE49-F238E27FC236}">
                <a16:creationId xmlns:a16="http://schemas.microsoft.com/office/drawing/2014/main" xmlns="" id="{DD456539-3C1F-4E58-BCA9-54EA98144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Text Box 233">
            <a:extLst>
              <a:ext uri="{FF2B5EF4-FFF2-40B4-BE49-F238E27FC236}">
                <a16:creationId xmlns:a16="http://schemas.microsoft.com/office/drawing/2014/main" xmlns="" id="{F09CCB8E-0D13-438D-8747-C9CEF930D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33">
            <a:extLst>
              <a:ext uri="{FF2B5EF4-FFF2-40B4-BE49-F238E27FC236}">
                <a16:creationId xmlns:a16="http://schemas.microsoft.com/office/drawing/2014/main" xmlns="" id="{E912CD68-FD20-4B48-99CF-358B93039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Text Box 233">
            <a:extLst>
              <a:ext uri="{FF2B5EF4-FFF2-40B4-BE49-F238E27FC236}">
                <a16:creationId xmlns:a16="http://schemas.microsoft.com/office/drawing/2014/main" xmlns="" id="{957A6DCB-4FA7-403F-BC94-A8E17F669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233">
            <a:extLst>
              <a:ext uri="{FF2B5EF4-FFF2-40B4-BE49-F238E27FC236}">
                <a16:creationId xmlns:a16="http://schemas.microsoft.com/office/drawing/2014/main" xmlns="" id="{C8081FBC-7A12-4D7F-B078-5F83F150C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Text Box 233">
            <a:extLst>
              <a:ext uri="{FF2B5EF4-FFF2-40B4-BE49-F238E27FC236}">
                <a16:creationId xmlns:a16="http://schemas.microsoft.com/office/drawing/2014/main" xmlns="" id="{25D7BC1B-1293-45B2-BFD4-B342BBFF5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3" name="Text Box 233">
            <a:extLst>
              <a:ext uri="{FF2B5EF4-FFF2-40B4-BE49-F238E27FC236}">
                <a16:creationId xmlns:a16="http://schemas.microsoft.com/office/drawing/2014/main" xmlns="" id="{29F74F5E-574F-4DFD-B184-488D93C13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233">
            <a:extLst>
              <a:ext uri="{FF2B5EF4-FFF2-40B4-BE49-F238E27FC236}">
                <a16:creationId xmlns:a16="http://schemas.microsoft.com/office/drawing/2014/main" xmlns="" id="{DB614C2C-B815-417B-8FE7-BCC780FFB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Text Box 233">
            <a:extLst>
              <a:ext uri="{FF2B5EF4-FFF2-40B4-BE49-F238E27FC236}">
                <a16:creationId xmlns:a16="http://schemas.microsoft.com/office/drawing/2014/main" xmlns="" id="{29F72842-193E-4FAA-BE77-6181C223E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Text Box 233">
            <a:extLst>
              <a:ext uri="{FF2B5EF4-FFF2-40B4-BE49-F238E27FC236}">
                <a16:creationId xmlns:a16="http://schemas.microsoft.com/office/drawing/2014/main" xmlns="" id="{96123378-C94D-4DAF-BAB8-4ECA80B49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7" name="Text Box 233">
            <a:extLst>
              <a:ext uri="{FF2B5EF4-FFF2-40B4-BE49-F238E27FC236}">
                <a16:creationId xmlns:a16="http://schemas.microsoft.com/office/drawing/2014/main" xmlns="" id="{921A9178-E8A0-4828-99E1-6702B43DB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Text Box 233">
            <a:extLst>
              <a:ext uri="{FF2B5EF4-FFF2-40B4-BE49-F238E27FC236}">
                <a16:creationId xmlns:a16="http://schemas.microsoft.com/office/drawing/2014/main" xmlns="" id="{819C7719-6569-4BBF-B449-7DAA75C0C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233">
            <a:extLst>
              <a:ext uri="{FF2B5EF4-FFF2-40B4-BE49-F238E27FC236}">
                <a16:creationId xmlns:a16="http://schemas.microsoft.com/office/drawing/2014/main" xmlns="" id="{B29CC5AA-3659-4906-BFA0-A089EEE86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 Box 233">
            <a:extLst>
              <a:ext uri="{FF2B5EF4-FFF2-40B4-BE49-F238E27FC236}">
                <a16:creationId xmlns:a16="http://schemas.microsoft.com/office/drawing/2014/main" xmlns="" id="{B08F3492-B347-427B-9E63-13F5E9FB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1" name="Text Box 233">
            <a:extLst>
              <a:ext uri="{FF2B5EF4-FFF2-40B4-BE49-F238E27FC236}">
                <a16:creationId xmlns:a16="http://schemas.microsoft.com/office/drawing/2014/main" xmlns="" id="{9D56411C-ACB9-4D79-907A-EE7021E50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2" name="Text Box 233">
            <a:extLst>
              <a:ext uri="{FF2B5EF4-FFF2-40B4-BE49-F238E27FC236}">
                <a16:creationId xmlns:a16="http://schemas.microsoft.com/office/drawing/2014/main" xmlns="" id="{8C3F49DC-1CE1-4754-935D-1BFE2967E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3" name="Text Box 233">
            <a:extLst>
              <a:ext uri="{FF2B5EF4-FFF2-40B4-BE49-F238E27FC236}">
                <a16:creationId xmlns:a16="http://schemas.microsoft.com/office/drawing/2014/main" xmlns="" id="{3DF890E0-3E5C-46A2-BDD8-15964171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4" name="Text Box 233">
            <a:extLst>
              <a:ext uri="{FF2B5EF4-FFF2-40B4-BE49-F238E27FC236}">
                <a16:creationId xmlns:a16="http://schemas.microsoft.com/office/drawing/2014/main" xmlns="" id="{85A3D537-84FA-4AD9-BEBC-0FA93F1DF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" name="Text Box 233">
            <a:extLst>
              <a:ext uri="{FF2B5EF4-FFF2-40B4-BE49-F238E27FC236}">
                <a16:creationId xmlns:a16="http://schemas.microsoft.com/office/drawing/2014/main" xmlns="" id="{55AD538A-C90E-4820-A835-649FD205A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6" name="Text Box 233">
            <a:extLst>
              <a:ext uri="{FF2B5EF4-FFF2-40B4-BE49-F238E27FC236}">
                <a16:creationId xmlns:a16="http://schemas.microsoft.com/office/drawing/2014/main" xmlns="" id="{E6741DF6-5157-4B7C-8B80-A65D3ABF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7" name="Text Box 233">
            <a:extLst>
              <a:ext uri="{FF2B5EF4-FFF2-40B4-BE49-F238E27FC236}">
                <a16:creationId xmlns:a16="http://schemas.microsoft.com/office/drawing/2014/main" xmlns="" id="{DA9558DC-00AA-47DC-8B50-FB768671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8" name="Text Box 233">
            <a:extLst>
              <a:ext uri="{FF2B5EF4-FFF2-40B4-BE49-F238E27FC236}">
                <a16:creationId xmlns:a16="http://schemas.microsoft.com/office/drawing/2014/main" xmlns="" id="{5341B2F6-6EB8-4246-B50C-AC9A2B20E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9" name="Text Box 233">
            <a:extLst>
              <a:ext uri="{FF2B5EF4-FFF2-40B4-BE49-F238E27FC236}">
                <a16:creationId xmlns:a16="http://schemas.microsoft.com/office/drawing/2014/main" xmlns="" id="{DE6837F8-F357-445C-943B-D585FA190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0" name="Text Box 233">
            <a:extLst>
              <a:ext uri="{FF2B5EF4-FFF2-40B4-BE49-F238E27FC236}">
                <a16:creationId xmlns:a16="http://schemas.microsoft.com/office/drawing/2014/main" xmlns="" id="{8A3D828B-3EAC-4964-AEE7-DA29D807D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1" name="Text Box 233">
            <a:extLst>
              <a:ext uri="{FF2B5EF4-FFF2-40B4-BE49-F238E27FC236}">
                <a16:creationId xmlns:a16="http://schemas.microsoft.com/office/drawing/2014/main" xmlns="" id="{48C055A6-46C1-4AF4-99C8-3219B1528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2" name="Text Box 233">
            <a:extLst>
              <a:ext uri="{FF2B5EF4-FFF2-40B4-BE49-F238E27FC236}">
                <a16:creationId xmlns:a16="http://schemas.microsoft.com/office/drawing/2014/main" xmlns="" id="{274626DC-5E6E-4F82-9FC4-BB3427398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3" name="Text Box 233">
            <a:extLst>
              <a:ext uri="{FF2B5EF4-FFF2-40B4-BE49-F238E27FC236}">
                <a16:creationId xmlns:a16="http://schemas.microsoft.com/office/drawing/2014/main" xmlns="" id="{1A324118-D6BF-4564-AF6C-84B286A99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4" name="Text Box 233">
            <a:extLst>
              <a:ext uri="{FF2B5EF4-FFF2-40B4-BE49-F238E27FC236}">
                <a16:creationId xmlns:a16="http://schemas.microsoft.com/office/drawing/2014/main" xmlns="" id="{11563A5D-6522-4CBF-98FB-3367F39F2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5" name="Text Box 233">
            <a:extLst>
              <a:ext uri="{FF2B5EF4-FFF2-40B4-BE49-F238E27FC236}">
                <a16:creationId xmlns:a16="http://schemas.microsoft.com/office/drawing/2014/main" xmlns="" id="{29738642-35B6-4F63-8CED-31E8D603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6" name="Text Box 233">
            <a:extLst>
              <a:ext uri="{FF2B5EF4-FFF2-40B4-BE49-F238E27FC236}">
                <a16:creationId xmlns:a16="http://schemas.microsoft.com/office/drawing/2014/main" xmlns="" id="{08E1F15A-42C8-4E29-A1A8-49B429636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7" name="Text Box 233">
            <a:extLst>
              <a:ext uri="{FF2B5EF4-FFF2-40B4-BE49-F238E27FC236}">
                <a16:creationId xmlns:a16="http://schemas.microsoft.com/office/drawing/2014/main" xmlns="" id="{6C4D19B6-60F7-4AA2-BD73-803A6D264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8" name="Text Box 233">
            <a:extLst>
              <a:ext uri="{FF2B5EF4-FFF2-40B4-BE49-F238E27FC236}">
                <a16:creationId xmlns:a16="http://schemas.microsoft.com/office/drawing/2014/main" xmlns="" id="{A6DC6298-151A-4C52-ADE6-423ED9053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9" name="Text Box 233">
            <a:extLst>
              <a:ext uri="{FF2B5EF4-FFF2-40B4-BE49-F238E27FC236}">
                <a16:creationId xmlns:a16="http://schemas.microsoft.com/office/drawing/2014/main" xmlns="" id="{391D80A3-4270-4440-A686-5CB4971D5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0" name="Text Box 233">
            <a:extLst>
              <a:ext uri="{FF2B5EF4-FFF2-40B4-BE49-F238E27FC236}">
                <a16:creationId xmlns:a16="http://schemas.microsoft.com/office/drawing/2014/main" xmlns="" id="{F5D444A0-1AA6-43F1-AC05-2BB363BFE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1" name="Text Box 233">
            <a:extLst>
              <a:ext uri="{FF2B5EF4-FFF2-40B4-BE49-F238E27FC236}">
                <a16:creationId xmlns:a16="http://schemas.microsoft.com/office/drawing/2014/main" xmlns="" id="{746BCE95-DDA8-4B5C-8803-CF716E98B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2" name="Text Box 233">
            <a:extLst>
              <a:ext uri="{FF2B5EF4-FFF2-40B4-BE49-F238E27FC236}">
                <a16:creationId xmlns:a16="http://schemas.microsoft.com/office/drawing/2014/main" xmlns="" id="{D3CE6332-DC22-4F86-BBFF-88785ED76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3" name="Text Box 233">
            <a:extLst>
              <a:ext uri="{FF2B5EF4-FFF2-40B4-BE49-F238E27FC236}">
                <a16:creationId xmlns:a16="http://schemas.microsoft.com/office/drawing/2014/main" xmlns="" id="{BE7BD51F-7DA4-4C2B-B2A6-5D14DFF64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4" name="Text Box 233">
            <a:extLst>
              <a:ext uri="{FF2B5EF4-FFF2-40B4-BE49-F238E27FC236}">
                <a16:creationId xmlns:a16="http://schemas.microsoft.com/office/drawing/2014/main" xmlns="" id="{8D852559-F2BE-4D28-9C89-ED892EC7D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5" name="Text Box 233">
            <a:extLst>
              <a:ext uri="{FF2B5EF4-FFF2-40B4-BE49-F238E27FC236}">
                <a16:creationId xmlns:a16="http://schemas.microsoft.com/office/drawing/2014/main" xmlns="" id="{F663A15A-A4F2-474D-8FFD-4E5EBD346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6" name="Text Box 233">
            <a:extLst>
              <a:ext uri="{FF2B5EF4-FFF2-40B4-BE49-F238E27FC236}">
                <a16:creationId xmlns:a16="http://schemas.microsoft.com/office/drawing/2014/main" xmlns="" id="{B8AD8932-AB3F-4E57-97E0-BF0EB8060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7" name="Text Box 233">
            <a:extLst>
              <a:ext uri="{FF2B5EF4-FFF2-40B4-BE49-F238E27FC236}">
                <a16:creationId xmlns:a16="http://schemas.microsoft.com/office/drawing/2014/main" xmlns="" id="{281B8AB8-2676-4488-B82F-09EFBA1D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8" name="Text Box 233">
            <a:extLst>
              <a:ext uri="{FF2B5EF4-FFF2-40B4-BE49-F238E27FC236}">
                <a16:creationId xmlns:a16="http://schemas.microsoft.com/office/drawing/2014/main" xmlns="" id="{EADB4A9E-CC82-4FD1-91D3-F7C2ED754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9" name="Text Box 233">
            <a:extLst>
              <a:ext uri="{FF2B5EF4-FFF2-40B4-BE49-F238E27FC236}">
                <a16:creationId xmlns:a16="http://schemas.microsoft.com/office/drawing/2014/main" xmlns="" id="{592F0859-6090-429B-8E34-7EA72EAA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0" name="Text Box 233">
            <a:extLst>
              <a:ext uri="{FF2B5EF4-FFF2-40B4-BE49-F238E27FC236}">
                <a16:creationId xmlns:a16="http://schemas.microsoft.com/office/drawing/2014/main" xmlns="" id="{F1CD886A-DBD7-44CC-9088-87F852208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1" name="Text Box 233">
            <a:extLst>
              <a:ext uri="{FF2B5EF4-FFF2-40B4-BE49-F238E27FC236}">
                <a16:creationId xmlns:a16="http://schemas.microsoft.com/office/drawing/2014/main" xmlns="" id="{6993A671-F97A-46FF-A0C3-C1BC0184A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2" name="Text Box 233">
            <a:extLst>
              <a:ext uri="{FF2B5EF4-FFF2-40B4-BE49-F238E27FC236}">
                <a16:creationId xmlns:a16="http://schemas.microsoft.com/office/drawing/2014/main" xmlns="" id="{ED50F960-5684-49BE-96E2-7CAD2064C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3" name="Text Box 233">
            <a:extLst>
              <a:ext uri="{FF2B5EF4-FFF2-40B4-BE49-F238E27FC236}">
                <a16:creationId xmlns:a16="http://schemas.microsoft.com/office/drawing/2014/main" xmlns="" id="{A54CDAEB-C43D-47C0-BCBF-ED882DDD9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4" name="Text Box 233">
            <a:extLst>
              <a:ext uri="{FF2B5EF4-FFF2-40B4-BE49-F238E27FC236}">
                <a16:creationId xmlns:a16="http://schemas.microsoft.com/office/drawing/2014/main" xmlns="" id="{C7375A35-D843-4EC7-8EB2-B3B6C288C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5" name="Text Box 233">
            <a:extLst>
              <a:ext uri="{FF2B5EF4-FFF2-40B4-BE49-F238E27FC236}">
                <a16:creationId xmlns:a16="http://schemas.microsoft.com/office/drawing/2014/main" xmlns="" id="{FE45A2CE-E8AE-4DA8-9112-00C042401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6" name="Text Box 233">
            <a:extLst>
              <a:ext uri="{FF2B5EF4-FFF2-40B4-BE49-F238E27FC236}">
                <a16:creationId xmlns:a16="http://schemas.microsoft.com/office/drawing/2014/main" xmlns="" id="{FF4038CF-11F8-456A-9BBD-84447865A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7" name="Text Box 233">
            <a:extLst>
              <a:ext uri="{FF2B5EF4-FFF2-40B4-BE49-F238E27FC236}">
                <a16:creationId xmlns:a16="http://schemas.microsoft.com/office/drawing/2014/main" xmlns="" id="{1EA4FAA2-1CD0-40BC-9048-894552AB6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8" name="Text Box 233">
            <a:extLst>
              <a:ext uri="{FF2B5EF4-FFF2-40B4-BE49-F238E27FC236}">
                <a16:creationId xmlns:a16="http://schemas.microsoft.com/office/drawing/2014/main" xmlns="" id="{45633E11-DEC4-4754-A96E-2EC396401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9" name="Text Box 233">
            <a:extLst>
              <a:ext uri="{FF2B5EF4-FFF2-40B4-BE49-F238E27FC236}">
                <a16:creationId xmlns:a16="http://schemas.microsoft.com/office/drawing/2014/main" xmlns="" id="{65F9B67F-FA81-4C38-AC36-E30F2A6CA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0" name="Text Box 233">
            <a:extLst>
              <a:ext uri="{FF2B5EF4-FFF2-40B4-BE49-F238E27FC236}">
                <a16:creationId xmlns:a16="http://schemas.microsoft.com/office/drawing/2014/main" xmlns="" id="{55B6757B-EC59-4762-810A-813D34E7F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1" name="Text Box 233">
            <a:extLst>
              <a:ext uri="{FF2B5EF4-FFF2-40B4-BE49-F238E27FC236}">
                <a16:creationId xmlns:a16="http://schemas.microsoft.com/office/drawing/2014/main" xmlns="" id="{2F59F015-0593-46D5-94D2-D95A7CFB2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2" name="Text Box 233">
            <a:extLst>
              <a:ext uri="{FF2B5EF4-FFF2-40B4-BE49-F238E27FC236}">
                <a16:creationId xmlns:a16="http://schemas.microsoft.com/office/drawing/2014/main" xmlns="" id="{92F7E42D-D5E5-4CCC-A452-F84D538C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3" name="Text Box 233">
            <a:extLst>
              <a:ext uri="{FF2B5EF4-FFF2-40B4-BE49-F238E27FC236}">
                <a16:creationId xmlns:a16="http://schemas.microsoft.com/office/drawing/2014/main" xmlns="" id="{2546AF7F-6CBB-432D-85AD-9A2F7DB81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4" name="Text Box 233">
            <a:extLst>
              <a:ext uri="{FF2B5EF4-FFF2-40B4-BE49-F238E27FC236}">
                <a16:creationId xmlns:a16="http://schemas.microsoft.com/office/drawing/2014/main" xmlns="" id="{4B394093-820C-4E7F-ADEC-4661A713E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5" name="Text Box 233">
            <a:extLst>
              <a:ext uri="{FF2B5EF4-FFF2-40B4-BE49-F238E27FC236}">
                <a16:creationId xmlns:a16="http://schemas.microsoft.com/office/drawing/2014/main" xmlns="" id="{8EC8494A-BC4D-4B8C-B15B-6DC425AFB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6" name="Callout: Down Arrow 4165">
            <a:extLst>
              <a:ext uri="{FF2B5EF4-FFF2-40B4-BE49-F238E27FC236}">
                <a16:creationId xmlns:a16="http://schemas.microsoft.com/office/drawing/2014/main" xmlns="" id="{DFC3F380-D9B1-4A92-84AD-DA651681E819}"/>
              </a:ext>
            </a:extLst>
          </p:cNvPr>
          <p:cNvSpPr/>
          <p:nvPr/>
        </p:nvSpPr>
        <p:spPr>
          <a:xfrm>
            <a:off x="457200" y="2057400"/>
            <a:ext cx="1447800" cy="2057400"/>
          </a:xfrm>
          <a:prstGeom prst="downArrowCallou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第三阶段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T2 </a:t>
            </a:r>
            <a:r>
              <a:rPr lang="zh-CN" altLang="en-US" sz="1400" dirty="0">
                <a:solidFill>
                  <a:schemeClr val="tx1"/>
                </a:solidFill>
              </a:rPr>
              <a:t>培训课程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Step II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T2 Training Course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C79EE749-BC5B-4E66-A894-23492D977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352421"/>
              </p:ext>
            </p:extLst>
          </p:nvPr>
        </p:nvGraphicFramePr>
        <p:xfrm>
          <a:off x="2209800" y="1300917"/>
          <a:ext cx="6477001" cy="4832525"/>
        </p:xfrm>
        <a:graphic>
          <a:graphicData uri="http://schemas.openxmlformats.org/drawingml/2006/table">
            <a:tbl>
              <a:tblPr/>
              <a:tblGrid>
                <a:gridCol w="863398">
                  <a:extLst>
                    <a:ext uri="{9D8B030D-6E8A-4147-A177-3AD203B41FA5}">
                      <a16:colId xmlns:a16="http://schemas.microsoft.com/office/drawing/2014/main" xmlns="" val="624133709"/>
                    </a:ext>
                  </a:extLst>
                </a:gridCol>
                <a:gridCol w="2874957">
                  <a:extLst>
                    <a:ext uri="{9D8B030D-6E8A-4147-A177-3AD203B41FA5}">
                      <a16:colId xmlns:a16="http://schemas.microsoft.com/office/drawing/2014/main" xmlns="" val="634869226"/>
                    </a:ext>
                  </a:extLst>
                </a:gridCol>
                <a:gridCol w="954188">
                  <a:extLst>
                    <a:ext uri="{9D8B030D-6E8A-4147-A177-3AD203B41FA5}">
                      <a16:colId xmlns:a16="http://schemas.microsoft.com/office/drawing/2014/main" xmlns="" val="3237535598"/>
                    </a:ext>
                  </a:extLst>
                </a:gridCol>
                <a:gridCol w="892229">
                  <a:extLst>
                    <a:ext uri="{9D8B030D-6E8A-4147-A177-3AD203B41FA5}">
                      <a16:colId xmlns:a16="http://schemas.microsoft.com/office/drawing/2014/main" xmlns="" val="2750276968"/>
                    </a:ext>
                  </a:extLst>
                </a:gridCol>
                <a:gridCol w="892229">
                  <a:extLst>
                    <a:ext uri="{9D8B030D-6E8A-4147-A177-3AD203B41FA5}">
                      <a16:colId xmlns:a16="http://schemas.microsoft.com/office/drawing/2014/main" xmlns="" val="1498686670"/>
                    </a:ext>
                  </a:extLst>
                </a:gridCol>
              </a:tblGrid>
              <a:tr h="4323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In-charge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负责人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时间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Objective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对象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844786"/>
                  </a:ext>
                </a:extLst>
              </a:tr>
              <a:tr h="4323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training phrase 2 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技术培训第二阶段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1178 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8965198"/>
                  </a:ext>
                </a:extLst>
              </a:tr>
              <a:tr h="432326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二级技术员</a:t>
                      </a: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G-code and M-code (G 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代码和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 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代码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需晋升二级技术员的员工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5924168"/>
                  </a:ext>
                </a:extLst>
              </a:tr>
              <a:tr h="2320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 Drawing 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机械制图知识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111353"/>
                  </a:ext>
                </a:extLst>
              </a:tr>
              <a:tr h="432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Programing 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程序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2535388"/>
                  </a:ext>
                </a:extLst>
              </a:tr>
              <a:tr h="22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Operator Panel(机器操作面版)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1436453"/>
                  </a:ext>
                </a:extLst>
              </a:tr>
              <a:tr h="22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OJT (</a:t>
                      </a:r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现场产品加工工艺培训</a:t>
                      </a:r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8435536"/>
                  </a:ext>
                </a:extLst>
              </a:tr>
              <a:tr h="432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Preparation Tooling WI(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准备刀具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31849493"/>
                  </a:ext>
                </a:extLst>
              </a:tr>
              <a:tr h="432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Fixture adjustment(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装夹具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840263"/>
                  </a:ext>
                </a:extLst>
              </a:tr>
              <a:tr h="432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Minor adjust(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微调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96984"/>
                  </a:ext>
                </a:extLst>
              </a:tr>
              <a:tr h="432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Minor problem solving(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简单问题解决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9551777"/>
                  </a:ext>
                </a:extLst>
              </a:tr>
              <a:tr h="22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practical operation(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实践操作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0987883"/>
                  </a:ext>
                </a:extLst>
              </a:tr>
              <a:tr h="22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Assessment(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考核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692012"/>
                  </a:ext>
                </a:extLst>
              </a:tr>
              <a:tr h="22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008223"/>
                  </a:ext>
                </a:extLst>
              </a:tr>
            </a:tbl>
          </a:graphicData>
        </a:graphic>
      </p:graphicFrame>
      <p:sp>
        <p:nvSpPr>
          <p:cNvPr id="1020" name="Rectangle 1019">
            <a:extLst>
              <a:ext uri="{FF2B5EF4-FFF2-40B4-BE49-F238E27FC236}">
                <a16:creationId xmlns:a16="http://schemas.microsoft.com/office/drawing/2014/main" xmlns="" id="{5F028B6F-9250-4162-B9DC-ACB13B8D7663}"/>
              </a:ext>
            </a:extLst>
          </p:cNvPr>
          <p:cNvSpPr/>
          <p:nvPr/>
        </p:nvSpPr>
        <p:spPr>
          <a:xfrm>
            <a:off x="609600" y="4191000"/>
            <a:ext cx="1143000" cy="615812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三个月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3 </a:t>
            </a:r>
            <a:r>
              <a:rPr lang="en-US" altLang="zh-CN" sz="1400" dirty="0">
                <a:solidFill>
                  <a:schemeClr val="tx1"/>
                </a:solidFill>
              </a:rPr>
              <a:t>Months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742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肯发集团介绍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8224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B2D647-8465-4006-8529-2D5393D0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技术员培训中心</a:t>
            </a:r>
            <a:r>
              <a:rPr lang="en-US" altLang="zh-CN" dirty="0"/>
              <a:t>Training Centre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040C6B-AE24-4953-A06A-BF084989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EFE35D-CD12-4BBA-9992-EA43F5C6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2CBFA4-B67F-4979-B0EF-CB724A31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30</a:t>
            </a:fld>
            <a:endParaRPr lang="en-SG"/>
          </a:p>
        </p:txBody>
      </p:sp>
      <p:sp>
        <p:nvSpPr>
          <p:cNvPr id="3156" name="Text Box 233">
            <a:extLst>
              <a:ext uri="{FF2B5EF4-FFF2-40B4-BE49-F238E27FC236}">
                <a16:creationId xmlns:a16="http://schemas.microsoft.com/office/drawing/2014/main" xmlns="" id="{5D1F77C3-DE5F-43B4-8815-EF55B507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7" name="Text Box 233">
            <a:extLst>
              <a:ext uri="{FF2B5EF4-FFF2-40B4-BE49-F238E27FC236}">
                <a16:creationId xmlns:a16="http://schemas.microsoft.com/office/drawing/2014/main" xmlns="" id="{D7CEB951-9606-4B1B-9247-012238265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8" name="Text Box 233">
            <a:extLst>
              <a:ext uri="{FF2B5EF4-FFF2-40B4-BE49-F238E27FC236}">
                <a16:creationId xmlns:a16="http://schemas.microsoft.com/office/drawing/2014/main" xmlns="" id="{E4B41F74-BAEB-44D2-8450-1E5AECFE7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9" name="Text Box 233">
            <a:extLst>
              <a:ext uri="{FF2B5EF4-FFF2-40B4-BE49-F238E27FC236}">
                <a16:creationId xmlns:a16="http://schemas.microsoft.com/office/drawing/2014/main" xmlns="" id="{CEA7E5D2-F028-4AA6-9092-F6AC337C2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0" name="Text Box 233">
            <a:extLst>
              <a:ext uri="{FF2B5EF4-FFF2-40B4-BE49-F238E27FC236}">
                <a16:creationId xmlns:a16="http://schemas.microsoft.com/office/drawing/2014/main" xmlns="" id="{E2EE6C4F-FCCA-4B59-92F3-A2189C43E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1" name="Text Box 233">
            <a:extLst>
              <a:ext uri="{FF2B5EF4-FFF2-40B4-BE49-F238E27FC236}">
                <a16:creationId xmlns:a16="http://schemas.microsoft.com/office/drawing/2014/main" xmlns="" id="{78C2DCA9-2B6E-4C32-A0E2-098B850C4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2" name="Text Box 233">
            <a:extLst>
              <a:ext uri="{FF2B5EF4-FFF2-40B4-BE49-F238E27FC236}">
                <a16:creationId xmlns:a16="http://schemas.microsoft.com/office/drawing/2014/main" xmlns="" id="{80A44547-0D76-4728-8CF9-1FB4FCB34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3" name="Text Box 233">
            <a:extLst>
              <a:ext uri="{FF2B5EF4-FFF2-40B4-BE49-F238E27FC236}">
                <a16:creationId xmlns:a16="http://schemas.microsoft.com/office/drawing/2014/main" xmlns="" id="{9F7F7FCD-0A51-477F-A3EE-7DFA789E9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4" name="Text Box 233">
            <a:extLst>
              <a:ext uri="{FF2B5EF4-FFF2-40B4-BE49-F238E27FC236}">
                <a16:creationId xmlns:a16="http://schemas.microsoft.com/office/drawing/2014/main" xmlns="" id="{8E22401D-C28E-4F7A-AEB1-249563895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5" name="Text Box 233">
            <a:extLst>
              <a:ext uri="{FF2B5EF4-FFF2-40B4-BE49-F238E27FC236}">
                <a16:creationId xmlns:a16="http://schemas.microsoft.com/office/drawing/2014/main" xmlns="" id="{D2B88AEF-2431-439C-A2F3-09A6518D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6" name="Text Box 233">
            <a:extLst>
              <a:ext uri="{FF2B5EF4-FFF2-40B4-BE49-F238E27FC236}">
                <a16:creationId xmlns:a16="http://schemas.microsoft.com/office/drawing/2014/main" xmlns="" id="{C73F6E45-0B49-4150-B2AF-8060C5148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7" name="Text Box 233">
            <a:extLst>
              <a:ext uri="{FF2B5EF4-FFF2-40B4-BE49-F238E27FC236}">
                <a16:creationId xmlns:a16="http://schemas.microsoft.com/office/drawing/2014/main" xmlns="" id="{D1AF2603-E4FB-495B-8FF9-43F309DA9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8" name="Text Box 233">
            <a:extLst>
              <a:ext uri="{FF2B5EF4-FFF2-40B4-BE49-F238E27FC236}">
                <a16:creationId xmlns:a16="http://schemas.microsoft.com/office/drawing/2014/main" xmlns="" id="{663E87F0-912B-4073-BDE5-545AD2A0C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9" name="Text Box 233">
            <a:extLst>
              <a:ext uri="{FF2B5EF4-FFF2-40B4-BE49-F238E27FC236}">
                <a16:creationId xmlns:a16="http://schemas.microsoft.com/office/drawing/2014/main" xmlns="" id="{BD39218C-6D96-456C-B2DC-FA27D834D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0" name="Text Box 233">
            <a:extLst>
              <a:ext uri="{FF2B5EF4-FFF2-40B4-BE49-F238E27FC236}">
                <a16:creationId xmlns:a16="http://schemas.microsoft.com/office/drawing/2014/main" xmlns="" id="{4B3870D8-555B-411B-8675-80B4091CC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1" name="Text Box 233">
            <a:extLst>
              <a:ext uri="{FF2B5EF4-FFF2-40B4-BE49-F238E27FC236}">
                <a16:creationId xmlns:a16="http://schemas.microsoft.com/office/drawing/2014/main" xmlns="" id="{DAB01A1B-6431-467F-BB81-3FE122389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2" name="Text Box 233">
            <a:extLst>
              <a:ext uri="{FF2B5EF4-FFF2-40B4-BE49-F238E27FC236}">
                <a16:creationId xmlns:a16="http://schemas.microsoft.com/office/drawing/2014/main" xmlns="" id="{B7DF7961-C795-40E6-8F9A-484E367C0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3" name="Text Box 233">
            <a:extLst>
              <a:ext uri="{FF2B5EF4-FFF2-40B4-BE49-F238E27FC236}">
                <a16:creationId xmlns:a16="http://schemas.microsoft.com/office/drawing/2014/main" xmlns="" id="{1D451F04-233B-4672-BA68-CCB09285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" name="Text Box 233">
            <a:extLst>
              <a:ext uri="{FF2B5EF4-FFF2-40B4-BE49-F238E27FC236}">
                <a16:creationId xmlns:a16="http://schemas.microsoft.com/office/drawing/2014/main" xmlns="" id="{2A572B65-4E08-4D06-9472-E940B26DC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" name="Text Box 233">
            <a:extLst>
              <a:ext uri="{FF2B5EF4-FFF2-40B4-BE49-F238E27FC236}">
                <a16:creationId xmlns:a16="http://schemas.microsoft.com/office/drawing/2014/main" xmlns="" id="{DF3C9723-0901-45B5-9B4F-34DBC7653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" name="Text Box 233">
            <a:extLst>
              <a:ext uri="{FF2B5EF4-FFF2-40B4-BE49-F238E27FC236}">
                <a16:creationId xmlns:a16="http://schemas.microsoft.com/office/drawing/2014/main" xmlns="" id="{44C6D38D-DAAB-4BDC-8D8F-FAF78E8B8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" name="Text Box 233">
            <a:extLst>
              <a:ext uri="{FF2B5EF4-FFF2-40B4-BE49-F238E27FC236}">
                <a16:creationId xmlns:a16="http://schemas.microsoft.com/office/drawing/2014/main" xmlns="" id="{AFC1AAE4-0D11-40A3-AD0C-26D48E73D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" name="Text Box 233">
            <a:extLst>
              <a:ext uri="{FF2B5EF4-FFF2-40B4-BE49-F238E27FC236}">
                <a16:creationId xmlns:a16="http://schemas.microsoft.com/office/drawing/2014/main" xmlns="" id="{8D435F58-6993-44B8-9B85-E4B1E587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" name="Text Box 233">
            <a:extLst>
              <a:ext uri="{FF2B5EF4-FFF2-40B4-BE49-F238E27FC236}">
                <a16:creationId xmlns:a16="http://schemas.microsoft.com/office/drawing/2014/main" xmlns="" id="{1F161971-ED9A-4C07-937F-3FC72D3AD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0" name="Text Box 233">
            <a:extLst>
              <a:ext uri="{FF2B5EF4-FFF2-40B4-BE49-F238E27FC236}">
                <a16:creationId xmlns:a16="http://schemas.microsoft.com/office/drawing/2014/main" xmlns="" id="{23FF4D5A-FDD9-46E8-B745-803416CB8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1" name="Text Box 233">
            <a:extLst>
              <a:ext uri="{FF2B5EF4-FFF2-40B4-BE49-F238E27FC236}">
                <a16:creationId xmlns:a16="http://schemas.microsoft.com/office/drawing/2014/main" xmlns="" id="{5FEF5343-7C60-4192-B197-10840EF72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" name="Text Box 233">
            <a:extLst>
              <a:ext uri="{FF2B5EF4-FFF2-40B4-BE49-F238E27FC236}">
                <a16:creationId xmlns:a16="http://schemas.microsoft.com/office/drawing/2014/main" xmlns="" id="{EDAC8297-BAFB-4FD1-87C7-9A2DC792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" name="Text Box 233">
            <a:extLst>
              <a:ext uri="{FF2B5EF4-FFF2-40B4-BE49-F238E27FC236}">
                <a16:creationId xmlns:a16="http://schemas.microsoft.com/office/drawing/2014/main" xmlns="" id="{046AA178-B6E6-452A-9E26-792DBC7A0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4" name="Text Box 233">
            <a:extLst>
              <a:ext uri="{FF2B5EF4-FFF2-40B4-BE49-F238E27FC236}">
                <a16:creationId xmlns:a16="http://schemas.microsoft.com/office/drawing/2014/main" xmlns="" id="{78286C22-F213-4795-998C-54D082B52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5" name="Text Box 233">
            <a:extLst>
              <a:ext uri="{FF2B5EF4-FFF2-40B4-BE49-F238E27FC236}">
                <a16:creationId xmlns:a16="http://schemas.microsoft.com/office/drawing/2014/main" xmlns="" id="{A8827695-AAEF-4DA3-BF1D-54F0E3849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6" name="Text Box 233">
            <a:extLst>
              <a:ext uri="{FF2B5EF4-FFF2-40B4-BE49-F238E27FC236}">
                <a16:creationId xmlns:a16="http://schemas.microsoft.com/office/drawing/2014/main" xmlns="" id="{CD2DE2EE-EF23-4266-B9B6-AF4E20565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7" name="Text Box 233">
            <a:extLst>
              <a:ext uri="{FF2B5EF4-FFF2-40B4-BE49-F238E27FC236}">
                <a16:creationId xmlns:a16="http://schemas.microsoft.com/office/drawing/2014/main" xmlns="" id="{54365475-A36F-4540-9218-0D8227AFA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8" name="Text Box 233">
            <a:extLst>
              <a:ext uri="{FF2B5EF4-FFF2-40B4-BE49-F238E27FC236}">
                <a16:creationId xmlns:a16="http://schemas.microsoft.com/office/drawing/2014/main" xmlns="" id="{B4CBE776-4706-423D-A4EB-E1400902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9" name="Text Box 233">
            <a:extLst>
              <a:ext uri="{FF2B5EF4-FFF2-40B4-BE49-F238E27FC236}">
                <a16:creationId xmlns:a16="http://schemas.microsoft.com/office/drawing/2014/main" xmlns="" id="{44A42DA0-7505-4E75-B782-41D670CA4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0" name="Text Box 233">
            <a:extLst>
              <a:ext uri="{FF2B5EF4-FFF2-40B4-BE49-F238E27FC236}">
                <a16:creationId xmlns:a16="http://schemas.microsoft.com/office/drawing/2014/main" xmlns="" id="{05385862-E8F4-4661-AB80-FEBC05979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1" name="Text Box 233">
            <a:extLst>
              <a:ext uri="{FF2B5EF4-FFF2-40B4-BE49-F238E27FC236}">
                <a16:creationId xmlns:a16="http://schemas.microsoft.com/office/drawing/2014/main" xmlns="" id="{6D1A1CEB-7075-45A1-916F-B3BBB4E92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2" name="Text Box 233">
            <a:extLst>
              <a:ext uri="{FF2B5EF4-FFF2-40B4-BE49-F238E27FC236}">
                <a16:creationId xmlns:a16="http://schemas.microsoft.com/office/drawing/2014/main" xmlns="" id="{C2667381-BC09-4E45-8116-F21601119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3" name="Text Box 233">
            <a:extLst>
              <a:ext uri="{FF2B5EF4-FFF2-40B4-BE49-F238E27FC236}">
                <a16:creationId xmlns:a16="http://schemas.microsoft.com/office/drawing/2014/main" xmlns="" id="{DDA87382-12F6-46BC-9CA3-67CF996AE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4" name="Text Box 233">
            <a:extLst>
              <a:ext uri="{FF2B5EF4-FFF2-40B4-BE49-F238E27FC236}">
                <a16:creationId xmlns:a16="http://schemas.microsoft.com/office/drawing/2014/main" xmlns="" id="{C9E7FBF6-EE4E-43AC-B46F-2EC7F292A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5" name="Text Box 233">
            <a:extLst>
              <a:ext uri="{FF2B5EF4-FFF2-40B4-BE49-F238E27FC236}">
                <a16:creationId xmlns:a16="http://schemas.microsoft.com/office/drawing/2014/main" xmlns="" id="{E116CBC6-5F7D-48F8-A3C1-DBAE57450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6" name="Text Box 233">
            <a:extLst>
              <a:ext uri="{FF2B5EF4-FFF2-40B4-BE49-F238E27FC236}">
                <a16:creationId xmlns:a16="http://schemas.microsoft.com/office/drawing/2014/main" xmlns="" id="{1CCAF883-9F3B-4D54-8E9A-A19AB477F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7" name="Text Box 233">
            <a:extLst>
              <a:ext uri="{FF2B5EF4-FFF2-40B4-BE49-F238E27FC236}">
                <a16:creationId xmlns:a16="http://schemas.microsoft.com/office/drawing/2014/main" xmlns="" id="{12611170-86FE-411E-8598-2756E4C1A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8" name="Text Box 233">
            <a:extLst>
              <a:ext uri="{FF2B5EF4-FFF2-40B4-BE49-F238E27FC236}">
                <a16:creationId xmlns:a16="http://schemas.microsoft.com/office/drawing/2014/main" xmlns="" id="{F862A192-10A0-402B-A92E-B02DAF77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9" name="Text Box 233">
            <a:extLst>
              <a:ext uri="{FF2B5EF4-FFF2-40B4-BE49-F238E27FC236}">
                <a16:creationId xmlns:a16="http://schemas.microsoft.com/office/drawing/2014/main" xmlns="" id="{45B36180-4415-43A8-A938-BB7377C8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0" name="Text Box 233">
            <a:extLst>
              <a:ext uri="{FF2B5EF4-FFF2-40B4-BE49-F238E27FC236}">
                <a16:creationId xmlns:a16="http://schemas.microsoft.com/office/drawing/2014/main" xmlns="" id="{144C3344-ACBD-4802-B89E-2703CF274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1" name="Text Box 233">
            <a:extLst>
              <a:ext uri="{FF2B5EF4-FFF2-40B4-BE49-F238E27FC236}">
                <a16:creationId xmlns:a16="http://schemas.microsoft.com/office/drawing/2014/main" xmlns="" id="{71CB1DB0-5F5A-4E82-BF5A-AC3C3622A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2" name="Text Box 233">
            <a:extLst>
              <a:ext uri="{FF2B5EF4-FFF2-40B4-BE49-F238E27FC236}">
                <a16:creationId xmlns:a16="http://schemas.microsoft.com/office/drawing/2014/main" xmlns="" id="{888A6EE2-BDA7-400D-86B3-00ED7E1EE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3" name="Text Box 233">
            <a:extLst>
              <a:ext uri="{FF2B5EF4-FFF2-40B4-BE49-F238E27FC236}">
                <a16:creationId xmlns:a16="http://schemas.microsoft.com/office/drawing/2014/main" xmlns="" id="{49C87B4B-107C-498C-8E02-CE9CCAC26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4" name="Text Box 233">
            <a:extLst>
              <a:ext uri="{FF2B5EF4-FFF2-40B4-BE49-F238E27FC236}">
                <a16:creationId xmlns:a16="http://schemas.microsoft.com/office/drawing/2014/main" xmlns="" id="{109587BC-967B-4524-BDB5-D9AFB3A57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" name="Text Box 233">
            <a:extLst>
              <a:ext uri="{FF2B5EF4-FFF2-40B4-BE49-F238E27FC236}">
                <a16:creationId xmlns:a16="http://schemas.microsoft.com/office/drawing/2014/main" xmlns="" id="{D3766651-AEF8-4D34-A61E-9A4D33C9A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6" name="Text Box 233">
            <a:extLst>
              <a:ext uri="{FF2B5EF4-FFF2-40B4-BE49-F238E27FC236}">
                <a16:creationId xmlns:a16="http://schemas.microsoft.com/office/drawing/2014/main" xmlns="" id="{13D35F04-6879-49BC-B4F6-86A3B11FB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7" name="Text Box 233">
            <a:extLst>
              <a:ext uri="{FF2B5EF4-FFF2-40B4-BE49-F238E27FC236}">
                <a16:creationId xmlns:a16="http://schemas.microsoft.com/office/drawing/2014/main" xmlns="" id="{940F9993-74F3-40B3-8979-4E772AE0A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8" name="Text Box 233">
            <a:extLst>
              <a:ext uri="{FF2B5EF4-FFF2-40B4-BE49-F238E27FC236}">
                <a16:creationId xmlns:a16="http://schemas.microsoft.com/office/drawing/2014/main" xmlns="" id="{A9B6BF77-BE3A-4623-8C1D-9632DE07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9" name="Text Box 233">
            <a:extLst>
              <a:ext uri="{FF2B5EF4-FFF2-40B4-BE49-F238E27FC236}">
                <a16:creationId xmlns:a16="http://schemas.microsoft.com/office/drawing/2014/main" xmlns="" id="{153F1D35-E095-4782-8C5D-B7B530AEE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0" name="Text Box 233">
            <a:extLst>
              <a:ext uri="{FF2B5EF4-FFF2-40B4-BE49-F238E27FC236}">
                <a16:creationId xmlns:a16="http://schemas.microsoft.com/office/drawing/2014/main" xmlns="" id="{FBD5CAED-E4F1-4ADF-A540-A1F497B95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1" name="Text Box 233">
            <a:extLst>
              <a:ext uri="{FF2B5EF4-FFF2-40B4-BE49-F238E27FC236}">
                <a16:creationId xmlns:a16="http://schemas.microsoft.com/office/drawing/2014/main" xmlns="" id="{4B93D419-5962-49B7-AA5E-DFA928AD0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2" name="Text Box 233">
            <a:extLst>
              <a:ext uri="{FF2B5EF4-FFF2-40B4-BE49-F238E27FC236}">
                <a16:creationId xmlns:a16="http://schemas.microsoft.com/office/drawing/2014/main" xmlns="" id="{177505BB-691F-4114-A22B-EBA2A2508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3" name="Text Box 233">
            <a:extLst>
              <a:ext uri="{FF2B5EF4-FFF2-40B4-BE49-F238E27FC236}">
                <a16:creationId xmlns:a16="http://schemas.microsoft.com/office/drawing/2014/main" xmlns="" id="{25ACFEA9-F991-4735-B85B-68C21CE2C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4" name="Text Box 233">
            <a:extLst>
              <a:ext uri="{FF2B5EF4-FFF2-40B4-BE49-F238E27FC236}">
                <a16:creationId xmlns:a16="http://schemas.microsoft.com/office/drawing/2014/main" xmlns="" id="{E499BEB9-6CD0-4157-812A-9B99E0EDD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5" name="Text Box 233">
            <a:extLst>
              <a:ext uri="{FF2B5EF4-FFF2-40B4-BE49-F238E27FC236}">
                <a16:creationId xmlns:a16="http://schemas.microsoft.com/office/drawing/2014/main" xmlns="" id="{71308009-A464-4F28-8DF3-8F919463C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6" name="Text Box 233">
            <a:extLst>
              <a:ext uri="{FF2B5EF4-FFF2-40B4-BE49-F238E27FC236}">
                <a16:creationId xmlns:a16="http://schemas.microsoft.com/office/drawing/2014/main" xmlns="" id="{D02EB2E9-2FE9-4214-97B7-7BAD330B2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7" name="Text Box 233">
            <a:extLst>
              <a:ext uri="{FF2B5EF4-FFF2-40B4-BE49-F238E27FC236}">
                <a16:creationId xmlns:a16="http://schemas.microsoft.com/office/drawing/2014/main" xmlns="" id="{E279690F-9DCD-4D72-BF2B-183B105E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8" name="Text Box 233">
            <a:extLst>
              <a:ext uri="{FF2B5EF4-FFF2-40B4-BE49-F238E27FC236}">
                <a16:creationId xmlns:a16="http://schemas.microsoft.com/office/drawing/2014/main" xmlns="" id="{79265273-E1DE-4308-8315-61B405A5B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9" name="Text Box 233">
            <a:extLst>
              <a:ext uri="{FF2B5EF4-FFF2-40B4-BE49-F238E27FC236}">
                <a16:creationId xmlns:a16="http://schemas.microsoft.com/office/drawing/2014/main" xmlns="" id="{6899B5A6-3FBF-4422-BE15-56F4EA92D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0" name="Text Box 233">
            <a:extLst>
              <a:ext uri="{FF2B5EF4-FFF2-40B4-BE49-F238E27FC236}">
                <a16:creationId xmlns:a16="http://schemas.microsoft.com/office/drawing/2014/main" xmlns="" id="{577AA719-44DE-42DF-917C-F9975EB66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1" name="Text Box 233">
            <a:extLst>
              <a:ext uri="{FF2B5EF4-FFF2-40B4-BE49-F238E27FC236}">
                <a16:creationId xmlns:a16="http://schemas.microsoft.com/office/drawing/2014/main" xmlns="" id="{68E7B42F-A96A-4612-ACBD-E7C37C0DA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2" name="Text Box 233">
            <a:extLst>
              <a:ext uri="{FF2B5EF4-FFF2-40B4-BE49-F238E27FC236}">
                <a16:creationId xmlns:a16="http://schemas.microsoft.com/office/drawing/2014/main" xmlns="" id="{195A90B7-9103-4DCA-A884-63552635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3" name="Text Box 233">
            <a:extLst>
              <a:ext uri="{FF2B5EF4-FFF2-40B4-BE49-F238E27FC236}">
                <a16:creationId xmlns:a16="http://schemas.microsoft.com/office/drawing/2014/main" xmlns="" id="{9E67D0CD-7F11-4E09-A888-BB8A9EE40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4" name="Text Box 233">
            <a:extLst>
              <a:ext uri="{FF2B5EF4-FFF2-40B4-BE49-F238E27FC236}">
                <a16:creationId xmlns:a16="http://schemas.microsoft.com/office/drawing/2014/main" xmlns="" id="{2D00DABC-DC1E-4A2B-9835-461E20FA9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5" name="Text Box 233">
            <a:extLst>
              <a:ext uri="{FF2B5EF4-FFF2-40B4-BE49-F238E27FC236}">
                <a16:creationId xmlns:a16="http://schemas.microsoft.com/office/drawing/2014/main" xmlns="" id="{3BEAB30E-BA3F-4541-B850-6B0162491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6" name="Text Box 233">
            <a:extLst>
              <a:ext uri="{FF2B5EF4-FFF2-40B4-BE49-F238E27FC236}">
                <a16:creationId xmlns:a16="http://schemas.microsoft.com/office/drawing/2014/main" xmlns="" id="{A9E0320A-83A0-4EC5-90AC-CFC3EA1F5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7" name="Text Box 233">
            <a:extLst>
              <a:ext uri="{FF2B5EF4-FFF2-40B4-BE49-F238E27FC236}">
                <a16:creationId xmlns:a16="http://schemas.microsoft.com/office/drawing/2014/main" xmlns="" id="{332311E3-21F0-43BB-AABC-460CE6103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8" name="Text Box 233">
            <a:extLst>
              <a:ext uri="{FF2B5EF4-FFF2-40B4-BE49-F238E27FC236}">
                <a16:creationId xmlns:a16="http://schemas.microsoft.com/office/drawing/2014/main" xmlns="" id="{F56F7FB5-5421-4404-855C-E3651DFB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9" name="Text Box 233">
            <a:extLst>
              <a:ext uri="{FF2B5EF4-FFF2-40B4-BE49-F238E27FC236}">
                <a16:creationId xmlns:a16="http://schemas.microsoft.com/office/drawing/2014/main" xmlns="" id="{D83ED511-0859-4BEB-BE88-2058A4A88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0" name="Text Box 233">
            <a:extLst>
              <a:ext uri="{FF2B5EF4-FFF2-40B4-BE49-F238E27FC236}">
                <a16:creationId xmlns:a16="http://schemas.microsoft.com/office/drawing/2014/main" xmlns="" id="{DB2280E9-B0C3-426A-854F-D45A0B8F6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1" name="Text Box 233">
            <a:extLst>
              <a:ext uri="{FF2B5EF4-FFF2-40B4-BE49-F238E27FC236}">
                <a16:creationId xmlns:a16="http://schemas.microsoft.com/office/drawing/2014/main" xmlns="" id="{2D06D406-D595-4748-8CBE-6E819E55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2" name="Text Box 233">
            <a:extLst>
              <a:ext uri="{FF2B5EF4-FFF2-40B4-BE49-F238E27FC236}">
                <a16:creationId xmlns:a16="http://schemas.microsoft.com/office/drawing/2014/main" xmlns="" id="{A7539E8E-21E2-427C-A975-1CFBDC844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3" name="Text Box 233">
            <a:extLst>
              <a:ext uri="{FF2B5EF4-FFF2-40B4-BE49-F238E27FC236}">
                <a16:creationId xmlns:a16="http://schemas.microsoft.com/office/drawing/2014/main" xmlns="" id="{0E9411DA-C624-4866-9AEE-A79017D20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4" name="Text Box 233">
            <a:extLst>
              <a:ext uri="{FF2B5EF4-FFF2-40B4-BE49-F238E27FC236}">
                <a16:creationId xmlns:a16="http://schemas.microsoft.com/office/drawing/2014/main" xmlns="" id="{4DAE843F-E727-4CB9-9365-53387B0B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5" name="Text Box 233">
            <a:extLst>
              <a:ext uri="{FF2B5EF4-FFF2-40B4-BE49-F238E27FC236}">
                <a16:creationId xmlns:a16="http://schemas.microsoft.com/office/drawing/2014/main" xmlns="" id="{DF27BE89-8CCB-406C-AA51-70CFDD4E9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6" name="Text Box 233">
            <a:extLst>
              <a:ext uri="{FF2B5EF4-FFF2-40B4-BE49-F238E27FC236}">
                <a16:creationId xmlns:a16="http://schemas.microsoft.com/office/drawing/2014/main" xmlns="" id="{AB4FA65D-049F-4F7F-94A1-C27B138B3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7" name="Text Box 233">
            <a:extLst>
              <a:ext uri="{FF2B5EF4-FFF2-40B4-BE49-F238E27FC236}">
                <a16:creationId xmlns:a16="http://schemas.microsoft.com/office/drawing/2014/main" xmlns="" id="{5EF79E86-1AB5-41F0-9F4C-B22761501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8" name="Text Box 233">
            <a:extLst>
              <a:ext uri="{FF2B5EF4-FFF2-40B4-BE49-F238E27FC236}">
                <a16:creationId xmlns:a16="http://schemas.microsoft.com/office/drawing/2014/main" xmlns="" id="{AD5931FF-B59D-4FC7-9FE9-221AC68EC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9" name="Text Box 233">
            <a:extLst>
              <a:ext uri="{FF2B5EF4-FFF2-40B4-BE49-F238E27FC236}">
                <a16:creationId xmlns:a16="http://schemas.microsoft.com/office/drawing/2014/main" xmlns="" id="{FB07651C-AC09-4FF7-B4B4-5B21EFAC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0" name="Text Box 233">
            <a:extLst>
              <a:ext uri="{FF2B5EF4-FFF2-40B4-BE49-F238E27FC236}">
                <a16:creationId xmlns:a16="http://schemas.microsoft.com/office/drawing/2014/main" xmlns="" id="{5E72919B-4224-4609-B4BB-DBCE18641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1" name="Text Box 233">
            <a:extLst>
              <a:ext uri="{FF2B5EF4-FFF2-40B4-BE49-F238E27FC236}">
                <a16:creationId xmlns:a16="http://schemas.microsoft.com/office/drawing/2014/main" xmlns="" id="{8B9FE3CC-0CF3-43CC-A640-867CEE3BB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2" name="Text Box 233">
            <a:extLst>
              <a:ext uri="{FF2B5EF4-FFF2-40B4-BE49-F238E27FC236}">
                <a16:creationId xmlns:a16="http://schemas.microsoft.com/office/drawing/2014/main" xmlns="" id="{8DBB1F81-8A0F-414B-856E-2E2485CD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3" name="Text Box 233">
            <a:extLst>
              <a:ext uri="{FF2B5EF4-FFF2-40B4-BE49-F238E27FC236}">
                <a16:creationId xmlns:a16="http://schemas.microsoft.com/office/drawing/2014/main" xmlns="" id="{F9643016-5CA9-4175-BA0E-CBFF39AB6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4" name="Text Box 233">
            <a:extLst>
              <a:ext uri="{FF2B5EF4-FFF2-40B4-BE49-F238E27FC236}">
                <a16:creationId xmlns:a16="http://schemas.microsoft.com/office/drawing/2014/main" xmlns="" id="{6EFA58F6-4A59-46BE-96A1-3FC3F13B8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5" name="Text Box 233">
            <a:extLst>
              <a:ext uri="{FF2B5EF4-FFF2-40B4-BE49-F238E27FC236}">
                <a16:creationId xmlns:a16="http://schemas.microsoft.com/office/drawing/2014/main" xmlns="" id="{01F82B8A-8291-4E04-B835-B2D87750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6" name="Text Box 233">
            <a:extLst>
              <a:ext uri="{FF2B5EF4-FFF2-40B4-BE49-F238E27FC236}">
                <a16:creationId xmlns:a16="http://schemas.microsoft.com/office/drawing/2014/main" xmlns="" id="{B93B3A17-81BB-41AB-BCC9-A0BE7E6FF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7" name="Text Box 233">
            <a:extLst>
              <a:ext uri="{FF2B5EF4-FFF2-40B4-BE49-F238E27FC236}">
                <a16:creationId xmlns:a16="http://schemas.microsoft.com/office/drawing/2014/main" xmlns="" id="{55EC57A1-0E1B-4CA4-B149-2329943A4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8" name="Text Box 233">
            <a:extLst>
              <a:ext uri="{FF2B5EF4-FFF2-40B4-BE49-F238E27FC236}">
                <a16:creationId xmlns:a16="http://schemas.microsoft.com/office/drawing/2014/main" xmlns="" id="{5CA725FF-A510-4834-97F0-CE51E3E97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9" name="Text Box 233">
            <a:extLst>
              <a:ext uri="{FF2B5EF4-FFF2-40B4-BE49-F238E27FC236}">
                <a16:creationId xmlns:a16="http://schemas.microsoft.com/office/drawing/2014/main" xmlns="" id="{55B84A1D-C804-44BC-A203-9509DD4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0" name="Text Box 233">
            <a:extLst>
              <a:ext uri="{FF2B5EF4-FFF2-40B4-BE49-F238E27FC236}">
                <a16:creationId xmlns:a16="http://schemas.microsoft.com/office/drawing/2014/main" xmlns="" id="{884399E7-948D-4DEB-AB30-59373472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1" name="Text Box 233">
            <a:extLst>
              <a:ext uri="{FF2B5EF4-FFF2-40B4-BE49-F238E27FC236}">
                <a16:creationId xmlns:a16="http://schemas.microsoft.com/office/drawing/2014/main" xmlns="" id="{B7FE2664-D599-4F7B-A02D-9CA69B2FA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2" name="Text Box 233">
            <a:extLst>
              <a:ext uri="{FF2B5EF4-FFF2-40B4-BE49-F238E27FC236}">
                <a16:creationId xmlns:a16="http://schemas.microsoft.com/office/drawing/2014/main" xmlns="" id="{A202EA46-E109-4610-BFBA-D3CE57E9D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3" name="Text Box 233">
            <a:extLst>
              <a:ext uri="{FF2B5EF4-FFF2-40B4-BE49-F238E27FC236}">
                <a16:creationId xmlns:a16="http://schemas.microsoft.com/office/drawing/2014/main" xmlns="" id="{4DA45953-69F3-45E8-AEA0-27ABA3352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4" name="Text Box 233">
            <a:extLst>
              <a:ext uri="{FF2B5EF4-FFF2-40B4-BE49-F238E27FC236}">
                <a16:creationId xmlns:a16="http://schemas.microsoft.com/office/drawing/2014/main" xmlns="" id="{B11411D6-BFB1-43D3-BAC0-A7DECCDE2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5" name="Text Box 233">
            <a:extLst>
              <a:ext uri="{FF2B5EF4-FFF2-40B4-BE49-F238E27FC236}">
                <a16:creationId xmlns:a16="http://schemas.microsoft.com/office/drawing/2014/main" xmlns="" id="{B8BEFD17-0E22-4979-848F-4F3526BB3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6" name="Text Box 233">
            <a:extLst>
              <a:ext uri="{FF2B5EF4-FFF2-40B4-BE49-F238E27FC236}">
                <a16:creationId xmlns:a16="http://schemas.microsoft.com/office/drawing/2014/main" xmlns="" id="{57DB8B45-2ED3-4A19-9DEE-1214B1BC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7" name="Text Box 233">
            <a:extLst>
              <a:ext uri="{FF2B5EF4-FFF2-40B4-BE49-F238E27FC236}">
                <a16:creationId xmlns:a16="http://schemas.microsoft.com/office/drawing/2014/main" xmlns="" id="{1E92173E-94E6-4255-ABB8-C863EA3FD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8" name="Text Box 233">
            <a:extLst>
              <a:ext uri="{FF2B5EF4-FFF2-40B4-BE49-F238E27FC236}">
                <a16:creationId xmlns:a16="http://schemas.microsoft.com/office/drawing/2014/main" xmlns="" id="{15B0587F-EE25-4423-BCD7-B4512EF85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9" name="Text Box 233">
            <a:extLst>
              <a:ext uri="{FF2B5EF4-FFF2-40B4-BE49-F238E27FC236}">
                <a16:creationId xmlns:a16="http://schemas.microsoft.com/office/drawing/2014/main" xmlns="" id="{6C286FCE-177D-4854-8EDA-86241268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0" name="Text Box 233">
            <a:extLst>
              <a:ext uri="{FF2B5EF4-FFF2-40B4-BE49-F238E27FC236}">
                <a16:creationId xmlns:a16="http://schemas.microsoft.com/office/drawing/2014/main" xmlns="" id="{285D728B-217A-4FB3-BEB4-2603DCA3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1" name="Text Box 233">
            <a:extLst>
              <a:ext uri="{FF2B5EF4-FFF2-40B4-BE49-F238E27FC236}">
                <a16:creationId xmlns:a16="http://schemas.microsoft.com/office/drawing/2014/main" xmlns="" id="{2437CD03-61A8-4A3D-90E3-F19197059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2" name="Text Box 233">
            <a:extLst>
              <a:ext uri="{FF2B5EF4-FFF2-40B4-BE49-F238E27FC236}">
                <a16:creationId xmlns:a16="http://schemas.microsoft.com/office/drawing/2014/main" xmlns="" id="{C5D77F4A-7EA9-423D-BF1E-6DE6185A1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3" name="Text Box 233">
            <a:extLst>
              <a:ext uri="{FF2B5EF4-FFF2-40B4-BE49-F238E27FC236}">
                <a16:creationId xmlns:a16="http://schemas.microsoft.com/office/drawing/2014/main" xmlns="" id="{40DAD5FF-E046-4990-BBA8-C3CC3DCDA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4" name="Text Box 233">
            <a:extLst>
              <a:ext uri="{FF2B5EF4-FFF2-40B4-BE49-F238E27FC236}">
                <a16:creationId xmlns:a16="http://schemas.microsoft.com/office/drawing/2014/main" xmlns="" id="{E2A9AEBD-1C4F-490B-A45A-35A2A3D95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5" name="Text Box 233">
            <a:extLst>
              <a:ext uri="{FF2B5EF4-FFF2-40B4-BE49-F238E27FC236}">
                <a16:creationId xmlns:a16="http://schemas.microsoft.com/office/drawing/2014/main" xmlns="" id="{6FC4943E-D095-445B-9BBD-D758A78CC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6" name="Text Box 233">
            <a:extLst>
              <a:ext uri="{FF2B5EF4-FFF2-40B4-BE49-F238E27FC236}">
                <a16:creationId xmlns:a16="http://schemas.microsoft.com/office/drawing/2014/main" xmlns="" id="{813A384A-5DAF-4E48-A40F-A87EBB553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7" name="Text Box 233">
            <a:extLst>
              <a:ext uri="{FF2B5EF4-FFF2-40B4-BE49-F238E27FC236}">
                <a16:creationId xmlns:a16="http://schemas.microsoft.com/office/drawing/2014/main" xmlns="" id="{CB5494BE-53CC-4162-B993-42217FACE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8" name="Text Box 233">
            <a:extLst>
              <a:ext uri="{FF2B5EF4-FFF2-40B4-BE49-F238E27FC236}">
                <a16:creationId xmlns:a16="http://schemas.microsoft.com/office/drawing/2014/main" xmlns="" id="{B050BEE6-AFE9-416B-B7A0-B25F4641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9" name="Text Box 233">
            <a:extLst>
              <a:ext uri="{FF2B5EF4-FFF2-40B4-BE49-F238E27FC236}">
                <a16:creationId xmlns:a16="http://schemas.microsoft.com/office/drawing/2014/main" xmlns="" id="{FD63E182-1ABD-466D-AAF0-7B7D2DC37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0" name="Text Box 233">
            <a:extLst>
              <a:ext uri="{FF2B5EF4-FFF2-40B4-BE49-F238E27FC236}">
                <a16:creationId xmlns:a16="http://schemas.microsoft.com/office/drawing/2014/main" xmlns="" id="{F51C9CAE-23A9-4B16-9B59-F2E438EF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1" name="Text Box 233">
            <a:extLst>
              <a:ext uri="{FF2B5EF4-FFF2-40B4-BE49-F238E27FC236}">
                <a16:creationId xmlns:a16="http://schemas.microsoft.com/office/drawing/2014/main" xmlns="" id="{E05482EF-09D3-48C3-A6F4-FB55D9228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2" name="Text Box 233">
            <a:extLst>
              <a:ext uri="{FF2B5EF4-FFF2-40B4-BE49-F238E27FC236}">
                <a16:creationId xmlns:a16="http://schemas.microsoft.com/office/drawing/2014/main" xmlns="" id="{E8A6C96A-7BAE-48BC-8896-8C956FB9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3" name="Text Box 233">
            <a:extLst>
              <a:ext uri="{FF2B5EF4-FFF2-40B4-BE49-F238E27FC236}">
                <a16:creationId xmlns:a16="http://schemas.microsoft.com/office/drawing/2014/main" xmlns="" id="{8DE94AE3-0081-46B0-92B9-3297E1E6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4" name="Text Box 233">
            <a:extLst>
              <a:ext uri="{FF2B5EF4-FFF2-40B4-BE49-F238E27FC236}">
                <a16:creationId xmlns:a16="http://schemas.microsoft.com/office/drawing/2014/main" xmlns="" id="{6DEB6B9A-6354-410D-9548-8EB9CF2EB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5" name="Text Box 233">
            <a:extLst>
              <a:ext uri="{FF2B5EF4-FFF2-40B4-BE49-F238E27FC236}">
                <a16:creationId xmlns:a16="http://schemas.microsoft.com/office/drawing/2014/main" xmlns="" id="{B2688769-7043-4FBB-9212-0DEB76E99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6" name="Text Box 233">
            <a:extLst>
              <a:ext uri="{FF2B5EF4-FFF2-40B4-BE49-F238E27FC236}">
                <a16:creationId xmlns:a16="http://schemas.microsoft.com/office/drawing/2014/main" xmlns="" id="{F9AFA14E-245A-4652-9761-A5CF216F4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" name="Text Box 233">
            <a:extLst>
              <a:ext uri="{FF2B5EF4-FFF2-40B4-BE49-F238E27FC236}">
                <a16:creationId xmlns:a16="http://schemas.microsoft.com/office/drawing/2014/main" xmlns="" id="{AEF7D3CF-4444-4B66-B9D5-5D503C440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" name="Text Box 233">
            <a:extLst>
              <a:ext uri="{FF2B5EF4-FFF2-40B4-BE49-F238E27FC236}">
                <a16:creationId xmlns:a16="http://schemas.microsoft.com/office/drawing/2014/main" xmlns="" id="{40BBFF36-6C90-4E32-973A-98F17E02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" name="Text Box 233">
            <a:extLst>
              <a:ext uri="{FF2B5EF4-FFF2-40B4-BE49-F238E27FC236}">
                <a16:creationId xmlns:a16="http://schemas.microsoft.com/office/drawing/2014/main" xmlns="" id="{23AFC7D1-86C3-4F0D-A71D-632317FC4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" name="Text Box 233">
            <a:extLst>
              <a:ext uri="{FF2B5EF4-FFF2-40B4-BE49-F238E27FC236}">
                <a16:creationId xmlns:a16="http://schemas.microsoft.com/office/drawing/2014/main" xmlns="" id="{357C4BB5-5E3B-499A-9263-89FF843C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" name="Text Box 233">
            <a:extLst>
              <a:ext uri="{FF2B5EF4-FFF2-40B4-BE49-F238E27FC236}">
                <a16:creationId xmlns:a16="http://schemas.microsoft.com/office/drawing/2014/main" xmlns="" id="{7E3A1D39-9228-4682-8A8C-4FD42EEEE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" name="Text Box 233">
            <a:extLst>
              <a:ext uri="{FF2B5EF4-FFF2-40B4-BE49-F238E27FC236}">
                <a16:creationId xmlns:a16="http://schemas.microsoft.com/office/drawing/2014/main" xmlns="" id="{6969E7AC-F110-4A66-96CF-88F138FB9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3" name="Text Box 233">
            <a:extLst>
              <a:ext uri="{FF2B5EF4-FFF2-40B4-BE49-F238E27FC236}">
                <a16:creationId xmlns:a16="http://schemas.microsoft.com/office/drawing/2014/main" xmlns="" id="{391FB636-9144-4878-8AA7-438DCEA6D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4" name="Text Box 233">
            <a:extLst>
              <a:ext uri="{FF2B5EF4-FFF2-40B4-BE49-F238E27FC236}">
                <a16:creationId xmlns:a16="http://schemas.microsoft.com/office/drawing/2014/main" xmlns="" id="{8966A52A-AE78-46A3-9A5A-70854BC23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5" name="Text Box 233">
            <a:extLst>
              <a:ext uri="{FF2B5EF4-FFF2-40B4-BE49-F238E27FC236}">
                <a16:creationId xmlns:a16="http://schemas.microsoft.com/office/drawing/2014/main" xmlns="" id="{EEF78A29-3331-4FD3-AB1B-66FEA344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6" name="Text Box 233">
            <a:extLst>
              <a:ext uri="{FF2B5EF4-FFF2-40B4-BE49-F238E27FC236}">
                <a16:creationId xmlns:a16="http://schemas.microsoft.com/office/drawing/2014/main" xmlns="" id="{4D1E52F3-9621-41AC-B256-804040C0B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7" name="Text Box 233">
            <a:extLst>
              <a:ext uri="{FF2B5EF4-FFF2-40B4-BE49-F238E27FC236}">
                <a16:creationId xmlns:a16="http://schemas.microsoft.com/office/drawing/2014/main" xmlns="" id="{72567F4B-DA80-417F-9296-3099C5BBF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8" name="Text Box 233">
            <a:extLst>
              <a:ext uri="{FF2B5EF4-FFF2-40B4-BE49-F238E27FC236}">
                <a16:creationId xmlns:a16="http://schemas.microsoft.com/office/drawing/2014/main" xmlns="" id="{6BEA0360-5B88-442D-8E29-5FFBBEFEC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9" name="Text Box 233">
            <a:extLst>
              <a:ext uri="{FF2B5EF4-FFF2-40B4-BE49-F238E27FC236}">
                <a16:creationId xmlns:a16="http://schemas.microsoft.com/office/drawing/2014/main" xmlns="" id="{D12CE817-02C3-4415-8F1E-0185FA4F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0" name="Text Box 233">
            <a:extLst>
              <a:ext uri="{FF2B5EF4-FFF2-40B4-BE49-F238E27FC236}">
                <a16:creationId xmlns:a16="http://schemas.microsoft.com/office/drawing/2014/main" xmlns="" id="{D1939AF2-1B67-4C61-B00F-8B375C0B6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1" name="Text Box 233">
            <a:extLst>
              <a:ext uri="{FF2B5EF4-FFF2-40B4-BE49-F238E27FC236}">
                <a16:creationId xmlns:a16="http://schemas.microsoft.com/office/drawing/2014/main" xmlns="" id="{D946F5BD-A6A4-4AE3-907B-0CBB2E2E6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2" name="Text Box 233">
            <a:extLst>
              <a:ext uri="{FF2B5EF4-FFF2-40B4-BE49-F238E27FC236}">
                <a16:creationId xmlns:a16="http://schemas.microsoft.com/office/drawing/2014/main" xmlns="" id="{FFE97BE9-0EB7-4281-A993-0C0BBDED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3" name="Text Box 233">
            <a:extLst>
              <a:ext uri="{FF2B5EF4-FFF2-40B4-BE49-F238E27FC236}">
                <a16:creationId xmlns:a16="http://schemas.microsoft.com/office/drawing/2014/main" xmlns="" id="{E4D9C02A-CC4F-45D2-8E01-EE8980B73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4" name="Text Box 233">
            <a:extLst>
              <a:ext uri="{FF2B5EF4-FFF2-40B4-BE49-F238E27FC236}">
                <a16:creationId xmlns:a16="http://schemas.microsoft.com/office/drawing/2014/main" xmlns="" id="{A7C022D6-B013-4D6A-8B3C-4BFA522F7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5" name="Text Box 233">
            <a:extLst>
              <a:ext uri="{FF2B5EF4-FFF2-40B4-BE49-F238E27FC236}">
                <a16:creationId xmlns:a16="http://schemas.microsoft.com/office/drawing/2014/main" xmlns="" id="{25CB008D-EE93-4FF5-8F20-968645EC0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6" name="Text Box 233">
            <a:extLst>
              <a:ext uri="{FF2B5EF4-FFF2-40B4-BE49-F238E27FC236}">
                <a16:creationId xmlns:a16="http://schemas.microsoft.com/office/drawing/2014/main" xmlns="" id="{C5D99D57-D1C5-425E-8FC9-45F540CEE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" name="Text Box 233">
            <a:extLst>
              <a:ext uri="{FF2B5EF4-FFF2-40B4-BE49-F238E27FC236}">
                <a16:creationId xmlns:a16="http://schemas.microsoft.com/office/drawing/2014/main" xmlns="" id="{DAC0BD10-2CB5-4987-8DE8-DD494E557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8" name="Text Box 233">
            <a:extLst>
              <a:ext uri="{FF2B5EF4-FFF2-40B4-BE49-F238E27FC236}">
                <a16:creationId xmlns:a16="http://schemas.microsoft.com/office/drawing/2014/main" xmlns="" id="{590C043B-B63C-4961-9C4D-4F17B59F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9" name="Text Box 233">
            <a:extLst>
              <a:ext uri="{FF2B5EF4-FFF2-40B4-BE49-F238E27FC236}">
                <a16:creationId xmlns:a16="http://schemas.microsoft.com/office/drawing/2014/main" xmlns="" id="{3C924559-8979-45E5-82C5-49EF57E2F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0" name="Text Box 233">
            <a:extLst>
              <a:ext uri="{FF2B5EF4-FFF2-40B4-BE49-F238E27FC236}">
                <a16:creationId xmlns:a16="http://schemas.microsoft.com/office/drawing/2014/main" xmlns="" id="{15F06F68-1B34-4D6D-8E61-BF118575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1" name="Text Box 233">
            <a:extLst>
              <a:ext uri="{FF2B5EF4-FFF2-40B4-BE49-F238E27FC236}">
                <a16:creationId xmlns:a16="http://schemas.microsoft.com/office/drawing/2014/main" xmlns="" id="{0456E060-6FD7-41FA-A0B2-7707F471E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2" name="Text Box 233">
            <a:extLst>
              <a:ext uri="{FF2B5EF4-FFF2-40B4-BE49-F238E27FC236}">
                <a16:creationId xmlns:a16="http://schemas.microsoft.com/office/drawing/2014/main" xmlns="" id="{8D123E63-6734-486F-B273-319F3064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3" name="Text Box 233">
            <a:extLst>
              <a:ext uri="{FF2B5EF4-FFF2-40B4-BE49-F238E27FC236}">
                <a16:creationId xmlns:a16="http://schemas.microsoft.com/office/drawing/2014/main" xmlns="" id="{4E68EA1F-9FF1-4710-8D92-B21423C8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4" name="Text Box 233">
            <a:extLst>
              <a:ext uri="{FF2B5EF4-FFF2-40B4-BE49-F238E27FC236}">
                <a16:creationId xmlns:a16="http://schemas.microsoft.com/office/drawing/2014/main" xmlns="" id="{C6CDEDE5-6DDD-42BE-9C39-775646413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5" name="Text Box 233">
            <a:extLst>
              <a:ext uri="{FF2B5EF4-FFF2-40B4-BE49-F238E27FC236}">
                <a16:creationId xmlns:a16="http://schemas.microsoft.com/office/drawing/2014/main" xmlns="" id="{CB7A4A5A-D18D-462C-89AB-FA97370F8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6" name="Text Box 233">
            <a:extLst>
              <a:ext uri="{FF2B5EF4-FFF2-40B4-BE49-F238E27FC236}">
                <a16:creationId xmlns:a16="http://schemas.microsoft.com/office/drawing/2014/main" xmlns="" id="{89C6AC83-007B-4C6A-8F5D-921C5168A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7" name="Text Box 233">
            <a:extLst>
              <a:ext uri="{FF2B5EF4-FFF2-40B4-BE49-F238E27FC236}">
                <a16:creationId xmlns:a16="http://schemas.microsoft.com/office/drawing/2014/main" xmlns="" id="{5411DC3A-C4A2-47A1-82E8-8A87A7B6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8" name="Text Box 233">
            <a:extLst>
              <a:ext uri="{FF2B5EF4-FFF2-40B4-BE49-F238E27FC236}">
                <a16:creationId xmlns:a16="http://schemas.microsoft.com/office/drawing/2014/main" xmlns="" id="{59E5F389-D65D-49BD-9138-43FD779B6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9" name="Text Box 233">
            <a:extLst>
              <a:ext uri="{FF2B5EF4-FFF2-40B4-BE49-F238E27FC236}">
                <a16:creationId xmlns:a16="http://schemas.microsoft.com/office/drawing/2014/main" xmlns="" id="{BDDF5068-67FA-4830-8C04-79F3BA52B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0" name="Text Box 233">
            <a:extLst>
              <a:ext uri="{FF2B5EF4-FFF2-40B4-BE49-F238E27FC236}">
                <a16:creationId xmlns:a16="http://schemas.microsoft.com/office/drawing/2014/main" xmlns="" id="{D8636007-D5DB-499D-B69B-A858EAC3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1" name="Text Box 233">
            <a:extLst>
              <a:ext uri="{FF2B5EF4-FFF2-40B4-BE49-F238E27FC236}">
                <a16:creationId xmlns:a16="http://schemas.microsoft.com/office/drawing/2014/main" xmlns="" id="{84F6BA30-51E5-4062-BCB4-72B0DE6F5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2" name="Text Box 233">
            <a:extLst>
              <a:ext uri="{FF2B5EF4-FFF2-40B4-BE49-F238E27FC236}">
                <a16:creationId xmlns:a16="http://schemas.microsoft.com/office/drawing/2014/main" xmlns="" id="{D2098B2F-D3FB-4E9F-81DC-98AC7F3B5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3" name="Text Box 233">
            <a:extLst>
              <a:ext uri="{FF2B5EF4-FFF2-40B4-BE49-F238E27FC236}">
                <a16:creationId xmlns:a16="http://schemas.microsoft.com/office/drawing/2014/main" xmlns="" id="{6179AE86-3FAA-4367-8454-08CD9C5B6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4" name="Text Box 233">
            <a:extLst>
              <a:ext uri="{FF2B5EF4-FFF2-40B4-BE49-F238E27FC236}">
                <a16:creationId xmlns:a16="http://schemas.microsoft.com/office/drawing/2014/main" xmlns="" id="{6DAB6ECE-D616-42EB-994D-54A29DFE4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5" name="Text Box 233">
            <a:extLst>
              <a:ext uri="{FF2B5EF4-FFF2-40B4-BE49-F238E27FC236}">
                <a16:creationId xmlns:a16="http://schemas.microsoft.com/office/drawing/2014/main" xmlns="" id="{E2D7D40C-C913-4ADB-BA6F-514B0C2F1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6" name="Text Box 233">
            <a:extLst>
              <a:ext uri="{FF2B5EF4-FFF2-40B4-BE49-F238E27FC236}">
                <a16:creationId xmlns:a16="http://schemas.microsoft.com/office/drawing/2014/main" xmlns="" id="{D5682B85-7193-4256-90A6-BA9D03C7D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7" name="Text Box 233">
            <a:extLst>
              <a:ext uri="{FF2B5EF4-FFF2-40B4-BE49-F238E27FC236}">
                <a16:creationId xmlns:a16="http://schemas.microsoft.com/office/drawing/2014/main" xmlns="" id="{A67DA338-911F-4FCD-B5A1-BEA3B01F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8" name="Text Box 233">
            <a:extLst>
              <a:ext uri="{FF2B5EF4-FFF2-40B4-BE49-F238E27FC236}">
                <a16:creationId xmlns:a16="http://schemas.microsoft.com/office/drawing/2014/main" xmlns="" id="{DB1416D4-E8CF-4826-BE6F-D8826EDBC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9" name="Text Box 233">
            <a:extLst>
              <a:ext uri="{FF2B5EF4-FFF2-40B4-BE49-F238E27FC236}">
                <a16:creationId xmlns:a16="http://schemas.microsoft.com/office/drawing/2014/main" xmlns="" id="{9B20E4D2-C3CF-4AD9-8D93-8F8341050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0" name="Text Box 233">
            <a:extLst>
              <a:ext uri="{FF2B5EF4-FFF2-40B4-BE49-F238E27FC236}">
                <a16:creationId xmlns:a16="http://schemas.microsoft.com/office/drawing/2014/main" xmlns="" id="{6353425E-A917-4ED0-B95E-A57902D45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1" name="Text Box 233">
            <a:extLst>
              <a:ext uri="{FF2B5EF4-FFF2-40B4-BE49-F238E27FC236}">
                <a16:creationId xmlns:a16="http://schemas.microsoft.com/office/drawing/2014/main" xmlns="" id="{5B368FC8-AD8E-4A1D-A157-8CBAF7025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2" name="Text Box 233">
            <a:extLst>
              <a:ext uri="{FF2B5EF4-FFF2-40B4-BE49-F238E27FC236}">
                <a16:creationId xmlns:a16="http://schemas.microsoft.com/office/drawing/2014/main" xmlns="" id="{3122102E-5A22-4E5F-B5E5-CFD80648F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3" name="Text Box 233">
            <a:extLst>
              <a:ext uri="{FF2B5EF4-FFF2-40B4-BE49-F238E27FC236}">
                <a16:creationId xmlns:a16="http://schemas.microsoft.com/office/drawing/2014/main" xmlns="" id="{AD76D2D9-C023-4CB3-ADD6-4DF44E5F4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4" name="Text Box 233">
            <a:extLst>
              <a:ext uri="{FF2B5EF4-FFF2-40B4-BE49-F238E27FC236}">
                <a16:creationId xmlns:a16="http://schemas.microsoft.com/office/drawing/2014/main" xmlns="" id="{9879B477-F340-49E1-A9AF-4ED83F830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5" name="Text Box 233">
            <a:extLst>
              <a:ext uri="{FF2B5EF4-FFF2-40B4-BE49-F238E27FC236}">
                <a16:creationId xmlns:a16="http://schemas.microsoft.com/office/drawing/2014/main" xmlns="" id="{55A71C0B-D306-4F50-AA92-CF7114B6D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6" name="Text Box 233">
            <a:extLst>
              <a:ext uri="{FF2B5EF4-FFF2-40B4-BE49-F238E27FC236}">
                <a16:creationId xmlns:a16="http://schemas.microsoft.com/office/drawing/2014/main" xmlns="" id="{5344F9EF-F6C5-4178-8E88-9A9A0D0DF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7" name="Text Box 233">
            <a:extLst>
              <a:ext uri="{FF2B5EF4-FFF2-40B4-BE49-F238E27FC236}">
                <a16:creationId xmlns:a16="http://schemas.microsoft.com/office/drawing/2014/main" xmlns="" id="{5E88F217-91BA-4602-B3CB-27CB374A8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8" name="Text Box 233">
            <a:extLst>
              <a:ext uri="{FF2B5EF4-FFF2-40B4-BE49-F238E27FC236}">
                <a16:creationId xmlns:a16="http://schemas.microsoft.com/office/drawing/2014/main" xmlns="" id="{7531661B-9E00-4045-9F25-B165D1D61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9" name="Text Box 233">
            <a:extLst>
              <a:ext uri="{FF2B5EF4-FFF2-40B4-BE49-F238E27FC236}">
                <a16:creationId xmlns:a16="http://schemas.microsoft.com/office/drawing/2014/main" xmlns="" id="{D03F8915-F595-467C-89B4-19147E764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0" name="Text Box 233">
            <a:extLst>
              <a:ext uri="{FF2B5EF4-FFF2-40B4-BE49-F238E27FC236}">
                <a16:creationId xmlns:a16="http://schemas.microsoft.com/office/drawing/2014/main" xmlns="" id="{178E9D09-8141-49BC-B340-B227818DA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1" name="Text Box 233">
            <a:extLst>
              <a:ext uri="{FF2B5EF4-FFF2-40B4-BE49-F238E27FC236}">
                <a16:creationId xmlns:a16="http://schemas.microsoft.com/office/drawing/2014/main" xmlns="" id="{C6491F50-2A1C-43B3-84FC-03C6E101A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2" name="Text Box 233">
            <a:extLst>
              <a:ext uri="{FF2B5EF4-FFF2-40B4-BE49-F238E27FC236}">
                <a16:creationId xmlns:a16="http://schemas.microsoft.com/office/drawing/2014/main" xmlns="" id="{8574E738-045B-40D9-ABE6-453F138C3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3" name="Text Box 233">
            <a:extLst>
              <a:ext uri="{FF2B5EF4-FFF2-40B4-BE49-F238E27FC236}">
                <a16:creationId xmlns:a16="http://schemas.microsoft.com/office/drawing/2014/main" xmlns="" id="{94AECE8F-753C-420B-9D5D-BB2E64F3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4" name="Text Box 233">
            <a:extLst>
              <a:ext uri="{FF2B5EF4-FFF2-40B4-BE49-F238E27FC236}">
                <a16:creationId xmlns:a16="http://schemas.microsoft.com/office/drawing/2014/main" xmlns="" id="{0823BDA6-2B7D-4D3C-9C0F-DAD8C86E2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5" name="Text Box 233">
            <a:extLst>
              <a:ext uri="{FF2B5EF4-FFF2-40B4-BE49-F238E27FC236}">
                <a16:creationId xmlns:a16="http://schemas.microsoft.com/office/drawing/2014/main" xmlns="" id="{AD14D0FA-C762-40BB-93FE-EC3D6FB01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6" name="Text Box 233">
            <a:extLst>
              <a:ext uri="{FF2B5EF4-FFF2-40B4-BE49-F238E27FC236}">
                <a16:creationId xmlns:a16="http://schemas.microsoft.com/office/drawing/2014/main" xmlns="" id="{FAA049E2-2551-42F8-9976-86DF752A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7" name="Text Box 233">
            <a:extLst>
              <a:ext uri="{FF2B5EF4-FFF2-40B4-BE49-F238E27FC236}">
                <a16:creationId xmlns:a16="http://schemas.microsoft.com/office/drawing/2014/main" xmlns="" id="{4BF95452-9727-4237-96EE-DCB3821BF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8" name="Text Box 233">
            <a:extLst>
              <a:ext uri="{FF2B5EF4-FFF2-40B4-BE49-F238E27FC236}">
                <a16:creationId xmlns:a16="http://schemas.microsoft.com/office/drawing/2014/main" xmlns="" id="{FDC9ABFA-DDFC-4CEB-94F7-845284D4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9" name="Text Box 233">
            <a:extLst>
              <a:ext uri="{FF2B5EF4-FFF2-40B4-BE49-F238E27FC236}">
                <a16:creationId xmlns:a16="http://schemas.microsoft.com/office/drawing/2014/main" xmlns="" id="{F0DA71FB-ED1B-4343-90B8-7208A1FAC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0" name="Text Box 233">
            <a:extLst>
              <a:ext uri="{FF2B5EF4-FFF2-40B4-BE49-F238E27FC236}">
                <a16:creationId xmlns:a16="http://schemas.microsoft.com/office/drawing/2014/main" xmlns="" id="{1D7BAD6B-8E77-46F3-9FC8-0D1900C2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1" name="Text Box 233">
            <a:extLst>
              <a:ext uri="{FF2B5EF4-FFF2-40B4-BE49-F238E27FC236}">
                <a16:creationId xmlns:a16="http://schemas.microsoft.com/office/drawing/2014/main" xmlns="" id="{39C18848-4E0A-4D1E-973E-9D41B4AEF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2" name="Text Box 233">
            <a:extLst>
              <a:ext uri="{FF2B5EF4-FFF2-40B4-BE49-F238E27FC236}">
                <a16:creationId xmlns:a16="http://schemas.microsoft.com/office/drawing/2014/main" xmlns="" id="{7A62AF39-E309-4D53-B200-671E88EE0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3" name="Text Box 233">
            <a:extLst>
              <a:ext uri="{FF2B5EF4-FFF2-40B4-BE49-F238E27FC236}">
                <a16:creationId xmlns:a16="http://schemas.microsoft.com/office/drawing/2014/main" xmlns="" id="{CAAA7FFB-7527-487F-B19D-9C6FC0C64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4" name="Text Box 233">
            <a:extLst>
              <a:ext uri="{FF2B5EF4-FFF2-40B4-BE49-F238E27FC236}">
                <a16:creationId xmlns:a16="http://schemas.microsoft.com/office/drawing/2014/main" xmlns="" id="{B2A44951-5E0E-4A72-AB4B-2D323CDD4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5" name="Text Box 233">
            <a:extLst>
              <a:ext uri="{FF2B5EF4-FFF2-40B4-BE49-F238E27FC236}">
                <a16:creationId xmlns:a16="http://schemas.microsoft.com/office/drawing/2014/main" xmlns="" id="{5F2D3A2B-1EED-4D44-9A92-9984F6904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6" name="Text Box 233">
            <a:extLst>
              <a:ext uri="{FF2B5EF4-FFF2-40B4-BE49-F238E27FC236}">
                <a16:creationId xmlns:a16="http://schemas.microsoft.com/office/drawing/2014/main" xmlns="" id="{C9863B32-B4D3-4ADF-B5D8-1783563A1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7" name="Text Box 233">
            <a:extLst>
              <a:ext uri="{FF2B5EF4-FFF2-40B4-BE49-F238E27FC236}">
                <a16:creationId xmlns:a16="http://schemas.microsoft.com/office/drawing/2014/main" xmlns="" id="{A6CE65F5-9C94-4114-912F-D2BE5250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8" name="Text Box 233">
            <a:extLst>
              <a:ext uri="{FF2B5EF4-FFF2-40B4-BE49-F238E27FC236}">
                <a16:creationId xmlns:a16="http://schemas.microsoft.com/office/drawing/2014/main" xmlns="" id="{3D71507F-AC1A-4CEC-B88C-B0D70DF5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9" name="Text Box 233">
            <a:extLst>
              <a:ext uri="{FF2B5EF4-FFF2-40B4-BE49-F238E27FC236}">
                <a16:creationId xmlns:a16="http://schemas.microsoft.com/office/drawing/2014/main" xmlns="" id="{26D6CD68-3D32-4A42-8428-33227849C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0" name="Text Box 233">
            <a:extLst>
              <a:ext uri="{FF2B5EF4-FFF2-40B4-BE49-F238E27FC236}">
                <a16:creationId xmlns:a16="http://schemas.microsoft.com/office/drawing/2014/main" xmlns="" id="{D6EDB21C-FAFF-4EF6-9647-CFF7D8B11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1" name="Text Box 233">
            <a:extLst>
              <a:ext uri="{FF2B5EF4-FFF2-40B4-BE49-F238E27FC236}">
                <a16:creationId xmlns:a16="http://schemas.microsoft.com/office/drawing/2014/main" xmlns="" id="{05530308-683D-4BD5-A414-9481DA994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2" name="Text Box 233">
            <a:extLst>
              <a:ext uri="{FF2B5EF4-FFF2-40B4-BE49-F238E27FC236}">
                <a16:creationId xmlns:a16="http://schemas.microsoft.com/office/drawing/2014/main" xmlns="" id="{97932A9A-24CA-4B57-A3B1-21104627B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3" name="Text Box 233">
            <a:extLst>
              <a:ext uri="{FF2B5EF4-FFF2-40B4-BE49-F238E27FC236}">
                <a16:creationId xmlns:a16="http://schemas.microsoft.com/office/drawing/2014/main" xmlns="" id="{3B50757C-ADA1-48E5-9138-0AF2D4D85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4" name="Text Box 233">
            <a:extLst>
              <a:ext uri="{FF2B5EF4-FFF2-40B4-BE49-F238E27FC236}">
                <a16:creationId xmlns:a16="http://schemas.microsoft.com/office/drawing/2014/main" xmlns="" id="{104A0907-2BDC-458D-90F8-1FBD89AC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5" name="Text Box 233">
            <a:extLst>
              <a:ext uri="{FF2B5EF4-FFF2-40B4-BE49-F238E27FC236}">
                <a16:creationId xmlns:a16="http://schemas.microsoft.com/office/drawing/2014/main" xmlns="" id="{AEAB21B5-CE9D-4B27-9152-94735E42E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6" name="Text Box 233">
            <a:extLst>
              <a:ext uri="{FF2B5EF4-FFF2-40B4-BE49-F238E27FC236}">
                <a16:creationId xmlns:a16="http://schemas.microsoft.com/office/drawing/2014/main" xmlns="" id="{8AA1D6EC-7555-463F-8B66-6D90AA4F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7" name="Text Box 233">
            <a:extLst>
              <a:ext uri="{FF2B5EF4-FFF2-40B4-BE49-F238E27FC236}">
                <a16:creationId xmlns:a16="http://schemas.microsoft.com/office/drawing/2014/main" xmlns="" id="{4482EA59-DDA0-4C75-BD69-FDFE0BC53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8" name="Text Box 233">
            <a:extLst>
              <a:ext uri="{FF2B5EF4-FFF2-40B4-BE49-F238E27FC236}">
                <a16:creationId xmlns:a16="http://schemas.microsoft.com/office/drawing/2014/main" xmlns="" id="{F40230C6-B2AA-4295-B9FD-626414DEB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9" name="Text Box 233">
            <a:extLst>
              <a:ext uri="{FF2B5EF4-FFF2-40B4-BE49-F238E27FC236}">
                <a16:creationId xmlns:a16="http://schemas.microsoft.com/office/drawing/2014/main" xmlns="" id="{394884CE-6BC0-49DD-86B2-F039BBCB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0" name="Text Box 233">
            <a:extLst>
              <a:ext uri="{FF2B5EF4-FFF2-40B4-BE49-F238E27FC236}">
                <a16:creationId xmlns:a16="http://schemas.microsoft.com/office/drawing/2014/main" xmlns="" id="{9B39D78D-5DB5-4394-B767-366EB67E3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1" name="Text Box 233">
            <a:extLst>
              <a:ext uri="{FF2B5EF4-FFF2-40B4-BE49-F238E27FC236}">
                <a16:creationId xmlns:a16="http://schemas.microsoft.com/office/drawing/2014/main" xmlns="" id="{FC322FB4-2CED-407C-B2B6-D1AD71699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2" name="Text Box 233">
            <a:extLst>
              <a:ext uri="{FF2B5EF4-FFF2-40B4-BE49-F238E27FC236}">
                <a16:creationId xmlns:a16="http://schemas.microsoft.com/office/drawing/2014/main" xmlns="" id="{E837D27E-F6AE-4F3A-AB1F-BE962689C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3" name="Text Box 233">
            <a:extLst>
              <a:ext uri="{FF2B5EF4-FFF2-40B4-BE49-F238E27FC236}">
                <a16:creationId xmlns:a16="http://schemas.microsoft.com/office/drawing/2014/main" xmlns="" id="{E91573C4-97D6-4115-8D31-589B39C6F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4" name="Text Box 233">
            <a:extLst>
              <a:ext uri="{FF2B5EF4-FFF2-40B4-BE49-F238E27FC236}">
                <a16:creationId xmlns:a16="http://schemas.microsoft.com/office/drawing/2014/main" xmlns="" id="{68CB7997-EEA4-43A5-B137-3D081EFB4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5" name="Text Box 233">
            <a:extLst>
              <a:ext uri="{FF2B5EF4-FFF2-40B4-BE49-F238E27FC236}">
                <a16:creationId xmlns:a16="http://schemas.microsoft.com/office/drawing/2014/main" xmlns="" id="{958920F9-EDC3-4243-8E26-23303AA3D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6" name="Text Box 233">
            <a:extLst>
              <a:ext uri="{FF2B5EF4-FFF2-40B4-BE49-F238E27FC236}">
                <a16:creationId xmlns:a16="http://schemas.microsoft.com/office/drawing/2014/main" xmlns="" id="{1F672B72-4C82-4588-A7A8-DEA551FBE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7" name="Text Box 233">
            <a:extLst>
              <a:ext uri="{FF2B5EF4-FFF2-40B4-BE49-F238E27FC236}">
                <a16:creationId xmlns:a16="http://schemas.microsoft.com/office/drawing/2014/main" xmlns="" id="{A4B75397-3777-4A54-B621-74F23CC09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8" name="Text Box 233">
            <a:extLst>
              <a:ext uri="{FF2B5EF4-FFF2-40B4-BE49-F238E27FC236}">
                <a16:creationId xmlns:a16="http://schemas.microsoft.com/office/drawing/2014/main" xmlns="" id="{0CE88B9C-CBA5-486F-BEE8-C256FB0A1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9" name="Text Box 233">
            <a:extLst>
              <a:ext uri="{FF2B5EF4-FFF2-40B4-BE49-F238E27FC236}">
                <a16:creationId xmlns:a16="http://schemas.microsoft.com/office/drawing/2014/main" xmlns="" id="{D64F13EC-45A7-4FDE-B49D-E5A0262B7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0" name="Text Box 233">
            <a:extLst>
              <a:ext uri="{FF2B5EF4-FFF2-40B4-BE49-F238E27FC236}">
                <a16:creationId xmlns:a16="http://schemas.microsoft.com/office/drawing/2014/main" xmlns="" id="{96796C0C-CAEE-4342-96B6-FAE458E7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1" name="Text Box 233">
            <a:extLst>
              <a:ext uri="{FF2B5EF4-FFF2-40B4-BE49-F238E27FC236}">
                <a16:creationId xmlns:a16="http://schemas.microsoft.com/office/drawing/2014/main" xmlns="" id="{2E35CCE9-FE94-4401-A534-A1259DF1F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2" name="Text Box 233">
            <a:extLst>
              <a:ext uri="{FF2B5EF4-FFF2-40B4-BE49-F238E27FC236}">
                <a16:creationId xmlns:a16="http://schemas.microsoft.com/office/drawing/2014/main" xmlns="" id="{41DD959F-8DB0-4EAC-A046-3E19367DB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3" name="Text Box 233">
            <a:extLst>
              <a:ext uri="{FF2B5EF4-FFF2-40B4-BE49-F238E27FC236}">
                <a16:creationId xmlns:a16="http://schemas.microsoft.com/office/drawing/2014/main" xmlns="" id="{8532BCAE-7CD1-4237-B348-308916C4A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4" name="Text Box 233">
            <a:extLst>
              <a:ext uri="{FF2B5EF4-FFF2-40B4-BE49-F238E27FC236}">
                <a16:creationId xmlns:a16="http://schemas.microsoft.com/office/drawing/2014/main" xmlns="" id="{F00F4021-479C-42BB-9A8A-F3DDDEBE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5" name="Text Box 233">
            <a:extLst>
              <a:ext uri="{FF2B5EF4-FFF2-40B4-BE49-F238E27FC236}">
                <a16:creationId xmlns:a16="http://schemas.microsoft.com/office/drawing/2014/main" xmlns="" id="{FFB6E775-8916-4B3F-8996-FF5F5551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6" name="Text Box 233">
            <a:extLst>
              <a:ext uri="{FF2B5EF4-FFF2-40B4-BE49-F238E27FC236}">
                <a16:creationId xmlns:a16="http://schemas.microsoft.com/office/drawing/2014/main" xmlns="" id="{BA1DA8E8-E9CE-4C40-A9CF-7616642DE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7" name="Text Box 233">
            <a:extLst>
              <a:ext uri="{FF2B5EF4-FFF2-40B4-BE49-F238E27FC236}">
                <a16:creationId xmlns:a16="http://schemas.microsoft.com/office/drawing/2014/main" xmlns="" id="{37CE46CA-25D7-4120-88D6-7FF87371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8" name="Text Box 233">
            <a:extLst>
              <a:ext uri="{FF2B5EF4-FFF2-40B4-BE49-F238E27FC236}">
                <a16:creationId xmlns:a16="http://schemas.microsoft.com/office/drawing/2014/main" xmlns="" id="{EC9B4268-A3F8-44F7-8FE6-57E9A1829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" name="Text Box 233">
            <a:extLst>
              <a:ext uri="{FF2B5EF4-FFF2-40B4-BE49-F238E27FC236}">
                <a16:creationId xmlns:a16="http://schemas.microsoft.com/office/drawing/2014/main" xmlns="" id="{0D56EFBD-D03B-4A5C-882E-0061F21AC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" name="Text Box 233">
            <a:extLst>
              <a:ext uri="{FF2B5EF4-FFF2-40B4-BE49-F238E27FC236}">
                <a16:creationId xmlns:a16="http://schemas.microsoft.com/office/drawing/2014/main" xmlns="" id="{2BEBA866-FD9A-4B91-8446-55DC517F8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" name="Text Box 233">
            <a:extLst>
              <a:ext uri="{FF2B5EF4-FFF2-40B4-BE49-F238E27FC236}">
                <a16:creationId xmlns:a16="http://schemas.microsoft.com/office/drawing/2014/main" xmlns="" id="{E76A00FE-28DE-438B-8606-CCA758EF6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" name="Text Box 233">
            <a:extLst>
              <a:ext uri="{FF2B5EF4-FFF2-40B4-BE49-F238E27FC236}">
                <a16:creationId xmlns:a16="http://schemas.microsoft.com/office/drawing/2014/main" xmlns="" id="{F609020D-BD06-42E5-BAD4-B065AAEB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3" name="Text Box 233">
            <a:extLst>
              <a:ext uri="{FF2B5EF4-FFF2-40B4-BE49-F238E27FC236}">
                <a16:creationId xmlns:a16="http://schemas.microsoft.com/office/drawing/2014/main" xmlns="" id="{6D458C03-C521-41BA-B2A3-0B168432D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" name="Text Box 233">
            <a:extLst>
              <a:ext uri="{FF2B5EF4-FFF2-40B4-BE49-F238E27FC236}">
                <a16:creationId xmlns:a16="http://schemas.microsoft.com/office/drawing/2014/main" xmlns="" id="{B3ED619F-D040-49A1-9892-5680CD910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5" name="Text Box 233">
            <a:extLst>
              <a:ext uri="{FF2B5EF4-FFF2-40B4-BE49-F238E27FC236}">
                <a16:creationId xmlns:a16="http://schemas.microsoft.com/office/drawing/2014/main" xmlns="" id="{CE3D09B9-1011-47C1-A23C-76DA27540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6" name="Text Box 233">
            <a:extLst>
              <a:ext uri="{FF2B5EF4-FFF2-40B4-BE49-F238E27FC236}">
                <a16:creationId xmlns:a16="http://schemas.microsoft.com/office/drawing/2014/main" xmlns="" id="{334B19FA-35C9-4CA7-A1C3-3E41B0718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7" name="Text Box 233">
            <a:extLst>
              <a:ext uri="{FF2B5EF4-FFF2-40B4-BE49-F238E27FC236}">
                <a16:creationId xmlns:a16="http://schemas.microsoft.com/office/drawing/2014/main" xmlns="" id="{C2FF081F-DCC6-4449-9E9D-F8C8B23F8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8" name="Text Box 233">
            <a:extLst>
              <a:ext uri="{FF2B5EF4-FFF2-40B4-BE49-F238E27FC236}">
                <a16:creationId xmlns:a16="http://schemas.microsoft.com/office/drawing/2014/main" xmlns="" id="{93A3EE1C-4C43-45D6-BD4C-FCB8476FE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9" name="Text Box 233">
            <a:extLst>
              <a:ext uri="{FF2B5EF4-FFF2-40B4-BE49-F238E27FC236}">
                <a16:creationId xmlns:a16="http://schemas.microsoft.com/office/drawing/2014/main" xmlns="" id="{4430D4E9-72ED-4CE5-8C7A-743978D87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0" name="Text Box 233">
            <a:extLst>
              <a:ext uri="{FF2B5EF4-FFF2-40B4-BE49-F238E27FC236}">
                <a16:creationId xmlns:a16="http://schemas.microsoft.com/office/drawing/2014/main" xmlns="" id="{67CD06BC-7706-4281-91DC-5CB6C0D10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1" name="Text Box 233">
            <a:extLst>
              <a:ext uri="{FF2B5EF4-FFF2-40B4-BE49-F238E27FC236}">
                <a16:creationId xmlns:a16="http://schemas.microsoft.com/office/drawing/2014/main" xmlns="" id="{B74EFD26-215E-4A8F-9D80-EC53AD497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2" name="Text Box 233">
            <a:extLst>
              <a:ext uri="{FF2B5EF4-FFF2-40B4-BE49-F238E27FC236}">
                <a16:creationId xmlns:a16="http://schemas.microsoft.com/office/drawing/2014/main" xmlns="" id="{5C04BF3B-F337-45C9-9ABB-530A6C533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3" name="Text Box 233">
            <a:extLst>
              <a:ext uri="{FF2B5EF4-FFF2-40B4-BE49-F238E27FC236}">
                <a16:creationId xmlns:a16="http://schemas.microsoft.com/office/drawing/2014/main" xmlns="" id="{AAC9A21D-94ED-403B-B4AF-B73473FCF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4" name="Text Box 233">
            <a:extLst>
              <a:ext uri="{FF2B5EF4-FFF2-40B4-BE49-F238E27FC236}">
                <a16:creationId xmlns:a16="http://schemas.microsoft.com/office/drawing/2014/main" xmlns="" id="{A272BA35-6C66-4B60-B354-FAEC2AAC0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5" name="Text Box 233">
            <a:extLst>
              <a:ext uri="{FF2B5EF4-FFF2-40B4-BE49-F238E27FC236}">
                <a16:creationId xmlns:a16="http://schemas.microsoft.com/office/drawing/2014/main" xmlns="" id="{6ED1C5DE-FD19-4A0A-BDB1-F76DDD3CD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6" name="Text Box 233">
            <a:extLst>
              <a:ext uri="{FF2B5EF4-FFF2-40B4-BE49-F238E27FC236}">
                <a16:creationId xmlns:a16="http://schemas.microsoft.com/office/drawing/2014/main" xmlns="" id="{3DC53A23-1CA5-4A28-A59A-9E4BE44EB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7" name="Text Box 233">
            <a:extLst>
              <a:ext uri="{FF2B5EF4-FFF2-40B4-BE49-F238E27FC236}">
                <a16:creationId xmlns:a16="http://schemas.microsoft.com/office/drawing/2014/main" xmlns="" id="{B44B131F-A479-41D2-91B7-23EB78D1D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8" name="Text Box 233">
            <a:extLst>
              <a:ext uri="{FF2B5EF4-FFF2-40B4-BE49-F238E27FC236}">
                <a16:creationId xmlns:a16="http://schemas.microsoft.com/office/drawing/2014/main" xmlns="" id="{0A4A6D29-6699-47B7-A0B8-FFE39DBB3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" name="Text Box 233">
            <a:extLst>
              <a:ext uri="{FF2B5EF4-FFF2-40B4-BE49-F238E27FC236}">
                <a16:creationId xmlns:a16="http://schemas.microsoft.com/office/drawing/2014/main" xmlns="" id="{F65F29C3-EC55-4730-9FF6-E0DEBAEAD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0" name="Text Box 233">
            <a:extLst>
              <a:ext uri="{FF2B5EF4-FFF2-40B4-BE49-F238E27FC236}">
                <a16:creationId xmlns:a16="http://schemas.microsoft.com/office/drawing/2014/main" xmlns="" id="{5C26A5AC-C417-43B0-B641-ACC16B27D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1" name="Text Box 233">
            <a:extLst>
              <a:ext uri="{FF2B5EF4-FFF2-40B4-BE49-F238E27FC236}">
                <a16:creationId xmlns:a16="http://schemas.microsoft.com/office/drawing/2014/main" xmlns="" id="{A7892D68-F7AC-4559-A39D-7CAC7B0A1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2" name="Text Box 233">
            <a:extLst>
              <a:ext uri="{FF2B5EF4-FFF2-40B4-BE49-F238E27FC236}">
                <a16:creationId xmlns:a16="http://schemas.microsoft.com/office/drawing/2014/main" xmlns="" id="{37A156ED-2E63-483D-A1F6-ED510659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3" name="Text Box 233">
            <a:extLst>
              <a:ext uri="{FF2B5EF4-FFF2-40B4-BE49-F238E27FC236}">
                <a16:creationId xmlns:a16="http://schemas.microsoft.com/office/drawing/2014/main" xmlns="" id="{081DAA4E-B72A-4DD0-A482-23659078E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4" name="Text Box 233">
            <a:extLst>
              <a:ext uri="{FF2B5EF4-FFF2-40B4-BE49-F238E27FC236}">
                <a16:creationId xmlns:a16="http://schemas.microsoft.com/office/drawing/2014/main" xmlns="" id="{4BE49D7E-3916-4E3B-A598-CADBE4395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5" name="Text Box 233">
            <a:extLst>
              <a:ext uri="{FF2B5EF4-FFF2-40B4-BE49-F238E27FC236}">
                <a16:creationId xmlns:a16="http://schemas.microsoft.com/office/drawing/2014/main" xmlns="" id="{24FEE6F9-C104-4067-AD9F-1D798ED42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6" name="Text Box 233">
            <a:extLst>
              <a:ext uri="{FF2B5EF4-FFF2-40B4-BE49-F238E27FC236}">
                <a16:creationId xmlns:a16="http://schemas.microsoft.com/office/drawing/2014/main" xmlns="" id="{32766D43-C0C9-46DB-8E4F-E8B6C8EE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7" name="Text Box 233">
            <a:extLst>
              <a:ext uri="{FF2B5EF4-FFF2-40B4-BE49-F238E27FC236}">
                <a16:creationId xmlns:a16="http://schemas.microsoft.com/office/drawing/2014/main" xmlns="" id="{354890C0-6279-4882-811D-DA85C5000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8" name="Text Box 233">
            <a:extLst>
              <a:ext uri="{FF2B5EF4-FFF2-40B4-BE49-F238E27FC236}">
                <a16:creationId xmlns:a16="http://schemas.microsoft.com/office/drawing/2014/main" xmlns="" id="{F8AC641F-7D92-40DE-BB6E-4CF167999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9" name="Text Box 233">
            <a:extLst>
              <a:ext uri="{FF2B5EF4-FFF2-40B4-BE49-F238E27FC236}">
                <a16:creationId xmlns:a16="http://schemas.microsoft.com/office/drawing/2014/main" xmlns="" id="{3B1D5234-2B14-42BC-9CDB-AB906D86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0" name="Text Box 233">
            <a:extLst>
              <a:ext uri="{FF2B5EF4-FFF2-40B4-BE49-F238E27FC236}">
                <a16:creationId xmlns:a16="http://schemas.microsoft.com/office/drawing/2014/main" xmlns="" id="{528D0BCE-1CB7-4780-A5D3-80D3D97C9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1" name="Text Box 233">
            <a:extLst>
              <a:ext uri="{FF2B5EF4-FFF2-40B4-BE49-F238E27FC236}">
                <a16:creationId xmlns:a16="http://schemas.microsoft.com/office/drawing/2014/main" xmlns="" id="{0A0A3D40-46D7-494F-9D1E-30A1BE0A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2" name="Text Box 233">
            <a:extLst>
              <a:ext uri="{FF2B5EF4-FFF2-40B4-BE49-F238E27FC236}">
                <a16:creationId xmlns:a16="http://schemas.microsoft.com/office/drawing/2014/main" xmlns="" id="{634B35BE-D5AB-46A7-ABD5-000155D66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3" name="Text Box 233">
            <a:extLst>
              <a:ext uri="{FF2B5EF4-FFF2-40B4-BE49-F238E27FC236}">
                <a16:creationId xmlns:a16="http://schemas.microsoft.com/office/drawing/2014/main" xmlns="" id="{D0305871-2485-496E-BF0B-575DD3A94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" name="Text Box 233">
            <a:extLst>
              <a:ext uri="{FF2B5EF4-FFF2-40B4-BE49-F238E27FC236}">
                <a16:creationId xmlns:a16="http://schemas.microsoft.com/office/drawing/2014/main" xmlns="" id="{574852F4-A1E3-48B9-8B8D-5D33E1AF6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5" name="Text Box 233">
            <a:extLst>
              <a:ext uri="{FF2B5EF4-FFF2-40B4-BE49-F238E27FC236}">
                <a16:creationId xmlns:a16="http://schemas.microsoft.com/office/drawing/2014/main" xmlns="" id="{1C133865-D962-4E89-B508-646B9A231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6" name="Text Box 233">
            <a:extLst>
              <a:ext uri="{FF2B5EF4-FFF2-40B4-BE49-F238E27FC236}">
                <a16:creationId xmlns:a16="http://schemas.microsoft.com/office/drawing/2014/main" xmlns="" id="{386D4AA0-C794-4D5B-A862-9F18AD7AD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7" name="Text Box 233">
            <a:extLst>
              <a:ext uri="{FF2B5EF4-FFF2-40B4-BE49-F238E27FC236}">
                <a16:creationId xmlns:a16="http://schemas.microsoft.com/office/drawing/2014/main" xmlns="" id="{C6640B95-76A5-46BA-AFBC-EEE652BB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8" name="Text Box 233">
            <a:extLst>
              <a:ext uri="{FF2B5EF4-FFF2-40B4-BE49-F238E27FC236}">
                <a16:creationId xmlns:a16="http://schemas.microsoft.com/office/drawing/2014/main" xmlns="" id="{6C99EE39-21C6-41EC-9A94-C196250AC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9" name="Text Box 233">
            <a:extLst>
              <a:ext uri="{FF2B5EF4-FFF2-40B4-BE49-F238E27FC236}">
                <a16:creationId xmlns:a16="http://schemas.microsoft.com/office/drawing/2014/main" xmlns="" id="{2ACBC1D5-F320-4633-AF87-62500DA44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0" name="Text Box 233">
            <a:extLst>
              <a:ext uri="{FF2B5EF4-FFF2-40B4-BE49-F238E27FC236}">
                <a16:creationId xmlns:a16="http://schemas.microsoft.com/office/drawing/2014/main" xmlns="" id="{EAE56658-A70E-45B6-980F-CF25D58FC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1" name="Text Box 233">
            <a:extLst>
              <a:ext uri="{FF2B5EF4-FFF2-40B4-BE49-F238E27FC236}">
                <a16:creationId xmlns:a16="http://schemas.microsoft.com/office/drawing/2014/main" xmlns="" id="{D0504C74-D622-4706-9940-41E6690E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2" name="Text Box 233">
            <a:extLst>
              <a:ext uri="{FF2B5EF4-FFF2-40B4-BE49-F238E27FC236}">
                <a16:creationId xmlns:a16="http://schemas.microsoft.com/office/drawing/2014/main" xmlns="" id="{88089711-225D-4196-8DD1-9DE6D7E7A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3" name="Text Box 233">
            <a:extLst>
              <a:ext uri="{FF2B5EF4-FFF2-40B4-BE49-F238E27FC236}">
                <a16:creationId xmlns:a16="http://schemas.microsoft.com/office/drawing/2014/main" xmlns="" id="{935076E1-FAC0-4E85-B192-D3F3516C8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09538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4" name="Text Box 233">
            <a:extLst>
              <a:ext uri="{FF2B5EF4-FFF2-40B4-BE49-F238E27FC236}">
                <a16:creationId xmlns:a16="http://schemas.microsoft.com/office/drawing/2014/main" xmlns="" id="{FD239D59-CF62-40CA-BA69-698B9AA83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5" name="Text Box 233">
            <a:extLst>
              <a:ext uri="{FF2B5EF4-FFF2-40B4-BE49-F238E27FC236}">
                <a16:creationId xmlns:a16="http://schemas.microsoft.com/office/drawing/2014/main" xmlns="" id="{82C270BE-7083-4E28-BABF-1410F257C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6" name="Text Box 233">
            <a:extLst>
              <a:ext uri="{FF2B5EF4-FFF2-40B4-BE49-F238E27FC236}">
                <a16:creationId xmlns:a16="http://schemas.microsoft.com/office/drawing/2014/main" xmlns="" id="{2195D1E2-62AA-4E32-A065-0ED3F7816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7" name="Text Box 233">
            <a:extLst>
              <a:ext uri="{FF2B5EF4-FFF2-40B4-BE49-F238E27FC236}">
                <a16:creationId xmlns:a16="http://schemas.microsoft.com/office/drawing/2014/main" xmlns="" id="{B5839236-1E1C-496A-9976-BD77D341A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8" name="Text Box 233">
            <a:extLst>
              <a:ext uri="{FF2B5EF4-FFF2-40B4-BE49-F238E27FC236}">
                <a16:creationId xmlns:a16="http://schemas.microsoft.com/office/drawing/2014/main" xmlns="" id="{374C5B60-C375-49D6-B59E-FE595D179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9" name="Text Box 233">
            <a:extLst>
              <a:ext uri="{FF2B5EF4-FFF2-40B4-BE49-F238E27FC236}">
                <a16:creationId xmlns:a16="http://schemas.microsoft.com/office/drawing/2014/main" xmlns="" id="{61CD0F79-3E08-4824-90BD-A414E4C5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0" name="Text Box 233">
            <a:extLst>
              <a:ext uri="{FF2B5EF4-FFF2-40B4-BE49-F238E27FC236}">
                <a16:creationId xmlns:a16="http://schemas.microsoft.com/office/drawing/2014/main" xmlns="" id="{0D01BD48-2D12-4805-9C71-7E6C242A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1" name="Text Box 233">
            <a:extLst>
              <a:ext uri="{FF2B5EF4-FFF2-40B4-BE49-F238E27FC236}">
                <a16:creationId xmlns:a16="http://schemas.microsoft.com/office/drawing/2014/main" xmlns="" id="{5D751A94-BB6B-4D8D-B6F3-06D9EFE36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2" name="Text Box 233">
            <a:extLst>
              <a:ext uri="{FF2B5EF4-FFF2-40B4-BE49-F238E27FC236}">
                <a16:creationId xmlns:a16="http://schemas.microsoft.com/office/drawing/2014/main" xmlns="" id="{8CBD12FE-3D62-45C9-8D6E-D3DB3717B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3" name="Text Box 233">
            <a:extLst>
              <a:ext uri="{FF2B5EF4-FFF2-40B4-BE49-F238E27FC236}">
                <a16:creationId xmlns:a16="http://schemas.microsoft.com/office/drawing/2014/main" xmlns="" id="{8672B1FB-CFEB-44F6-BAFA-8AD6285EB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4" name="Text Box 233">
            <a:extLst>
              <a:ext uri="{FF2B5EF4-FFF2-40B4-BE49-F238E27FC236}">
                <a16:creationId xmlns:a16="http://schemas.microsoft.com/office/drawing/2014/main" xmlns="" id="{43F2D331-3305-4028-B270-2E65DA129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5" name="Text Box 233">
            <a:extLst>
              <a:ext uri="{FF2B5EF4-FFF2-40B4-BE49-F238E27FC236}">
                <a16:creationId xmlns:a16="http://schemas.microsoft.com/office/drawing/2014/main" xmlns="" id="{AF9EA902-428C-453D-996C-DBD7643DC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6" name="Text Box 233">
            <a:extLst>
              <a:ext uri="{FF2B5EF4-FFF2-40B4-BE49-F238E27FC236}">
                <a16:creationId xmlns:a16="http://schemas.microsoft.com/office/drawing/2014/main" xmlns="" id="{4CEFB786-1450-4742-92BC-F1E126082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7" name="Text Box 233">
            <a:extLst>
              <a:ext uri="{FF2B5EF4-FFF2-40B4-BE49-F238E27FC236}">
                <a16:creationId xmlns:a16="http://schemas.microsoft.com/office/drawing/2014/main" xmlns="" id="{C3D699A3-1DD4-44F1-BF8B-C92507827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8" name="Text Box 233">
            <a:extLst>
              <a:ext uri="{FF2B5EF4-FFF2-40B4-BE49-F238E27FC236}">
                <a16:creationId xmlns:a16="http://schemas.microsoft.com/office/drawing/2014/main" xmlns="" id="{81B9B9F7-CB7D-4AD0-83DC-84CA10E53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9" name="Text Box 233">
            <a:extLst>
              <a:ext uri="{FF2B5EF4-FFF2-40B4-BE49-F238E27FC236}">
                <a16:creationId xmlns:a16="http://schemas.microsoft.com/office/drawing/2014/main" xmlns="" id="{0767FC9E-5A69-44B3-9448-65CC7CDCD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0" name="Text Box 233">
            <a:extLst>
              <a:ext uri="{FF2B5EF4-FFF2-40B4-BE49-F238E27FC236}">
                <a16:creationId xmlns:a16="http://schemas.microsoft.com/office/drawing/2014/main" xmlns="" id="{E82B8C61-DA48-427A-8D9E-0A90A314A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1" name="Text Box 233">
            <a:extLst>
              <a:ext uri="{FF2B5EF4-FFF2-40B4-BE49-F238E27FC236}">
                <a16:creationId xmlns:a16="http://schemas.microsoft.com/office/drawing/2014/main" xmlns="" id="{66A56E7E-40AB-44F0-94A1-DA1B340B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2" name="Text Box 233">
            <a:extLst>
              <a:ext uri="{FF2B5EF4-FFF2-40B4-BE49-F238E27FC236}">
                <a16:creationId xmlns:a16="http://schemas.microsoft.com/office/drawing/2014/main" xmlns="" id="{A6528708-5052-43DC-AD74-B21FD09CA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3" name="Text Box 233">
            <a:extLst>
              <a:ext uri="{FF2B5EF4-FFF2-40B4-BE49-F238E27FC236}">
                <a16:creationId xmlns:a16="http://schemas.microsoft.com/office/drawing/2014/main" xmlns="" id="{4F7951A7-8A20-4BCF-8E25-3E39D5D3B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4" name="Text Box 233">
            <a:extLst>
              <a:ext uri="{FF2B5EF4-FFF2-40B4-BE49-F238E27FC236}">
                <a16:creationId xmlns:a16="http://schemas.microsoft.com/office/drawing/2014/main" xmlns="" id="{A171CA1A-35DC-4E9A-B97E-37D854CC2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5" name="Text Box 233">
            <a:extLst>
              <a:ext uri="{FF2B5EF4-FFF2-40B4-BE49-F238E27FC236}">
                <a16:creationId xmlns:a16="http://schemas.microsoft.com/office/drawing/2014/main" xmlns="" id="{4E4348FC-355C-45D4-A2EF-D8238A79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6" name="Text Box 233">
            <a:extLst>
              <a:ext uri="{FF2B5EF4-FFF2-40B4-BE49-F238E27FC236}">
                <a16:creationId xmlns:a16="http://schemas.microsoft.com/office/drawing/2014/main" xmlns="" id="{B741EDC6-9C33-4538-B282-48179CFF5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7" name="Text Box 233">
            <a:extLst>
              <a:ext uri="{FF2B5EF4-FFF2-40B4-BE49-F238E27FC236}">
                <a16:creationId xmlns:a16="http://schemas.microsoft.com/office/drawing/2014/main" xmlns="" id="{F64A2756-0E23-4A5C-9AAA-EAC02DC44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8" name="Text Box 233">
            <a:extLst>
              <a:ext uri="{FF2B5EF4-FFF2-40B4-BE49-F238E27FC236}">
                <a16:creationId xmlns:a16="http://schemas.microsoft.com/office/drawing/2014/main" xmlns="" id="{13526F40-D717-449A-9699-33CEE2443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9" name="Text Box 233">
            <a:extLst>
              <a:ext uri="{FF2B5EF4-FFF2-40B4-BE49-F238E27FC236}">
                <a16:creationId xmlns:a16="http://schemas.microsoft.com/office/drawing/2014/main" xmlns="" id="{4EACBAA6-2A9B-4F5C-9024-901189ED8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0" name="Text Box 233">
            <a:extLst>
              <a:ext uri="{FF2B5EF4-FFF2-40B4-BE49-F238E27FC236}">
                <a16:creationId xmlns:a16="http://schemas.microsoft.com/office/drawing/2014/main" xmlns="" id="{09D35A1B-3887-4A7F-9A2A-85DC1F70F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1" name="Text Box 233">
            <a:extLst>
              <a:ext uri="{FF2B5EF4-FFF2-40B4-BE49-F238E27FC236}">
                <a16:creationId xmlns:a16="http://schemas.microsoft.com/office/drawing/2014/main" xmlns="" id="{D0F3D800-B775-4CD6-86BB-C0ED17B0A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2" name="Text Box 233">
            <a:extLst>
              <a:ext uri="{FF2B5EF4-FFF2-40B4-BE49-F238E27FC236}">
                <a16:creationId xmlns:a16="http://schemas.microsoft.com/office/drawing/2014/main" xmlns="" id="{B9DDA1EB-AA1E-44F6-9471-52FCDC8F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3" name="Text Box 233">
            <a:extLst>
              <a:ext uri="{FF2B5EF4-FFF2-40B4-BE49-F238E27FC236}">
                <a16:creationId xmlns:a16="http://schemas.microsoft.com/office/drawing/2014/main" xmlns="" id="{BEB0F743-9850-400F-AC6D-1A20DEC39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4" name="Text Box 233">
            <a:extLst>
              <a:ext uri="{FF2B5EF4-FFF2-40B4-BE49-F238E27FC236}">
                <a16:creationId xmlns:a16="http://schemas.microsoft.com/office/drawing/2014/main" xmlns="" id="{3424EF04-5BCC-47B3-B9C0-1B6E1699A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5" name="Text Box 233">
            <a:extLst>
              <a:ext uri="{FF2B5EF4-FFF2-40B4-BE49-F238E27FC236}">
                <a16:creationId xmlns:a16="http://schemas.microsoft.com/office/drawing/2014/main" xmlns="" id="{EB150E93-DD27-4C93-830E-3D6404BFF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6" name="Text Box 233">
            <a:extLst>
              <a:ext uri="{FF2B5EF4-FFF2-40B4-BE49-F238E27FC236}">
                <a16:creationId xmlns:a16="http://schemas.microsoft.com/office/drawing/2014/main" xmlns="" id="{F0AC25B3-16E5-4B68-A4A1-454EE0D66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7" name="Text Box 233">
            <a:extLst>
              <a:ext uri="{FF2B5EF4-FFF2-40B4-BE49-F238E27FC236}">
                <a16:creationId xmlns:a16="http://schemas.microsoft.com/office/drawing/2014/main" xmlns="" id="{0D976E57-EC66-46F2-8522-987DF4D66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8" name="Text Box 233">
            <a:extLst>
              <a:ext uri="{FF2B5EF4-FFF2-40B4-BE49-F238E27FC236}">
                <a16:creationId xmlns:a16="http://schemas.microsoft.com/office/drawing/2014/main" xmlns="" id="{8377A3D4-06A3-4D02-9BFE-936BDF2B3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9" name="Text Box 233">
            <a:extLst>
              <a:ext uri="{FF2B5EF4-FFF2-40B4-BE49-F238E27FC236}">
                <a16:creationId xmlns:a16="http://schemas.microsoft.com/office/drawing/2014/main" xmlns="" id="{410F8E17-59A1-47E1-A5BC-BE4D48CD8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0" name="Text Box 233">
            <a:extLst>
              <a:ext uri="{FF2B5EF4-FFF2-40B4-BE49-F238E27FC236}">
                <a16:creationId xmlns:a16="http://schemas.microsoft.com/office/drawing/2014/main" xmlns="" id="{B7023326-7AA3-45E4-9D2E-73D139289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1" name="Text Box 233">
            <a:extLst>
              <a:ext uri="{FF2B5EF4-FFF2-40B4-BE49-F238E27FC236}">
                <a16:creationId xmlns:a16="http://schemas.microsoft.com/office/drawing/2014/main" xmlns="" id="{0059F24F-48B5-4258-AB38-9C541D56E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2" name="Text Box 233">
            <a:extLst>
              <a:ext uri="{FF2B5EF4-FFF2-40B4-BE49-F238E27FC236}">
                <a16:creationId xmlns:a16="http://schemas.microsoft.com/office/drawing/2014/main" xmlns="" id="{B4B5069C-A08A-4D2D-8018-2A0456446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3" name="Text Box 233">
            <a:extLst>
              <a:ext uri="{FF2B5EF4-FFF2-40B4-BE49-F238E27FC236}">
                <a16:creationId xmlns:a16="http://schemas.microsoft.com/office/drawing/2014/main" xmlns="" id="{8D163E97-385B-46DA-895E-084C8021C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4" name="Text Box 233">
            <a:extLst>
              <a:ext uri="{FF2B5EF4-FFF2-40B4-BE49-F238E27FC236}">
                <a16:creationId xmlns:a16="http://schemas.microsoft.com/office/drawing/2014/main" xmlns="" id="{55FAC27B-B418-42E8-BE48-E8791AF72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5" name="Text Box 233">
            <a:extLst>
              <a:ext uri="{FF2B5EF4-FFF2-40B4-BE49-F238E27FC236}">
                <a16:creationId xmlns:a16="http://schemas.microsoft.com/office/drawing/2014/main" xmlns="" id="{B4D11AE3-C890-418D-8095-380094A6E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6" name="Text Box 233">
            <a:extLst>
              <a:ext uri="{FF2B5EF4-FFF2-40B4-BE49-F238E27FC236}">
                <a16:creationId xmlns:a16="http://schemas.microsoft.com/office/drawing/2014/main" xmlns="" id="{260B6E1C-15AC-4B47-9F1B-A819E9924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7" name="Text Box 233">
            <a:extLst>
              <a:ext uri="{FF2B5EF4-FFF2-40B4-BE49-F238E27FC236}">
                <a16:creationId xmlns:a16="http://schemas.microsoft.com/office/drawing/2014/main" xmlns="" id="{AD5511FE-5E31-468F-AF6B-55C1F4F81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8" name="Text Box 233">
            <a:extLst>
              <a:ext uri="{FF2B5EF4-FFF2-40B4-BE49-F238E27FC236}">
                <a16:creationId xmlns:a16="http://schemas.microsoft.com/office/drawing/2014/main" xmlns="" id="{34213C40-DC3F-407E-B175-EC574F31D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9" name="Text Box 233">
            <a:extLst>
              <a:ext uri="{FF2B5EF4-FFF2-40B4-BE49-F238E27FC236}">
                <a16:creationId xmlns:a16="http://schemas.microsoft.com/office/drawing/2014/main" xmlns="" id="{D141A8D6-4D7A-40DB-8647-75CD2B16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0" name="Text Box 233">
            <a:extLst>
              <a:ext uri="{FF2B5EF4-FFF2-40B4-BE49-F238E27FC236}">
                <a16:creationId xmlns:a16="http://schemas.microsoft.com/office/drawing/2014/main" xmlns="" id="{2049F910-8875-456B-B642-446D045DD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1" name="Text Box 233">
            <a:extLst>
              <a:ext uri="{FF2B5EF4-FFF2-40B4-BE49-F238E27FC236}">
                <a16:creationId xmlns:a16="http://schemas.microsoft.com/office/drawing/2014/main" xmlns="" id="{9B2304C3-6E26-4DAB-A21F-2469348D8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2" name="Text Box 233">
            <a:extLst>
              <a:ext uri="{FF2B5EF4-FFF2-40B4-BE49-F238E27FC236}">
                <a16:creationId xmlns:a16="http://schemas.microsoft.com/office/drawing/2014/main" xmlns="" id="{DE316E25-4397-4E15-A63A-5EECFC7E3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3" name="Text Box 233">
            <a:extLst>
              <a:ext uri="{FF2B5EF4-FFF2-40B4-BE49-F238E27FC236}">
                <a16:creationId xmlns:a16="http://schemas.microsoft.com/office/drawing/2014/main" xmlns="" id="{49452304-7C61-4C7D-9C7B-0039A4B52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4" name="Text Box 233">
            <a:extLst>
              <a:ext uri="{FF2B5EF4-FFF2-40B4-BE49-F238E27FC236}">
                <a16:creationId xmlns:a16="http://schemas.microsoft.com/office/drawing/2014/main" xmlns="" id="{2779897F-21F8-415E-9D5C-7FB23F6D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5" name="Text Box 233">
            <a:extLst>
              <a:ext uri="{FF2B5EF4-FFF2-40B4-BE49-F238E27FC236}">
                <a16:creationId xmlns:a16="http://schemas.microsoft.com/office/drawing/2014/main" xmlns="" id="{8A8CA45F-9EB4-4408-94DE-D77FD104E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6" name="Text Box 233">
            <a:extLst>
              <a:ext uri="{FF2B5EF4-FFF2-40B4-BE49-F238E27FC236}">
                <a16:creationId xmlns:a16="http://schemas.microsoft.com/office/drawing/2014/main" xmlns="" id="{B8653E0F-EF06-4CDA-AAAA-78D0A76E9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7" name="Text Box 233">
            <a:extLst>
              <a:ext uri="{FF2B5EF4-FFF2-40B4-BE49-F238E27FC236}">
                <a16:creationId xmlns:a16="http://schemas.microsoft.com/office/drawing/2014/main" xmlns="" id="{F0557237-1472-4332-A1D4-F2DEABE5E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8" name="Text Box 233">
            <a:extLst>
              <a:ext uri="{FF2B5EF4-FFF2-40B4-BE49-F238E27FC236}">
                <a16:creationId xmlns:a16="http://schemas.microsoft.com/office/drawing/2014/main" xmlns="" id="{9287EBA6-2FF9-435E-A6F3-85633E32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9" name="Text Box 233">
            <a:extLst>
              <a:ext uri="{FF2B5EF4-FFF2-40B4-BE49-F238E27FC236}">
                <a16:creationId xmlns:a16="http://schemas.microsoft.com/office/drawing/2014/main" xmlns="" id="{C64CDAEB-075C-4892-9791-01583F0DD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0" name="Text Box 233">
            <a:extLst>
              <a:ext uri="{FF2B5EF4-FFF2-40B4-BE49-F238E27FC236}">
                <a16:creationId xmlns:a16="http://schemas.microsoft.com/office/drawing/2014/main" xmlns="" id="{6D95FA89-045A-49BB-A042-B3459BF10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" name="Text Box 233">
            <a:extLst>
              <a:ext uri="{FF2B5EF4-FFF2-40B4-BE49-F238E27FC236}">
                <a16:creationId xmlns:a16="http://schemas.microsoft.com/office/drawing/2014/main" xmlns="" id="{F1D9DDBE-1A4D-4DE0-AF0D-25C022AA3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" name="Text Box 233">
            <a:extLst>
              <a:ext uri="{FF2B5EF4-FFF2-40B4-BE49-F238E27FC236}">
                <a16:creationId xmlns:a16="http://schemas.microsoft.com/office/drawing/2014/main" xmlns="" id="{CF25C889-A2F2-4516-BFAD-25FBC2189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" name="Text Box 233">
            <a:extLst>
              <a:ext uri="{FF2B5EF4-FFF2-40B4-BE49-F238E27FC236}">
                <a16:creationId xmlns:a16="http://schemas.microsoft.com/office/drawing/2014/main" xmlns="" id="{B51F1C37-DD1A-4089-A7DE-8F9B2CCE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" name="Text Box 233">
            <a:extLst>
              <a:ext uri="{FF2B5EF4-FFF2-40B4-BE49-F238E27FC236}">
                <a16:creationId xmlns:a16="http://schemas.microsoft.com/office/drawing/2014/main" xmlns="" id="{7D52D090-4956-448A-AA05-C795214FB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5" name="Text Box 233">
            <a:extLst>
              <a:ext uri="{FF2B5EF4-FFF2-40B4-BE49-F238E27FC236}">
                <a16:creationId xmlns:a16="http://schemas.microsoft.com/office/drawing/2014/main" xmlns="" id="{1C1B63FA-70B0-408E-8B85-184072B87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6" name="Text Box 233">
            <a:extLst>
              <a:ext uri="{FF2B5EF4-FFF2-40B4-BE49-F238E27FC236}">
                <a16:creationId xmlns:a16="http://schemas.microsoft.com/office/drawing/2014/main" xmlns="" id="{96ED31FC-2D3E-4BBE-B744-16F5E7142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7" name="Text Box 233">
            <a:extLst>
              <a:ext uri="{FF2B5EF4-FFF2-40B4-BE49-F238E27FC236}">
                <a16:creationId xmlns:a16="http://schemas.microsoft.com/office/drawing/2014/main" xmlns="" id="{08443B67-1E56-4910-B331-9DF13FF11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8" name="Text Box 233">
            <a:extLst>
              <a:ext uri="{FF2B5EF4-FFF2-40B4-BE49-F238E27FC236}">
                <a16:creationId xmlns:a16="http://schemas.microsoft.com/office/drawing/2014/main" xmlns="" id="{21801EE2-8D77-454E-9964-6E46A4F24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9" name="Text Box 233">
            <a:extLst>
              <a:ext uri="{FF2B5EF4-FFF2-40B4-BE49-F238E27FC236}">
                <a16:creationId xmlns:a16="http://schemas.microsoft.com/office/drawing/2014/main" xmlns="" id="{12573628-2FC3-40A5-9474-DABCAAA6C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0" name="Text Box 233">
            <a:extLst>
              <a:ext uri="{FF2B5EF4-FFF2-40B4-BE49-F238E27FC236}">
                <a16:creationId xmlns:a16="http://schemas.microsoft.com/office/drawing/2014/main" xmlns="" id="{04F7CE3E-4B47-4D62-A434-3CCF9609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1" name="Text Box 233">
            <a:extLst>
              <a:ext uri="{FF2B5EF4-FFF2-40B4-BE49-F238E27FC236}">
                <a16:creationId xmlns:a16="http://schemas.microsoft.com/office/drawing/2014/main" xmlns="" id="{096E39C6-84E8-4AC1-AE49-B17431B97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2" name="Text Box 233">
            <a:extLst>
              <a:ext uri="{FF2B5EF4-FFF2-40B4-BE49-F238E27FC236}">
                <a16:creationId xmlns:a16="http://schemas.microsoft.com/office/drawing/2014/main" xmlns="" id="{C3B2442F-2AEF-4142-AA81-6A1AAAA02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3" name="Text Box 233">
            <a:extLst>
              <a:ext uri="{FF2B5EF4-FFF2-40B4-BE49-F238E27FC236}">
                <a16:creationId xmlns:a16="http://schemas.microsoft.com/office/drawing/2014/main" xmlns="" id="{52433E64-39A1-4278-9350-66136A146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4" name="Text Box 233">
            <a:extLst>
              <a:ext uri="{FF2B5EF4-FFF2-40B4-BE49-F238E27FC236}">
                <a16:creationId xmlns:a16="http://schemas.microsoft.com/office/drawing/2014/main" xmlns="" id="{287823CE-4EA0-498E-BD4A-A1CAD55D4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5" name="Text Box 233">
            <a:extLst>
              <a:ext uri="{FF2B5EF4-FFF2-40B4-BE49-F238E27FC236}">
                <a16:creationId xmlns:a16="http://schemas.microsoft.com/office/drawing/2014/main" xmlns="" id="{1AD25788-0085-4C3F-ABBB-91C2E87D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6" name="Text Box 233">
            <a:extLst>
              <a:ext uri="{FF2B5EF4-FFF2-40B4-BE49-F238E27FC236}">
                <a16:creationId xmlns:a16="http://schemas.microsoft.com/office/drawing/2014/main" xmlns="" id="{A22F255D-DC2D-4759-B6F9-2CB1E87B4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7" name="Text Box 233">
            <a:extLst>
              <a:ext uri="{FF2B5EF4-FFF2-40B4-BE49-F238E27FC236}">
                <a16:creationId xmlns:a16="http://schemas.microsoft.com/office/drawing/2014/main" xmlns="" id="{A8086319-902B-4F43-B289-11569F7B9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8" name="Text Box 233">
            <a:extLst>
              <a:ext uri="{FF2B5EF4-FFF2-40B4-BE49-F238E27FC236}">
                <a16:creationId xmlns:a16="http://schemas.microsoft.com/office/drawing/2014/main" xmlns="" id="{C9088087-1FD9-4442-B1C6-466DA26C7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9" name="Text Box 233">
            <a:extLst>
              <a:ext uri="{FF2B5EF4-FFF2-40B4-BE49-F238E27FC236}">
                <a16:creationId xmlns:a16="http://schemas.microsoft.com/office/drawing/2014/main" xmlns="" id="{0609F274-EA24-41B7-9DCA-56C4DB0BB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0" name="Text Box 233">
            <a:extLst>
              <a:ext uri="{FF2B5EF4-FFF2-40B4-BE49-F238E27FC236}">
                <a16:creationId xmlns:a16="http://schemas.microsoft.com/office/drawing/2014/main" xmlns="" id="{88195248-F4D0-4B7B-824C-482605A9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1" name="Text Box 233">
            <a:extLst>
              <a:ext uri="{FF2B5EF4-FFF2-40B4-BE49-F238E27FC236}">
                <a16:creationId xmlns:a16="http://schemas.microsoft.com/office/drawing/2014/main" xmlns="" id="{DDE7C502-4E7A-4588-9006-15C7B36C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2" name="Text Box 233">
            <a:extLst>
              <a:ext uri="{FF2B5EF4-FFF2-40B4-BE49-F238E27FC236}">
                <a16:creationId xmlns:a16="http://schemas.microsoft.com/office/drawing/2014/main" xmlns="" id="{9347FBA2-5F0A-4694-B506-4054844EB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3" name="Text Box 233">
            <a:extLst>
              <a:ext uri="{FF2B5EF4-FFF2-40B4-BE49-F238E27FC236}">
                <a16:creationId xmlns:a16="http://schemas.microsoft.com/office/drawing/2014/main" xmlns="" id="{0BE6F14D-9D97-43CF-B045-2DBBB10A1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4" name="Text Box 233">
            <a:extLst>
              <a:ext uri="{FF2B5EF4-FFF2-40B4-BE49-F238E27FC236}">
                <a16:creationId xmlns:a16="http://schemas.microsoft.com/office/drawing/2014/main" xmlns="" id="{84226E14-A777-43FF-8B97-1C9975577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5" name="Text Box 233">
            <a:extLst>
              <a:ext uri="{FF2B5EF4-FFF2-40B4-BE49-F238E27FC236}">
                <a16:creationId xmlns:a16="http://schemas.microsoft.com/office/drawing/2014/main" xmlns="" id="{1A44B371-FB49-4587-8B71-73A9F79A2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6" name="Text Box 233">
            <a:extLst>
              <a:ext uri="{FF2B5EF4-FFF2-40B4-BE49-F238E27FC236}">
                <a16:creationId xmlns:a16="http://schemas.microsoft.com/office/drawing/2014/main" xmlns="" id="{C7A6CB3E-E4A1-49C5-AB77-998A4A2D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7" name="Text Box 233">
            <a:extLst>
              <a:ext uri="{FF2B5EF4-FFF2-40B4-BE49-F238E27FC236}">
                <a16:creationId xmlns:a16="http://schemas.microsoft.com/office/drawing/2014/main" xmlns="" id="{03403A44-B1E9-4E1B-9453-EAE80E33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8" name="Text Box 233">
            <a:extLst>
              <a:ext uri="{FF2B5EF4-FFF2-40B4-BE49-F238E27FC236}">
                <a16:creationId xmlns:a16="http://schemas.microsoft.com/office/drawing/2014/main" xmlns="" id="{FC5F266C-51AE-48ED-B28C-AE6B98F94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9" name="Text Box 233">
            <a:extLst>
              <a:ext uri="{FF2B5EF4-FFF2-40B4-BE49-F238E27FC236}">
                <a16:creationId xmlns:a16="http://schemas.microsoft.com/office/drawing/2014/main" xmlns="" id="{B4697C3D-21CB-4750-81C7-1FC82B741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0" name="Text Box 233">
            <a:extLst>
              <a:ext uri="{FF2B5EF4-FFF2-40B4-BE49-F238E27FC236}">
                <a16:creationId xmlns:a16="http://schemas.microsoft.com/office/drawing/2014/main" xmlns="" id="{BFA646F4-23F5-47E8-8043-00870AC25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1" name="Text Box 233">
            <a:extLst>
              <a:ext uri="{FF2B5EF4-FFF2-40B4-BE49-F238E27FC236}">
                <a16:creationId xmlns:a16="http://schemas.microsoft.com/office/drawing/2014/main" xmlns="" id="{95A7FD4A-DD2F-437F-9F5B-2FEC28FB5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2" name="Text Box 233">
            <a:extLst>
              <a:ext uri="{FF2B5EF4-FFF2-40B4-BE49-F238E27FC236}">
                <a16:creationId xmlns:a16="http://schemas.microsoft.com/office/drawing/2014/main" xmlns="" id="{A6424DFE-354E-403D-834C-3C83B953E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3" name="Text Box 233">
            <a:extLst>
              <a:ext uri="{FF2B5EF4-FFF2-40B4-BE49-F238E27FC236}">
                <a16:creationId xmlns:a16="http://schemas.microsoft.com/office/drawing/2014/main" xmlns="" id="{66A91BF8-FE6F-4792-8C5E-F01F53BB1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4" name="Text Box 233">
            <a:extLst>
              <a:ext uri="{FF2B5EF4-FFF2-40B4-BE49-F238E27FC236}">
                <a16:creationId xmlns:a16="http://schemas.microsoft.com/office/drawing/2014/main" xmlns="" id="{699FF5E3-EDB6-4604-82C6-7FD364C59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5" name="Text Box 233">
            <a:extLst>
              <a:ext uri="{FF2B5EF4-FFF2-40B4-BE49-F238E27FC236}">
                <a16:creationId xmlns:a16="http://schemas.microsoft.com/office/drawing/2014/main" xmlns="" id="{4435D63A-AEA6-4105-9F98-C4E9FC733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6" name="Text Box 233">
            <a:extLst>
              <a:ext uri="{FF2B5EF4-FFF2-40B4-BE49-F238E27FC236}">
                <a16:creationId xmlns:a16="http://schemas.microsoft.com/office/drawing/2014/main" xmlns="" id="{C3DEF90E-964C-417F-A6B3-638C8C80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7" name="Text Box 233">
            <a:extLst>
              <a:ext uri="{FF2B5EF4-FFF2-40B4-BE49-F238E27FC236}">
                <a16:creationId xmlns:a16="http://schemas.microsoft.com/office/drawing/2014/main" xmlns="" id="{33B5093F-8A7F-4342-80E5-716673527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8" name="Text Box 233">
            <a:extLst>
              <a:ext uri="{FF2B5EF4-FFF2-40B4-BE49-F238E27FC236}">
                <a16:creationId xmlns:a16="http://schemas.microsoft.com/office/drawing/2014/main" xmlns="" id="{33A9E0E2-7820-42B4-B628-B870FAE17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9" name="Text Box 233">
            <a:extLst>
              <a:ext uri="{FF2B5EF4-FFF2-40B4-BE49-F238E27FC236}">
                <a16:creationId xmlns:a16="http://schemas.microsoft.com/office/drawing/2014/main" xmlns="" id="{A54DB12E-9323-4B75-8898-24FDE0668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0" name="Text Box 233">
            <a:extLst>
              <a:ext uri="{FF2B5EF4-FFF2-40B4-BE49-F238E27FC236}">
                <a16:creationId xmlns:a16="http://schemas.microsoft.com/office/drawing/2014/main" xmlns="" id="{66B63F6E-1F30-4515-844D-D18F89FE7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1" name="Text Box 233">
            <a:extLst>
              <a:ext uri="{FF2B5EF4-FFF2-40B4-BE49-F238E27FC236}">
                <a16:creationId xmlns:a16="http://schemas.microsoft.com/office/drawing/2014/main" xmlns="" id="{7C951808-FD58-43CA-8C79-110D767FC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2" name="Text Box 233">
            <a:extLst>
              <a:ext uri="{FF2B5EF4-FFF2-40B4-BE49-F238E27FC236}">
                <a16:creationId xmlns:a16="http://schemas.microsoft.com/office/drawing/2014/main" xmlns="" id="{BD3DDEA8-226A-493F-AB08-FAE1E31B0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3" name="Text Box 233">
            <a:extLst>
              <a:ext uri="{FF2B5EF4-FFF2-40B4-BE49-F238E27FC236}">
                <a16:creationId xmlns:a16="http://schemas.microsoft.com/office/drawing/2014/main" xmlns="" id="{FE716BF3-260F-4773-A7D2-277C419C7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4" name="Text Box 233">
            <a:extLst>
              <a:ext uri="{FF2B5EF4-FFF2-40B4-BE49-F238E27FC236}">
                <a16:creationId xmlns:a16="http://schemas.microsoft.com/office/drawing/2014/main" xmlns="" id="{968326D4-3D91-4BCD-9EFC-B99DCBE22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5" name="Text Box 233">
            <a:extLst>
              <a:ext uri="{FF2B5EF4-FFF2-40B4-BE49-F238E27FC236}">
                <a16:creationId xmlns:a16="http://schemas.microsoft.com/office/drawing/2014/main" xmlns="" id="{72915031-36D4-4BF6-B4F7-2D4548EF0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6" name="Text Box 233">
            <a:extLst>
              <a:ext uri="{FF2B5EF4-FFF2-40B4-BE49-F238E27FC236}">
                <a16:creationId xmlns:a16="http://schemas.microsoft.com/office/drawing/2014/main" xmlns="" id="{8B59AAA3-87DA-4806-B762-EA33416CB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7" name="Text Box 233">
            <a:extLst>
              <a:ext uri="{FF2B5EF4-FFF2-40B4-BE49-F238E27FC236}">
                <a16:creationId xmlns:a16="http://schemas.microsoft.com/office/drawing/2014/main" xmlns="" id="{8D2FE04D-CCBE-4E4C-8EF2-643609C8F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8" name="Text Box 233">
            <a:extLst>
              <a:ext uri="{FF2B5EF4-FFF2-40B4-BE49-F238E27FC236}">
                <a16:creationId xmlns:a16="http://schemas.microsoft.com/office/drawing/2014/main" xmlns="" id="{76EAA3B0-B368-4B25-AD3F-664E92CA5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9" name="Text Box 233">
            <a:extLst>
              <a:ext uri="{FF2B5EF4-FFF2-40B4-BE49-F238E27FC236}">
                <a16:creationId xmlns:a16="http://schemas.microsoft.com/office/drawing/2014/main" xmlns="" id="{15552A03-BDAF-4B29-8345-1C1032794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0" name="Text Box 233">
            <a:extLst>
              <a:ext uri="{FF2B5EF4-FFF2-40B4-BE49-F238E27FC236}">
                <a16:creationId xmlns:a16="http://schemas.microsoft.com/office/drawing/2014/main" xmlns="" id="{76FA7AE1-06BF-4762-9AE5-28E3EBA25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1" name="Text Box 233">
            <a:extLst>
              <a:ext uri="{FF2B5EF4-FFF2-40B4-BE49-F238E27FC236}">
                <a16:creationId xmlns:a16="http://schemas.microsoft.com/office/drawing/2014/main" xmlns="" id="{3AA8DC86-7508-49F8-97BB-A540CB065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2" name="Text Box 233">
            <a:extLst>
              <a:ext uri="{FF2B5EF4-FFF2-40B4-BE49-F238E27FC236}">
                <a16:creationId xmlns:a16="http://schemas.microsoft.com/office/drawing/2014/main" xmlns="" id="{808B571C-9015-423C-BB5D-EB6253500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3" name="Text Box 233">
            <a:extLst>
              <a:ext uri="{FF2B5EF4-FFF2-40B4-BE49-F238E27FC236}">
                <a16:creationId xmlns:a16="http://schemas.microsoft.com/office/drawing/2014/main" xmlns="" id="{322B0FBC-2734-4D25-B27B-40C657B03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4" name="Text Box 233">
            <a:extLst>
              <a:ext uri="{FF2B5EF4-FFF2-40B4-BE49-F238E27FC236}">
                <a16:creationId xmlns:a16="http://schemas.microsoft.com/office/drawing/2014/main" xmlns="" id="{F98CA799-7F85-4BB3-8C23-82C4FCF4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5" name="Text Box 233">
            <a:extLst>
              <a:ext uri="{FF2B5EF4-FFF2-40B4-BE49-F238E27FC236}">
                <a16:creationId xmlns:a16="http://schemas.microsoft.com/office/drawing/2014/main" xmlns="" id="{32E6A72E-E21D-4E9F-A174-763BAA8DB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6" name="Text Box 233">
            <a:extLst>
              <a:ext uri="{FF2B5EF4-FFF2-40B4-BE49-F238E27FC236}">
                <a16:creationId xmlns:a16="http://schemas.microsoft.com/office/drawing/2014/main" xmlns="" id="{DC5BF79B-A5F1-4477-A328-DCC74BB05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7" name="Text Box 233">
            <a:extLst>
              <a:ext uri="{FF2B5EF4-FFF2-40B4-BE49-F238E27FC236}">
                <a16:creationId xmlns:a16="http://schemas.microsoft.com/office/drawing/2014/main" xmlns="" id="{EE3AD792-FE2D-4956-B280-F8AB80A09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8" name="Text Box 233">
            <a:extLst>
              <a:ext uri="{FF2B5EF4-FFF2-40B4-BE49-F238E27FC236}">
                <a16:creationId xmlns:a16="http://schemas.microsoft.com/office/drawing/2014/main" xmlns="" id="{64A37B31-9F94-4D2C-9FC4-F3BDDD708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9" name="Text Box 233">
            <a:extLst>
              <a:ext uri="{FF2B5EF4-FFF2-40B4-BE49-F238E27FC236}">
                <a16:creationId xmlns:a16="http://schemas.microsoft.com/office/drawing/2014/main" xmlns="" id="{AC49E9D0-865F-4212-B8A2-1B71F0D42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0" name="Text Box 233">
            <a:extLst>
              <a:ext uri="{FF2B5EF4-FFF2-40B4-BE49-F238E27FC236}">
                <a16:creationId xmlns:a16="http://schemas.microsoft.com/office/drawing/2014/main" xmlns="" id="{92264DF9-61E3-405B-8C91-BAED865AC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1" name="Text Box 233">
            <a:extLst>
              <a:ext uri="{FF2B5EF4-FFF2-40B4-BE49-F238E27FC236}">
                <a16:creationId xmlns:a16="http://schemas.microsoft.com/office/drawing/2014/main" xmlns="" id="{923CD11B-3E78-4D44-BC55-E2043DC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2" name="Text Box 233">
            <a:extLst>
              <a:ext uri="{FF2B5EF4-FFF2-40B4-BE49-F238E27FC236}">
                <a16:creationId xmlns:a16="http://schemas.microsoft.com/office/drawing/2014/main" xmlns="" id="{B9F4C361-E8FF-4860-A9DF-E82819156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3" name="Text Box 233">
            <a:extLst>
              <a:ext uri="{FF2B5EF4-FFF2-40B4-BE49-F238E27FC236}">
                <a16:creationId xmlns:a16="http://schemas.microsoft.com/office/drawing/2014/main" xmlns="" id="{9464138D-F25D-41F2-8E1F-0CB8C9417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4" name="Text Box 233">
            <a:extLst>
              <a:ext uri="{FF2B5EF4-FFF2-40B4-BE49-F238E27FC236}">
                <a16:creationId xmlns:a16="http://schemas.microsoft.com/office/drawing/2014/main" xmlns="" id="{C642D42B-9565-4708-A738-272EA5E16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5" name="Text Box 233">
            <a:extLst>
              <a:ext uri="{FF2B5EF4-FFF2-40B4-BE49-F238E27FC236}">
                <a16:creationId xmlns:a16="http://schemas.microsoft.com/office/drawing/2014/main" xmlns="" id="{3D90F003-F0BF-4A43-830C-7816EC539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6" name="Text Box 233">
            <a:extLst>
              <a:ext uri="{FF2B5EF4-FFF2-40B4-BE49-F238E27FC236}">
                <a16:creationId xmlns:a16="http://schemas.microsoft.com/office/drawing/2014/main" xmlns="" id="{DA9E3E2F-A4C6-47ED-85AA-E72620616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7" name="Text Box 233">
            <a:extLst>
              <a:ext uri="{FF2B5EF4-FFF2-40B4-BE49-F238E27FC236}">
                <a16:creationId xmlns:a16="http://schemas.microsoft.com/office/drawing/2014/main" xmlns="" id="{09629C64-1BB0-411C-946B-BFB0B774C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8" name="Text Box 233">
            <a:extLst>
              <a:ext uri="{FF2B5EF4-FFF2-40B4-BE49-F238E27FC236}">
                <a16:creationId xmlns:a16="http://schemas.microsoft.com/office/drawing/2014/main" xmlns="" id="{7D5EA5BD-A441-46A1-A9EB-AAD5816AF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9" name="Text Box 233">
            <a:extLst>
              <a:ext uri="{FF2B5EF4-FFF2-40B4-BE49-F238E27FC236}">
                <a16:creationId xmlns:a16="http://schemas.microsoft.com/office/drawing/2014/main" xmlns="" id="{386B1A41-EF15-4FD7-927D-9C69540C2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0" name="Text Box 233">
            <a:extLst>
              <a:ext uri="{FF2B5EF4-FFF2-40B4-BE49-F238E27FC236}">
                <a16:creationId xmlns:a16="http://schemas.microsoft.com/office/drawing/2014/main" xmlns="" id="{5F4B7505-6560-46B7-B5D1-765A0C43C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1" name="Text Box 233">
            <a:extLst>
              <a:ext uri="{FF2B5EF4-FFF2-40B4-BE49-F238E27FC236}">
                <a16:creationId xmlns:a16="http://schemas.microsoft.com/office/drawing/2014/main" xmlns="" id="{2A06BE5D-A3DE-4512-A706-DF2C16E56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2" name="Text Box 233">
            <a:extLst>
              <a:ext uri="{FF2B5EF4-FFF2-40B4-BE49-F238E27FC236}">
                <a16:creationId xmlns:a16="http://schemas.microsoft.com/office/drawing/2014/main" xmlns="" id="{D36A5B38-F70C-47FC-870C-7DC08A5C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3" name="Text Box 233">
            <a:extLst>
              <a:ext uri="{FF2B5EF4-FFF2-40B4-BE49-F238E27FC236}">
                <a16:creationId xmlns:a16="http://schemas.microsoft.com/office/drawing/2014/main" xmlns="" id="{73F5EAF0-FA08-4F8B-B74B-D00BFB749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4" name="Text Box 233">
            <a:extLst>
              <a:ext uri="{FF2B5EF4-FFF2-40B4-BE49-F238E27FC236}">
                <a16:creationId xmlns:a16="http://schemas.microsoft.com/office/drawing/2014/main" xmlns="" id="{8030DF84-B0AE-4521-83F1-A923CF88B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5" name="Text Box 233">
            <a:extLst>
              <a:ext uri="{FF2B5EF4-FFF2-40B4-BE49-F238E27FC236}">
                <a16:creationId xmlns:a16="http://schemas.microsoft.com/office/drawing/2014/main" xmlns="" id="{73A90766-C7F3-446C-AE3A-A98CA4D36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6" name="Text Box 233">
            <a:extLst>
              <a:ext uri="{FF2B5EF4-FFF2-40B4-BE49-F238E27FC236}">
                <a16:creationId xmlns:a16="http://schemas.microsoft.com/office/drawing/2014/main" xmlns="" id="{32DC7D72-AACA-4A5C-8BA0-CFD28130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7" name="Text Box 233">
            <a:extLst>
              <a:ext uri="{FF2B5EF4-FFF2-40B4-BE49-F238E27FC236}">
                <a16:creationId xmlns:a16="http://schemas.microsoft.com/office/drawing/2014/main" xmlns="" id="{78C41834-472E-42F1-979A-3393A83AD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8" name="Text Box 233">
            <a:extLst>
              <a:ext uri="{FF2B5EF4-FFF2-40B4-BE49-F238E27FC236}">
                <a16:creationId xmlns:a16="http://schemas.microsoft.com/office/drawing/2014/main" xmlns="" id="{F2E41ACE-230B-4A7D-B05B-E1E626E97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9" name="Text Box 233">
            <a:extLst>
              <a:ext uri="{FF2B5EF4-FFF2-40B4-BE49-F238E27FC236}">
                <a16:creationId xmlns:a16="http://schemas.microsoft.com/office/drawing/2014/main" xmlns="" id="{2BD97E96-50E1-43F3-9877-B68544E4A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09538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0" name="Text Box 233">
            <a:extLst>
              <a:ext uri="{FF2B5EF4-FFF2-40B4-BE49-F238E27FC236}">
                <a16:creationId xmlns:a16="http://schemas.microsoft.com/office/drawing/2014/main" xmlns="" id="{BFC1BF80-486B-45E6-9D4B-36F901880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1" name="Text Box 233">
            <a:extLst>
              <a:ext uri="{FF2B5EF4-FFF2-40B4-BE49-F238E27FC236}">
                <a16:creationId xmlns:a16="http://schemas.microsoft.com/office/drawing/2014/main" xmlns="" id="{0E2ED048-A3A5-4FE5-B1F6-A029DD13C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2" name="Text Box 233">
            <a:extLst>
              <a:ext uri="{FF2B5EF4-FFF2-40B4-BE49-F238E27FC236}">
                <a16:creationId xmlns:a16="http://schemas.microsoft.com/office/drawing/2014/main" xmlns="" id="{7383DDFC-1F95-403F-ABC5-984F581D5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3" name="Text Box 233">
            <a:extLst>
              <a:ext uri="{FF2B5EF4-FFF2-40B4-BE49-F238E27FC236}">
                <a16:creationId xmlns:a16="http://schemas.microsoft.com/office/drawing/2014/main" xmlns="" id="{E7C40C54-71D4-4CC9-8FF8-342B691C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4" name="Text Box 233">
            <a:extLst>
              <a:ext uri="{FF2B5EF4-FFF2-40B4-BE49-F238E27FC236}">
                <a16:creationId xmlns:a16="http://schemas.microsoft.com/office/drawing/2014/main" xmlns="" id="{7A658377-3B60-4DCB-B24B-6B9F7C8DE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5" name="Text Box 233">
            <a:extLst>
              <a:ext uri="{FF2B5EF4-FFF2-40B4-BE49-F238E27FC236}">
                <a16:creationId xmlns:a16="http://schemas.microsoft.com/office/drawing/2014/main" xmlns="" id="{4762AB88-D553-4A26-8985-C16BB5EDD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6" name="Text Box 233">
            <a:extLst>
              <a:ext uri="{FF2B5EF4-FFF2-40B4-BE49-F238E27FC236}">
                <a16:creationId xmlns:a16="http://schemas.microsoft.com/office/drawing/2014/main" xmlns="" id="{C0965AC7-CF0C-4888-9781-40D8F854A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7" name="Text Box 233">
            <a:extLst>
              <a:ext uri="{FF2B5EF4-FFF2-40B4-BE49-F238E27FC236}">
                <a16:creationId xmlns:a16="http://schemas.microsoft.com/office/drawing/2014/main" xmlns="" id="{367BD70D-3D6C-42F6-91A5-74EAD58B9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8" name="Text Box 233">
            <a:extLst>
              <a:ext uri="{FF2B5EF4-FFF2-40B4-BE49-F238E27FC236}">
                <a16:creationId xmlns:a16="http://schemas.microsoft.com/office/drawing/2014/main" xmlns="" id="{92A49656-6DFD-44ED-9633-A21E0FAA8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9" name="Text Box 233">
            <a:extLst>
              <a:ext uri="{FF2B5EF4-FFF2-40B4-BE49-F238E27FC236}">
                <a16:creationId xmlns:a16="http://schemas.microsoft.com/office/drawing/2014/main" xmlns="" id="{3129B246-74C7-4200-87F6-7365EA0DF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0" name="Text Box 233">
            <a:extLst>
              <a:ext uri="{FF2B5EF4-FFF2-40B4-BE49-F238E27FC236}">
                <a16:creationId xmlns:a16="http://schemas.microsoft.com/office/drawing/2014/main" xmlns="" id="{F80FAAB9-898A-478E-AB64-0F3A2F88B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1" name="Text Box 233">
            <a:extLst>
              <a:ext uri="{FF2B5EF4-FFF2-40B4-BE49-F238E27FC236}">
                <a16:creationId xmlns:a16="http://schemas.microsoft.com/office/drawing/2014/main" xmlns="" id="{B54DBF30-8DAA-46A3-AB08-7E1A66E86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2" name="Text Box 233">
            <a:extLst>
              <a:ext uri="{FF2B5EF4-FFF2-40B4-BE49-F238E27FC236}">
                <a16:creationId xmlns:a16="http://schemas.microsoft.com/office/drawing/2014/main" xmlns="" id="{FF3C2734-02E0-4D65-946E-AE26A6F11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3" name="Text Box 233">
            <a:extLst>
              <a:ext uri="{FF2B5EF4-FFF2-40B4-BE49-F238E27FC236}">
                <a16:creationId xmlns:a16="http://schemas.microsoft.com/office/drawing/2014/main" xmlns="" id="{620F5BAD-81C8-4233-BE43-856F57051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4" name="Text Box 233">
            <a:extLst>
              <a:ext uri="{FF2B5EF4-FFF2-40B4-BE49-F238E27FC236}">
                <a16:creationId xmlns:a16="http://schemas.microsoft.com/office/drawing/2014/main" xmlns="" id="{06883CE5-9360-4BB6-A2E2-1A1AE11B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5" name="Text Box 233">
            <a:extLst>
              <a:ext uri="{FF2B5EF4-FFF2-40B4-BE49-F238E27FC236}">
                <a16:creationId xmlns:a16="http://schemas.microsoft.com/office/drawing/2014/main" xmlns="" id="{CD9C2719-A304-486B-89C8-D67FAF12D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6" name="Text Box 233">
            <a:extLst>
              <a:ext uri="{FF2B5EF4-FFF2-40B4-BE49-F238E27FC236}">
                <a16:creationId xmlns:a16="http://schemas.microsoft.com/office/drawing/2014/main" xmlns="" id="{1A5B9B09-9A4E-4963-A5D7-6E342453A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7" name="Text Box 233">
            <a:extLst>
              <a:ext uri="{FF2B5EF4-FFF2-40B4-BE49-F238E27FC236}">
                <a16:creationId xmlns:a16="http://schemas.microsoft.com/office/drawing/2014/main" xmlns="" id="{A09F44CF-B7BC-4DBE-B2FF-914E362D1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8" name="Text Box 233">
            <a:extLst>
              <a:ext uri="{FF2B5EF4-FFF2-40B4-BE49-F238E27FC236}">
                <a16:creationId xmlns:a16="http://schemas.microsoft.com/office/drawing/2014/main" xmlns="" id="{A5CFC9DD-B788-41DE-8D57-C9C1A4A1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9" name="Text Box 233">
            <a:extLst>
              <a:ext uri="{FF2B5EF4-FFF2-40B4-BE49-F238E27FC236}">
                <a16:creationId xmlns:a16="http://schemas.microsoft.com/office/drawing/2014/main" xmlns="" id="{BE7BED5E-12C5-477C-8EF4-FF2507BFA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0" name="Text Box 233">
            <a:extLst>
              <a:ext uri="{FF2B5EF4-FFF2-40B4-BE49-F238E27FC236}">
                <a16:creationId xmlns:a16="http://schemas.microsoft.com/office/drawing/2014/main" xmlns="" id="{73136C60-BA23-41E8-AC86-C2AB4AD9F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1" name="Text Box 233">
            <a:extLst>
              <a:ext uri="{FF2B5EF4-FFF2-40B4-BE49-F238E27FC236}">
                <a16:creationId xmlns:a16="http://schemas.microsoft.com/office/drawing/2014/main" xmlns="" id="{9B5CA10B-34A0-4EF8-B91F-65D204EEA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2" name="Text Box 233">
            <a:extLst>
              <a:ext uri="{FF2B5EF4-FFF2-40B4-BE49-F238E27FC236}">
                <a16:creationId xmlns:a16="http://schemas.microsoft.com/office/drawing/2014/main" xmlns="" id="{D569A9B1-B1F2-4864-81BF-EAB2E622F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3" name="Text Box 233">
            <a:extLst>
              <a:ext uri="{FF2B5EF4-FFF2-40B4-BE49-F238E27FC236}">
                <a16:creationId xmlns:a16="http://schemas.microsoft.com/office/drawing/2014/main" xmlns="" id="{FE846181-FF5B-4507-B8AE-E04D38D97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" name="Text Box 233">
            <a:extLst>
              <a:ext uri="{FF2B5EF4-FFF2-40B4-BE49-F238E27FC236}">
                <a16:creationId xmlns:a16="http://schemas.microsoft.com/office/drawing/2014/main" xmlns="" id="{1A1F6449-389C-449C-A38C-E18A74656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" name="Text Box 233">
            <a:extLst>
              <a:ext uri="{FF2B5EF4-FFF2-40B4-BE49-F238E27FC236}">
                <a16:creationId xmlns:a16="http://schemas.microsoft.com/office/drawing/2014/main" xmlns="" id="{A707E309-DC96-4320-B24C-A6092E4C9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6" name="Text Box 233">
            <a:extLst>
              <a:ext uri="{FF2B5EF4-FFF2-40B4-BE49-F238E27FC236}">
                <a16:creationId xmlns:a16="http://schemas.microsoft.com/office/drawing/2014/main" xmlns="" id="{5BA3C4A8-70AA-40AD-AB1D-3B9E208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7" name="Text Box 233">
            <a:extLst>
              <a:ext uri="{FF2B5EF4-FFF2-40B4-BE49-F238E27FC236}">
                <a16:creationId xmlns:a16="http://schemas.microsoft.com/office/drawing/2014/main" xmlns="" id="{DD9CD5DC-CB70-44A6-A9A6-529DCF7B8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8" name="Text Box 233">
            <a:extLst>
              <a:ext uri="{FF2B5EF4-FFF2-40B4-BE49-F238E27FC236}">
                <a16:creationId xmlns:a16="http://schemas.microsoft.com/office/drawing/2014/main" xmlns="" id="{ADCBACFB-698D-40A3-B3FA-4B0CBCD8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9" name="Text Box 233">
            <a:extLst>
              <a:ext uri="{FF2B5EF4-FFF2-40B4-BE49-F238E27FC236}">
                <a16:creationId xmlns:a16="http://schemas.microsoft.com/office/drawing/2014/main" xmlns="" id="{A9303450-3B43-4206-B4A8-54272249E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0" name="Text Box 233">
            <a:extLst>
              <a:ext uri="{FF2B5EF4-FFF2-40B4-BE49-F238E27FC236}">
                <a16:creationId xmlns:a16="http://schemas.microsoft.com/office/drawing/2014/main" xmlns="" id="{F6D4FB8A-EC4E-424D-BE28-66C01D183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1" name="Text Box 233">
            <a:extLst>
              <a:ext uri="{FF2B5EF4-FFF2-40B4-BE49-F238E27FC236}">
                <a16:creationId xmlns:a16="http://schemas.microsoft.com/office/drawing/2014/main" xmlns="" id="{AED56120-BD4C-4586-996E-BA5CE543B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2" name="Text Box 233">
            <a:extLst>
              <a:ext uri="{FF2B5EF4-FFF2-40B4-BE49-F238E27FC236}">
                <a16:creationId xmlns:a16="http://schemas.microsoft.com/office/drawing/2014/main" xmlns="" id="{56D32B7E-8493-46B0-AC56-189B9587A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3" name="Text Box 233">
            <a:extLst>
              <a:ext uri="{FF2B5EF4-FFF2-40B4-BE49-F238E27FC236}">
                <a16:creationId xmlns:a16="http://schemas.microsoft.com/office/drawing/2014/main" xmlns="" id="{C4667BB1-8430-4219-8331-2DF3DA7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4" name="Text Box 233">
            <a:extLst>
              <a:ext uri="{FF2B5EF4-FFF2-40B4-BE49-F238E27FC236}">
                <a16:creationId xmlns:a16="http://schemas.microsoft.com/office/drawing/2014/main" xmlns="" id="{0DE01587-5F17-44E7-9793-2DAF652ED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5" name="Text Box 233">
            <a:extLst>
              <a:ext uri="{FF2B5EF4-FFF2-40B4-BE49-F238E27FC236}">
                <a16:creationId xmlns:a16="http://schemas.microsoft.com/office/drawing/2014/main" xmlns="" id="{BD796FA4-76DB-4983-90DA-416CB416E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6" name="Text Box 233">
            <a:extLst>
              <a:ext uri="{FF2B5EF4-FFF2-40B4-BE49-F238E27FC236}">
                <a16:creationId xmlns:a16="http://schemas.microsoft.com/office/drawing/2014/main" xmlns="" id="{D0854753-7882-49AC-9A97-0E92DA82D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7" name="Text Box 233">
            <a:extLst>
              <a:ext uri="{FF2B5EF4-FFF2-40B4-BE49-F238E27FC236}">
                <a16:creationId xmlns:a16="http://schemas.microsoft.com/office/drawing/2014/main" xmlns="" id="{D1CE9D48-5174-45EA-89ED-B5DF6BAA9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8" name="Text Box 233">
            <a:extLst>
              <a:ext uri="{FF2B5EF4-FFF2-40B4-BE49-F238E27FC236}">
                <a16:creationId xmlns:a16="http://schemas.microsoft.com/office/drawing/2014/main" xmlns="" id="{4DCD7442-3C89-4F38-9430-4FFC4C7B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9" name="Text Box 233">
            <a:extLst>
              <a:ext uri="{FF2B5EF4-FFF2-40B4-BE49-F238E27FC236}">
                <a16:creationId xmlns:a16="http://schemas.microsoft.com/office/drawing/2014/main" xmlns="" id="{0F5E325D-EF33-455D-BCD4-BB01B201D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0" name="Text Box 233">
            <a:extLst>
              <a:ext uri="{FF2B5EF4-FFF2-40B4-BE49-F238E27FC236}">
                <a16:creationId xmlns:a16="http://schemas.microsoft.com/office/drawing/2014/main" xmlns="" id="{720A0C99-E0B6-47D3-8C0F-E217FB3F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1" name="Text Box 233">
            <a:extLst>
              <a:ext uri="{FF2B5EF4-FFF2-40B4-BE49-F238E27FC236}">
                <a16:creationId xmlns:a16="http://schemas.microsoft.com/office/drawing/2014/main" xmlns="" id="{3023D35F-C1B5-4233-A79C-FE6CB9FD6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2" name="Text Box 233">
            <a:extLst>
              <a:ext uri="{FF2B5EF4-FFF2-40B4-BE49-F238E27FC236}">
                <a16:creationId xmlns:a16="http://schemas.microsoft.com/office/drawing/2014/main" xmlns="" id="{584A3304-DF4F-4DA8-BF19-B44F64614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3" name="Text Box 233">
            <a:extLst>
              <a:ext uri="{FF2B5EF4-FFF2-40B4-BE49-F238E27FC236}">
                <a16:creationId xmlns:a16="http://schemas.microsoft.com/office/drawing/2014/main" xmlns="" id="{4B7951D2-9266-466B-A284-DFE214DC7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4" name="Text Box 233">
            <a:extLst>
              <a:ext uri="{FF2B5EF4-FFF2-40B4-BE49-F238E27FC236}">
                <a16:creationId xmlns:a16="http://schemas.microsoft.com/office/drawing/2014/main" xmlns="" id="{3EFE3215-EB72-4BF3-A42E-DC33B305B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" name="Text Box 233">
            <a:extLst>
              <a:ext uri="{FF2B5EF4-FFF2-40B4-BE49-F238E27FC236}">
                <a16:creationId xmlns:a16="http://schemas.microsoft.com/office/drawing/2014/main" xmlns="" id="{BCE5D80A-0184-43CD-AB8D-00C7C78F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6" name="Text Box 233">
            <a:extLst>
              <a:ext uri="{FF2B5EF4-FFF2-40B4-BE49-F238E27FC236}">
                <a16:creationId xmlns:a16="http://schemas.microsoft.com/office/drawing/2014/main" xmlns="" id="{B83247B7-8C67-4615-A5EF-7831A9C50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7" name="Text Box 233">
            <a:extLst>
              <a:ext uri="{FF2B5EF4-FFF2-40B4-BE49-F238E27FC236}">
                <a16:creationId xmlns:a16="http://schemas.microsoft.com/office/drawing/2014/main" xmlns="" id="{50209B15-9C57-402A-B7FD-2428F3562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8" name="Text Box 233">
            <a:extLst>
              <a:ext uri="{FF2B5EF4-FFF2-40B4-BE49-F238E27FC236}">
                <a16:creationId xmlns:a16="http://schemas.microsoft.com/office/drawing/2014/main" xmlns="" id="{1390A049-719E-4624-ACA5-ADE8F9770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9" name="Text Box 233">
            <a:extLst>
              <a:ext uri="{FF2B5EF4-FFF2-40B4-BE49-F238E27FC236}">
                <a16:creationId xmlns:a16="http://schemas.microsoft.com/office/drawing/2014/main" xmlns="" id="{BFE50507-EBE2-4702-91BF-1D029528B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0" name="Text Box 233">
            <a:extLst>
              <a:ext uri="{FF2B5EF4-FFF2-40B4-BE49-F238E27FC236}">
                <a16:creationId xmlns:a16="http://schemas.microsoft.com/office/drawing/2014/main" xmlns="" id="{233E8A85-5206-40CD-B751-9E2EBA1C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1" name="Text Box 233">
            <a:extLst>
              <a:ext uri="{FF2B5EF4-FFF2-40B4-BE49-F238E27FC236}">
                <a16:creationId xmlns:a16="http://schemas.microsoft.com/office/drawing/2014/main" xmlns="" id="{24909B86-7D1D-4B60-A460-7285B0B8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2" name="Text Box 233">
            <a:extLst>
              <a:ext uri="{FF2B5EF4-FFF2-40B4-BE49-F238E27FC236}">
                <a16:creationId xmlns:a16="http://schemas.microsoft.com/office/drawing/2014/main" xmlns="" id="{DC495BE7-B518-4C84-968F-A191E787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3" name="Text Box 233">
            <a:extLst>
              <a:ext uri="{FF2B5EF4-FFF2-40B4-BE49-F238E27FC236}">
                <a16:creationId xmlns:a16="http://schemas.microsoft.com/office/drawing/2014/main" xmlns="" id="{93D862C6-EDBE-402B-AB91-08D8EF919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4" name="Text Box 233">
            <a:extLst>
              <a:ext uri="{FF2B5EF4-FFF2-40B4-BE49-F238E27FC236}">
                <a16:creationId xmlns:a16="http://schemas.microsoft.com/office/drawing/2014/main" xmlns="" id="{352D8538-2D9E-4081-B181-AE590AB3A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5" name="Text Box 233">
            <a:extLst>
              <a:ext uri="{FF2B5EF4-FFF2-40B4-BE49-F238E27FC236}">
                <a16:creationId xmlns:a16="http://schemas.microsoft.com/office/drawing/2014/main" xmlns="" id="{9322EB92-0D7E-4989-94FC-FE3EC7D79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6" name="Text Box 233">
            <a:extLst>
              <a:ext uri="{FF2B5EF4-FFF2-40B4-BE49-F238E27FC236}">
                <a16:creationId xmlns:a16="http://schemas.microsoft.com/office/drawing/2014/main" xmlns="" id="{E5F908D3-4B86-408D-AAC5-99AEA0145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7" name="Text Box 233">
            <a:extLst>
              <a:ext uri="{FF2B5EF4-FFF2-40B4-BE49-F238E27FC236}">
                <a16:creationId xmlns:a16="http://schemas.microsoft.com/office/drawing/2014/main" xmlns="" id="{7CB4379D-8548-47C8-A73A-D694B0908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8" name="Text Box 233">
            <a:extLst>
              <a:ext uri="{FF2B5EF4-FFF2-40B4-BE49-F238E27FC236}">
                <a16:creationId xmlns:a16="http://schemas.microsoft.com/office/drawing/2014/main" xmlns="" id="{B1AE136F-6EF3-4AFB-BE72-47AFE2CB0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9" name="Text Box 233">
            <a:extLst>
              <a:ext uri="{FF2B5EF4-FFF2-40B4-BE49-F238E27FC236}">
                <a16:creationId xmlns:a16="http://schemas.microsoft.com/office/drawing/2014/main" xmlns="" id="{34DB9778-7C28-4858-B9E7-E42F7517C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0" name="Text Box 233">
            <a:extLst>
              <a:ext uri="{FF2B5EF4-FFF2-40B4-BE49-F238E27FC236}">
                <a16:creationId xmlns:a16="http://schemas.microsoft.com/office/drawing/2014/main" xmlns="" id="{B5C8557C-8FDE-4C2A-AE2E-6471A4779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1" name="Text Box 233">
            <a:extLst>
              <a:ext uri="{FF2B5EF4-FFF2-40B4-BE49-F238E27FC236}">
                <a16:creationId xmlns:a16="http://schemas.microsoft.com/office/drawing/2014/main" xmlns="" id="{41E1856A-BDB7-4998-B6FA-60D416F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2" name="Text Box 233">
            <a:extLst>
              <a:ext uri="{FF2B5EF4-FFF2-40B4-BE49-F238E27FC236}">
                <a16:creationId xmlns:a16="http://schemas.microsoft.com/office/drawing/2014/main" xmlns="" id="{BFE2D2B3-4C81-4F76-9B22-50519D7C2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3" name="Text Box 233">
            <a:extLst>
              <a:ext uri="{FF2B5EF4-FFF2-40B4-BE49-F238E27FC236}">
                <a16:creationId xmlns:a16="http://schemas.microsoft.com/office/drawing/2014/main" xmlns="" id="{CC05F0B0-AE4C-4918-A17F-53F0E8EB1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4" name="Text Box 233">
            <a:extLst>
              <a:ext uri="{FF2B5EF4-FFF2-40B4-BE49-F238E27FC236}">
                <a16:creationId xmlns:a16="http://schemas.microsoft.com/office/drawing/2014/main" xmlns="" id="{20B4F567-DADD-4E44-87A0-193BB3D17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5" name="Text Box 233">
            <a:extLst>
              <a:ext uri="{FF2B5EF4-FFF2-40B4-BE49-F238E27FC236}">
                <a16:creationId xmlns:a16="http://schemas.microsoft.com/office/drawing/2014/main" xmlns="" id="{52F25C07-9215-41EB-A9DD-EEF1EA595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6" name="Text Box 233">
            <a:extLst>
              <a:ext uri="{FF2B5EF4-FFF2-40B4-BE49-F238E27FC236}">
                <a16:creationId xmlns:a16="http://schemas.microsoft.com/office/drawing/2014/main" xmlns="" id="{5CDF8447-C067-4E72-B9DD-C8831FA99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7" name="Text Box 233">
            <a:extLst>
              <a:ext uri="{FF2B5EF4-FFF2-40B4-BE49-F238E27FC236}">
                <a16:creationId xmlns:a16="http://schemas.microsoft.com/office/drawing/2014/main" xmlns="" id="{70F1441E-5E05-4CB5-805D-18423104A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8" name="Text Box 233">
            <a:extLst>
              <a:ext uri="{FF2B5EF4-FFF2-40B4-BE49-F238E27FC236}">
                <a16:creationId xmlns:a16="http://schemas.microsoft.com/office/drawing/2014/main" xmlns="" id="{62BB08D4-641E-4E4F-B415-B2F080209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9" name="Text Box 233">
            <a:extLst>
              <a:ext uri="{FF2B5EF4-FFF2-40B4-BE49-F238E27FC236}">
                <a16:creationId xmlns:a16="http://schemas.microsoft.com/office/drawing/2014/main" xmlns="" id="{13FFEFC5-C098-4522-967B-AF9D166BC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0" name="Text Box 233">
            <a:extLst>
              <a:ext uri="{FF2B5EF4-FFF2-40B4-BE49-F238E27FC236}">
                <a16:creationId xmlns:a16="http://schemas.microsoft.com/office/drawing/2014/main" xmlns="" id="{AA14F20F-1C45-4FDA-8E84-1AB58232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1" name="Text Box 233">
            <a:extLst>
              <a:ext uri="{FF2B5EF4-FFF2-40B4-BE49-F238E27FC236}">
                <a16:creationId xmlns:a16="http://schemas.microsoft.com/office/drawing/2014/main" xmlns="" id="{6F5C1050-D28B-45D9-97CE-BACA424EB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2" name="Text Box 233">
            <a:extLst>
              <a:ext uri="{FF2B5EF4-FFF2-40B4-BE49-F238E27FC236}">
                <a16:creationId xmlns:a16="http://schemas.microsoft.com/office/drawing/2014/main" xmlns="" id="{90DBC1C8-4712-4BBC-B19B-1008BAE8B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3" name="Text Box 233">
            <a:extLst>
              <a:ext uri="{FF2B5EF4-FFF2-40B4-BE49-F238E27FC236}">
                <a16:creationId xmlns:a16="http://schemas.microsoft.com/office/drawing/2014/main" xmlns="" id="{DB2456AD-82FF-4B0C-969D-C2D3F410C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4" name="Text Box 233">
            <a:extLst>
              <a:ext uri="{FF2B5EF4-FFF2-40B4-BE49-F238E27FC236}">
                <a16:creationId xmlns:a16="http://schemas.microsoft.com/office/drawing/2014/main" xmlns="" id="{D3689142-3D54-4797-81BA-43C7FDA9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5" name="Text Box 233">
            <a:extLst>
              <a:ext uri="{FF2B5EF4-FFF2-40B4-BE49-F238E27FC236}">
                <a16:creationId xmlns:a16="http://schemas.microsoft.com/office/drawing/2014/main" xmlns="" id="{7E19F69A-A587-4600-BCBC-DD67532DC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6" name="Text Box 233">
            <a:extLst>
              <a:ext uri="{FF2B5EF4-FFF2-40B4-BE49-F238E27FC236}">
                <a16:creationId xmlns:a16="http://schemas.microsoft.com/office/drawing/2014/main" xmlns="" id="{91706B9A-7ED6-4390-BC79-EB0CBE362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7" name="Text Box 233">
            <a:extLst>
              <a:ext uri="{FF2B5EF4-FFF2-40B4-BE49-F238E27FC236}">
                <a16:creationId xmlns:a16="http://schemas.microsoft.com/office/drawing/2014/main" xmlns="" id="{06ECE2AE-5253-4C35-8917-01A5DE50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8" name="Text Box 233">
            <a:extLst>
              <a:ext uri="{FF2B5EF4-FFF2-40B4-BE49-F238E27FC236}">
                <a16:creationId xmlns:a16="http://schemas.microsoft.com/office/drawing/2014/main" xmlns="" id="{C39473F4-2CEE-46DE-9AB0-2ECB38C32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9" name="Text Box 233">
            <a:extLst>
              <a:ext uri="{FF2B5EF4-FFF2-40B4-BE49-F238E27FC236}">
                <a16:creationId xmlns:a16="http://schemas.microsoft.com/office/drawing/2014/main" xmlns="" id="{3E9C9B89-5A71-4DAB-883B-B3011F7C2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0" name="Text Box 233">
            <a:extLst>
              <a:ext uri="{FF2B5EF4-FFF2-40B4-BE49-F238E27FC236}">
                <a16:creationId xmlns:a16="http://schemas.microsoft.com/office/drawing/2014/main" xmlns="" id="{7720236F-0D47-41BF-B0E6-6DCD2A98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1" name="Text Box 233">
            <a:extLst>
              <a:ext uri="{FF2B5EF4-FFF2-40B4-BE49-F238E27FC236}">
                <a16:creationId xmlns:a16="http://schemas.microsoft.com/office/drawing/2014/main" xmlns="" id="{AC1B7414-7CC2-4106-B146-78923DC28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2" name="Text Box 233">
            <a:extLst>
              <a:ext uri="{FF2B5EF4-FFF2-40B4-BE49-F238E27FC236}">
                <a16:creationId xmlns:a16="http://schemas.microsoft.com/office/drawing/2014/main" xmlns="" id="{E36B33D1-7234-4AAA-A2C9-860EA8D2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3" name="Text Box 233">
            <a:extLst>
              <a:ext uri="{FF2B5EF4-FFF2-40B4-BE49-F238E27FC236}">
                <a16:creationId xmlns:a16="http://schemas.microsoft.com/office/drawing/2014/main" xmlns="" id="{96A33BAF-ED70-45C5-AF36-0187AA05D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4" name="Text Box 233">
            <a:extLst>
              <a:ext uri="{FF2B5EF4-FFF2-40B4-BE49-F238E27FC236}">
                <a16:creationId xmlns:a16="http://schemas.microsoft.com/office/drawing/2014/main" xmlns="" id="{3B85A86A-30B9-4C48-B01C-AF69D190E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5" name="Text Box 233">
            <a:extLst>
              <a:ext uri="{FF2B5EF4-FFF2-40B4-BE49-F238E27FC236}">
                <a16:creationId xmlns:a16="http://schemas.microsoft.com/office/drawing/2014/main" xmlns="" id="{0BF5615C-281C-4005-B491-23B38C5F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6" name="Text Box 233">
            <a:extLst>
              <a:ext uri="{FF2B5EF4-FFF2-40B4-BE49-F238E27FC236}">
                <a16:creationId xmlns:a16="http://schemas.microsoft.com/office/drawing/2014/main" xmlns="" id="{A3B02D7D-9AF3-4F4B-B380-7B9750BA3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7" name="Text Box 233">
            <a:extLst>
              <a:ext uri="{FF2B5EF4-FFF2-40B4-BE49-F238E27FC236}">
                <a16:creationId xmlns:a16="http://schemas.microsoft.com/office/drawing/2014/main" xmlns="" id="{E961076E-3D8A-48C5-BE98-AB5B0EFDF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8" name="Text Box 233">
            <a:extLst>
              <a:ext uri="{FF2B5EF4-FFF2-40B4-BE49-F238E27FC236}">
                <a16:creationId xmlns:a16="http://schemas.microsoft.com/office/drawing/2014/main" xmlns="" id="{46F55ED1-F86B-4C51-9654-32B272A5C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9" name="Text Box 233">
            <a:extLst>
              <a:ext uri="{FF2B5EF4-FFF2-40B4-BE49-F238E27FC236}">
                <a16:creationId xmlns:a16="http://schemas.microsoft.com/office/drawing/2014/main" xmlns="" id="{E863C86B-C504-4DD3-9ED8-184EB33D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0" name="Text Box 233">
            <a:extLst>
              <a:ext uri="{FF2B5EF4-FFF2-40B4-BE49-F238E27FC236}">
                <a16:creationId xmlns:a16="http://schemas.microsoft.com/office/drawing/2014/main" xmlns="" id="{324F3145-9BE4-4D57-AF72-FE5AAAD59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1" name="Text Box 233">
            <a:extLst>
              <a:ext uri="{FF2B5EF4-FFF2-40B4-BE49-F238E27FC236}">
                <a16:creationId xmlns:a16="http://schemas.microsoft.com/office/drawing/2014/main" xmlns="" id="{F49D62E0-2D1D-4135-8388-82A678C22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2" name="Text Box 233">
            <a:extLst>
              <a:ext uri="{FF2B5EF4-FFF2-40B4-BE49-F238E27FC236}">
                <a16:creationId xmlns:a16="http://schemas.microsoft.com/office/drawing/2014/main" xmlns="" id="{3526D4C4-5465-452D-B3A2-E58F11F1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3" name="Text Box 233">
            <a:extLst>
              <a:ext uri="{FF2B5EF4-FFF2-40B4-BE49-F238E27FC236}">
                <a16:creationId xmlns:a16="http://schemas.microsoft.com/office/drawing/2014/main" xmlns="" id="{2E5C0BA7-E3E7-4B78-8FF9-992DB8E07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4" name="Text Box 233">
            <a:extLst>
              <a:ext uri="{FF2B5EF4-FFF2-40B4-BE49-F238E27FC236}">
                <a16:creationId xmlns:a16="http://schemas.microsoft.com/office/drawing/2014/main" xmlns="" id="{D40CF8FB-8983-42AC-9E36-25E3039E4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5" name="Text Box 233">
            <a:extLst>
              <a:ext uri="{FF2B5EF4-FFF2-40B4-BE49-F238E27FC236}">
                <a16:creationId xmlns:a16="http://schemas.microsoft.com/office/drawing/2014/main" xmlns="" id="{6FF1F37D-CB5A-4F0E-AFE7-F821D1BCE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6" name="Text Box 233">
            <a:extLst>
              <a:ext uri="{FF2B5EF4-FFF2-40B4-BE49-F238E27FC236}">
                <a16:creationId xmlns:a16="http://schemas.microsoft.com/office/drawing/2014/main" xmlns="" id="{735652B7-A34C-41BB-A276-5101173E2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7" name="Text Box 233">
            <a:extLst>
              <a:ext uri="{FF2B5EF4-FFF2-40B4-BE49-F238E27FC236}">
                <a16:creationId xmlns:a16="http://schemas.microsoft.com/office/drawing/2014/main" xmlns="" id="{20756A3A-3234-45D6-8204-C0C8A0071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8" name="Text Box 233">
            <a:extLst>
              <a:ext uri="{FF2B5EF4-FFF2-40B4-BE49-F238E27FC236}">
                <a16:creationId xmlns:a16="http://schemas.microsoft.com/office/drawing/2014/main" xmlns="" id="{ADA118AE-E540-472D-BBE3-666FC7AFA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9" name="Text Box 233">
            <a:extLst>
              <a:ext uri="{FF2B5EF4-FFF2-40B4-BE49-F238E27FC236}">
                <a16:creationId xmlns:a16="http://schemas.microsoft.com/office/drawing/2014/main" xmlns="" id="{CD779729-70C4-430F-99D4-1D9400186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0" name="Text Box 233">
            <a:extLst>
              <a:ext uri="{FF2B5EF4-FFF2-40B4-BE49-F238E27FC236}">
                <a16:creationId xmlns:a16="http://schemas.microsoft.com/office/drawing/2014/main" xmlns="" id="{E4275E01-98D5-4A28-B640-E666B520A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1" name="Text Box 233">
            <a:extLst>
              <a:ext uri="{FF2B5EF4-FFF2-40B4-BE49-F238E27FC236}">
                <a16:creationId xmlns:a16="http://schemas.microsoft.com/office/drawing/2014/main" xmlns="" id="{9BD36278-27B4-41A9-9811-D8257E6F2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2" name="Text Box 233">
            <a:extLst>
              <a:ext uri="{FF2B5EF4-FFF2-40B4-BE49-F238E27FC236}">
                <a16:creationId xmlns:a16="http://schemas.microsoft.com/office/drawing/2014/main" xmlns="" id="{8B934503-1B17-4432-84E7-F1C9579C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3" name="Text Box 233">
            <a:extLst>
              <a:ext uri="{FF2B5EF4-FFF2-40B4-BE49-F238E27FC236}">
                <a16:creationId xmlns:a16="http://schemas.microsoft.com/office/drawing/2014/main" xmlns="" id="{679D6B18-F215-49D4-977F-29AAE00AA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4" name="Text Box 233">
            <a:extLst>
              <a:ext uri="{FF2B5EF4-FFF2-40B4-BE49-F238E27FC236}">
                <a16:creationId xmlns:a16="http://schemas.microsoft.com/office/drawing/2014/main" xmlns="" id="{276F2445-A645-4061-B16C-E7273E016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5" name="Text Box 233">
            <a:extLst>
              <a:ext uri="{FF2B5EF4-FFF2-40B4-BE49-F238E27FC236}">
                <a16:creationId xmlns:a16="http://schemas.microsoft.com/office/drawing/2014/main" xmlns="" id="{E9C76A7C-FB78-48A8-8636-AFA2A6303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6" name="Text Box 233">
            <a:extLst>
              <a:ext uri="{FF2B5EF4-FFF2-40B4-BE49-F238E27FC236}">
                <a16:creationId xmlns:a16="http://schemas.microsoft.com/office/drawing/2014/main" xmlns="" id="{EC355B96-9010-44BD-B93A-C040AF2A7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7" name="Text Box 233">
            <a:extLst>
              <a:ext uri="{FF2B5EF4-FFF2-40B4-BE49-F238E27FC236}">
                <a16:creationId xmlns:a16="http://schemas.microsoft.com/office/drawing/2014/main" xmlns="" id="{8992FD61-CEB1-41A2-8555-62B896082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8" name="Text Box 233">
            <a:extLst>
              <a:ext uri="{FF2B5EF4-FFF2-40B4-BE49-F238E27FC236}">
                <a16:creationId xmlns:a16="http://schemas.microsoft.com/office/drawing/2014/main" xmlns="" id="{F00029E4-B1AA-4AE5-B9BB-C1B5D8B8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9" name="Text Box 233">
            <a:extLst>
              <a:ext uri="{FF2B5EF4-FFF2-40B4-BE49-F238E27FC236}">
                <a16:creationId xmlns:a16="http://schemas.microsoft.com/office/drawing/2014/main" xmlns="" id="{2DD07A5D-DCB6-44E0-B417-BFC98AE0D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0" name="Text Box 233">
            <a:extLst>
              <a:ext uri="{FF2B5EF4-FFF2-40B4-BE49-F238E27FC236}">
                <a16:creationId xmlns:a16="http://schemas.microsoft.com/office/drawing/2014/main" xmlns="" id="{3EF9F4BF-0513-4260-BB49-7A556D947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1" name="Text Box 233">
            <a:extLst>
              <a:ext uri="{FF2B5EF4-FFF2-40B4-BE49-F238E27FC236}">
                <a16:creationId xmlns:a16="http://schemas.microsoft.com/office/drawing/2014/main" xmlns="" id="{F91081F2-6310-4FB2-8D3F-DB3FF9049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2" name="Text Box 233">
            <a:extLst>
              <a:ext uri="{FF2B5EF4-FFF2-40B4-BE49-F238E27FC236}">
                <a16:creationId xmlns:a16="http://schemas.microsoft.com/office/drawing/2014/main" xmlns="" id="{C46F98CC-D5DC-42D8-92AE-44FFFB5D5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3" name="Text Box 233">
            <a:extLst>
              <a:ext uri="{FF2B5EF4-FFF2-40B4-BE49-F238E27FC236}">
                <a16:creationId xmlns:a16="http://schemas.microsoft.com/office/drawing/2014/main" xmlns="" id="{04D0714B-76B1-4DF9-BBC1-E93DEA94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4" name="Text Box 233">
            <a:extLst>
              <a:ext uri="{FF2B5EF4-FFF2-40B4-BE49-F238E27FC236}">
                <a16:creationId xmlns:a16="http://schemas.microsoft.com/office/drawing/2014/main" xmlns="" id="{BED86C3F-8EDF-49BC-A773-60C9F4D4C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5" name="Text Box 233">
            <a:extLst>
              <a:ext uri="{FF2B5EF4-FFF2-40B4-BE49-F238E27FC236}">
                <a16:creationId xmlns:a16="http://schemas.microsoft.com/office/drawing/2014/main" xmlns="" id="{CBA306CE-F335-4F41-ADAB-0CFB8374C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6" name="Text Box 233">
            <a:extLst>
              <a:ext uri="{FF2B5EF4-FFF2-40B4-BE49-F238E27FC236}">
                <a16:creationId xmlns:a16="http://schemas.microsoft.com/office/drawing/2014/main" xmlns="" id="{0FB314EB-F477-43E1-91A5-C2C493ACD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7" name="Text Box 233">
            <a:extLst>
              <a:ext uri="{FF2B5EF4-FFF2-40B4-BE49-F238E27FC236}">
                <a16:creationId xmlns:a16="http://schemas.microsoft.com/office/drawing/2014/main" xmlns="" id="{E3D32875-E978-4FDC-A130-E9114A996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8" name="Text Box 233">
            <a:extLst>
              <a:ext uri="{FF2B5EF4-FFF2-40B4-BE49-F238E27FC236}">
                <a16:creationId xmlns:a16="http://schemas.microsoft.com/office/drawing/2014/main" xmlns="" id="{2E75C531-341A-421B-B5B2-24E64A25C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9" name="Text Box 233">
            <a:extLst>
              <a:ext uri="{FF2B5EF4-FFF2-40B4-BE49-F238E27FC236}">
                <a16:creationId xmlns:a16="http://schemas.microsoft.com/office/drawing/2014/main" xmlns="" id="{E08B6845-7F94-475B-8124-6D17BCED9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0" name="Text Box 233">
            <a:extLst>
              <a:ext uri="{FF2B5EF4-FFF2-40B4-BE49-F238E27FC236}">
                <a16:creationId xmlns:a16="http://schemas.microsoft.com/office/drawing/2014/main" xmlns="" id="{25A31BF9-C674-4CB4-A407-801EAF344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1" name="Text Box 233">
            <a:extLst>
              <a:ext uri="{FF2B5EF4-FFF2-40B4-BE49-F238E27FC236}">
                <a16:creationId xmlns:a16="http://schemas.microsoft.com/office/drawing/2014/main" xmlns="" id="{A36CBB8C-9872-4FE7-8614-5AF0C4550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2" name="Text Box 233">
            <a:extLst>
              <a:ext uri="{FF2B5EF4-FFF2-40B4-BE49-F238E27FC236}">
                <a16:creationId xmlns:a16="http://schemas.microsoft.com/office/drawing/2014/main" xmlns="" id="{DE78AD0A-CA89-41BB-A392-CA0DA802B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3" name="Text Box 233">
            <a:extLst>
              <a:ext uri="{FF2B5EF4-FFF2-40B4-BE49-F238E27FC236}">
                <a16:creationId xmlns:a16="http://schemas.microsoft.com/office/drawing/2014/main" xmlns="" id="{60F0F9E9-A917-4958-9A6F-D498396F8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4" name="Text Box 233">
            <a:extLst>
              <a:ext uri="{FF2B5EF4-FFF2-40B4-BE49-F238E27FC236}">
                <a16:creationId xmlns:a16="http://schemas.microsoft.com/office/drawing/2014/main" xmlns="" id="{B531BA2B-A9E7-4DF8-BB14-65B588B88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5" name="Text Box 233">
            <a:extLst>
              <a:ext uri="{FF2B5EF4-FFF2-40B4-BE49-F238E27FC236}">
                <a16:creationId xmlns:a16="http://schemas.microsoft.com/office/drawing/2014/main" xmlns="" id="{E296CFB3-F9BA-498A-83C5-C4EF8289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" name="Text Box 233">
            <a:extLst>
              <a:ext uri="{FF2B5EF4-FFF2-40B4-BE49-F238E27FC236}">
                <a16:creationId xmlns:a16="http://schemas.microsoft.com/office/drawing/2014/main" xmlns="" id="{9C625ECF-790D-4B3B-994E-FB7050D5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" name="Text Box 233">
            <a:extLst>
              <a:ext uri="{FF2B5EF4-FFF2-40B4-BE49-F238E27FC236}">
                <a16:creationId xmlns:a16="http://schemas.microsoft.com/office/drawing/2014/main" xmlns="" id="{C0B866CF-9B6F-4824-8E9F-0E24BBD73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8" name="Text Box 233">
            <a:extLst>
              <a:ext uri="{FF2B5EF4-FFF2-40B4-BE49-F238E27FC236}">
                <a16:creationId xmlns:a16="http://schemas.microsoft.com/office/drawing/2014/main" xmlns="" id="{336F3A31-1BC4-4B55-A611-4752FBFFD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9" name="Text Box 233">
            <a:extLst>
              <a:ext uri="{FF2B5EF4-FFF2-40B4-BE49-F238E27FC236}">
                <a16:creationId xmlns:a16="http://schemas.microsoft.com/office/drawing/2014/main" xmlns="" id="{A9686463-93A7-459C-8A62-A1DD92581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0" name="Text Box 233">
            <a:extLst>
              <a:ext uri="{FF2B5EF4-FFF2-40B4-BE49-F238E27FC236}">
                <a16:creationId xmlns:a16="http://schemas.microsoft.com/office/drawing/2014/main" xmlns="" id="{714E8DEF-08B2-4271-BD89-52EE4EA0D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1" name="Text Box 233">
            <a:extLst>
              <a:ext uri="{FF2B5EF4-FFF2-40B4-BE49-F238E27FC236}">
                <a16:creationId xmlns:a16="http://schemas.microsoft.com/office/drawing/2014/main" xmlns="" id="{33910BA7-63A7-44C8-A9DB-FE302E6A1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2" name="Text Box 233">
            <a:extLst>
              <a:ext uri="{FF2B5EF4-FFF2-40B4-BE49-F238E27FC236}">
                <a16:creationId xmlns:a16="http://schemas.microsoft.com/office/drawing/2014/main" xmlns="" id="{E6053CFE-4DD7-47FB-8893-B1984433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3" name="Text Box 233">
            <a:extLst>
              <a:ext uri="{FF2B5EF4-FFF2-40B4-BE49-F238E27FC236}">
                <a16:creationId xmlns:a16="http://schemas.microsoft.com/office/drawing/2014/main" xmlns="" id="{16AD8BDD-390A-4D99-B380-567D8ACA9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4" name="Text Box 233">
            <a:extLst>
              <a:ext uri="{FF2B5EF4-FFF2-40B4-BE49-F238E27FC236}">
                <a16:creationId xmlns:a16="http://schemas.microsoft.com/office/drawing/2014/main" xmlns="" id="{7AC9ADDB-1E94-4C31-A9A4-F82C405E9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" name="Text Box 233">
            <a:extLst>
              <a:ext uri="{FF2B5EF4-FFF2-40B4-BE49-F238E27FC236}">
                <a16:creationId xmlns:a16="http://schemas.microsoft.com/office/drawing/2014/main" xmlns="" id="{995E2F86-254B-4E8E-8AA6-3DCF9814A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6" name="Text Box 233">
            <a:extLst>
              <a:ext uri="{FF2B5EF4-FFF2-40B4-BE49-F238E27FC236}">
                <a16:creationId xmlns:a16="http://schemas.microsoft.com/office/drawing/2014/main" xmlns="" id="{8BFDCCD6-7644-4029-9EF6-F291C5F0B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7" name="Text Box 233">
            <a:extLst>
              <a:ext uri="{FF2B5EF4-FFF2-40B4-BE49-F238E27FC236}">
                <a16:creationId xmlns:a16="http://schemas.microsoft.com/office/drawing/2014/main" xmlns="" id="{1066D8D6-6F3A-4E4B-AA8F-C2879A788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" name="Text Box 233">
            <a:extLst>
              <a:ext uri="{FF2B5EF4-FFF2-40B4-BE49-F238E27FC236}">
                <a16:creationId xmlns:a16="http://schemas.microsoft.com/office/drawing/2014/main" xmlns="" id="{EC838370-B9E5-4A13-AE7C-E6D736B7E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" name="Text Box 233">
            <a:extLst>
              <a:ext uri="{FF2B5EF4-FFF2-40B4-BE49-F238E27FC236}">
                <a16:creationId xmlns:a16="http://schemas.microsoft.com/office/drawing/2014/main" xmlns="" id="{61641EA7-9553-4588-A44F-FC1EC5EB1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0" name="Text Box 233">
            <a:extLst>
              <a:ext uri="{FF2B5EF4-FFF2-40B4-BE49-F238E27FC236}">
                <a16:creationId xmlns:a16="http://schemas.microsoft.com/office/drawing/2014/main" xmlns="" id="{94D10DDB-164B-4B31-B5D3-A5F89DBC6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1" name="Text Box 233">
            <a:extLst>
              <a:ext uri="{FF2B5EF4-FFF2-40B4-BE49-F238E27FC236}">
                <a16:creationId xmlns:a16="http://schemas.microsoft.com/office/drawing/2014/main" xmlns="" id="{2D7D31E9-8A74-4656-8961-C536917C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2" name="Text Box 233">
            <a:extLst>
              <a:ext uri="{FF2B5EF4-FFF2-40B4-BE49-F238E27FC236}">
                <a16:creationId xmlns:a16="http://schemas.microsoft.com/office/drawing/2014/main" xmlns="" id="{3C8E8E0A-8C18-47AB-9351-DFD4243E0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3" name="Text Box 233">
            <a:extLst>
              <a:ext uri="{FF2B5EF4-FFF2-40B4-BE49-F238E27FC236}">
                <a16:creationId xmlns:a16="http://schemas.microsoft.com/office/drawing/2014/main" xmlns="" id="{0F024A99-217E-47A7-B7F6-AA360A6C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4" name="Text Box 233">
            <a:extLst>
              <a:ext uri="{FF2B5EF4-FFF2-40B4-BE49-F238E27FC236}">
                <a16:creationId xmlns:a16="http://schemas.microsoft.com/office/drawing/2014/main" xmlns="" id="{44134554-1B40-435A-9D23-B8428A7C6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5" name="Text Box 233">
            <a:extLst>
              <a:ext uri="{FF2B5EF4-FFF2-40B4-BE49-F238E27FC236}">
                <a16:creationId xmlns:a16="http://schemas.microsoft.com/office/drawing/2014/main" xmlns="" id="{6927177E-B3F4-4579-B68C-BFC6F5AF3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" name="Text Box 233">
            <a:extLst>
              <a:ext uri="{FF2B5EF4-FFF2-40B4-BE49-F238E27FC236}">
                <a16:creationId xmlns:a16="http://schemas.microsoft.com/office/drawing/2014/main" xmlns="" id="{886FED2B-D356-4F8B-B42C-0BC610D5B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" name="Text Box 233">
            <a:extLst>
              <a:ext uri="{FF2B5EF4-FFF2-40B4-BE49-F238E27FC236}">
                <a16:creationId xmlns:a16="http://schemas.microsoft.com/office/drawing/2014/main" xmlns="" id="{383B7C48-ECB9-401F-A0FB-5C9F0E075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8" name="Text Box 233">
            <a:extLst>
              <a:ext uri="{FF2B5EF4-FFF2-40B4-BE49-F238E27FC236}">
                <a16:creationId xmlns:a16="http://schemas.microsoft.com/office/drawing/2014/main" xmlns="" id="{BF3395A2-0262-4DE5-8426-8BCBEEEA2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9" name="Text Box 233">
            <a:extLst>
              <a:ext uri="{FF2B5EF4-FFF2-40B4-BE49-F238E27FC236}">
                <a16:creationId xmlns:a16="http://schemas.microsoft.com/office/drawing/2014/main" xmlns="" id="{89AC279C-BF9A-4180-8343-2C7EB5076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0" name="Text Box 233">
            <a:extLst>
              <a:ext uri="{FF2B5EF4-FFF2-40B4-BE49-F238E27FC236}">
                <a16:creationId xmlns:a16="http://schemas.microsoft.com/office/drawing/2014/main" xmlns="" id="{6DB62FC2-9C84-480D-8B7A-5A6B778A7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1" name="Text Box 233">
            <a:extLst>
              <a:ext uri="{FF2B5EF4-FFF2-40B4-BE49-F238E27FC236}">
                <a16:creationId xmlns:a16="http://schemas.microsoft.com/office/drawing/2014/main" xmlns="" id="{8DAED8F4-07CB-4004-8E61-1DAE2C13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2" name="Text Box 233">
            <a:extLst>
              <a:ext uri="{FF2B5EF4-FFF2-40B4-BE49-F238E27FC236}">
                <a16:creationId xmlns:a16="http://schemas.microsoft.com/office/drawing/2014/main" xmlns="" id="{E1C8414A-8190-4998-A56F-22FF8B463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3" name="Text Box 233">
            <a:extLst>
              <a:ext uri="{FF2B5EF4-FFF2-40B4-BE49-F238E27FC236}">
                <a16:creationId xmlns:a16="http://schemas.microsoft.com/office/drawing/2014/main" xmlns="" id="{B94F5977-E425-48CB-9DF9-00AB6E283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4" name="Text Box 233">
            <a:extLst>
              <a:ext uri="{FF2B5EF4-FFF2-40B4-BE49-F238E27FC236}">
                <a16:creationId xmlns:a16="http://schemas.microsoft.com/office/drawing/2014/main" xmlns="" id="{1BBDC0B5-1B67-4C85-B8B0-189568006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5" name="Text Box 233">
            <a:extLst>
              <a:ext uri="{FF2B5EF4-FFF2-40B4-BE49-F238E27FC236}">
                <a16:creationId xmlns:a16="http://schemas.microsoft.com/office/drawing/2014/main" xmlns="" id="{2A1529BC-81D0-494D-B467-5BC7AD377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6" name="Text Box 233">
            <a:extLst>
              <a:ext uri="{FF2B5EF4-FFF2-40B4-BE49-F238E27FC236}">
                <a16:creationId xmlns:a16="http://schemas.microsoft.com/office/drawing/2014/main" xmlns="" id="{DFEEAD14-6403-4B05-BF6C-A4327114F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7" name="Text Box 233">
            <a:extLst>
              <a:ext uri="{FF2B5EF4-FFF2-40B4-BE49-F238E27FC236}">
                <a16:creationId xmlns:a16="http://schemas.microsoft.com/office/drawing/2014/main" xmlns="" id="{D3F24082-0C9B-4141-BBA1-DDFAE5931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8" name="Text Box 233">
            <a:extLst>
              <a:ext uri="{FF2B5EF4-FFF2-40B4-BE49-F238E27FC236}">
                <a16:creationId xmlns:a16="http://schemas.microsoft.com/office/drawing/2014/main" xmlns="" id="{39726258-C9AA-4E47-BE43-3349EEB8E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9" name="Text Box 233">
            <a:extLst>
              <a:ext uri="{FF2B5EF4-FFF2-40B4-BE49-F238E27FC236}">
                <a16:creationId xmlns:a16="http://schemas.microsoft.com/office/drawing/2014/main" xmlns="" id="{0BCE1B8B-E225-4F8D-9E36-76F959491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0" name="Text Box 233">
            <a:extLst>
              <a:ext uri="{FF2B5EF4-FFF2-40B4-BE49-F238E27FC236}">
                <a16:creationId xmlns:a16="http://schemas.microsoft.com/office/drawing/2014/main" xmlns="" id="{D647CF0C-B501-4572-9669-1B84242F6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1" name="Text Box 233">
            <a:extLst>
              <a:ext uri="{FF2B5EF4-FFF2-40B4-BE49-F238E27FC236}">
                <a16:creationId xmlns:a16="http://schemas.microsoft.com/office/drawing/2014/main" xmlns="" id="{F011CD18-4467-492D-AB89-B60A5BB18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2" name="Text Box 233">
            <a:extLst>
              <a:ext uri="{FF2B5EF4-FFF2-40B4-BE49-F238E27FC236}">
                <a16:creationId xmlns:a16="http://schemas.microsoft.com/office/drawing/2014/main" xmlns="" id="{F825E265-B163-4BEC-AF76-585806A5E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3" name="Text Box 233">
            <a:extLst>
              <a:ext uri="{FF2B5EF4-FFF2-40B4-BE49-F238E27FC236}">
                <a16:creationId xmlns:a16="http://schemas.microsoft.com/office/drawing/2014/main" xmlns="" id="{5A0FC243-00E3-48CE-BD0A-E4820D5DC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4" name="Text Box 233">
            <a:extLst>
              <a:ext uri="{FF2B5EF4-FFF2-40B4-BE49-F238E27FC236}">
                <a16:creationId xmlns:a16="http://schemas.microsoft.com/office/drawing/2014/main" xmlns="" id="{638A4135-35AC-4A54-9711-66DCD5FFF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5" name="Text Box 233">
            <a:extLst>
              <a:ext uri="{FF2B5EF4-FFF2-40B4-BE49-F238E27FC236}">
                <a16:creationId xmlns:a16="http://schemas.microsoft.com/office/drawing/2014/main" xmlns="" id="{2657AED9-064C-4488-B34F-283331756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6" name="Text Box 233">
            <a:extLst>
              <a:ext uri="{FF2B5EF4-FFF2-40B4-BE49-F238E27FC236}">
                <a16:creationId xmlns:a16="http://schemas.microsoft.com/office/drawing/2014/main" xmlns="" id="{4DF044A4-8ECD-4AE4-9261-0869BA7E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" name="Text Box 233">
            <a:extLst>
              <a:ext uri="{FF2B5EF4-FFF2-40B4-BE49-F238E27FC236}">
                <a16:creationId xmlns:a16="http://schemas.microsoft.com/office/drawing/2014/main" xmlns="" id="{AAEB137B-D3E2-49FB-9BCA-5527723E6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8" name="Text Box 233">
            <a:extLst>
              <a:ext uri="{FF2B5EF4-FFF2-40B4-BE49-F238E27FC236}">
                <a16:creationId xmlns:a16="http://schemas.microsoft.com/office/drawing/2014/main" xmlns="" id="{05F8C0DF-9079-42B1-9565-381168F4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9" name="Text Box 233">
            <a:extLst>
              <a:ext uri="{FF2B5EF4-FFF2-40B4-BE49-F238E27FC236}">
                <a16:creationId xmlns:a16="http://schemas.microsoft.com/office/drawing/2014/main" xmlns="" id="{EB7F6672-B83E-446D-BDE4-70A81E69F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0" name="Text Box 233">
            <a:extLst>
              <a:ext uri="{FF2B5EF4-FFF2-40B4-BE49-F238E27FC236}">
                <a16:creationId xmlns:a16="http://schemas.microsoft.com/office/drawing/2014/main" xmlns="" id="{F9457D48-786D-45DA-AF86-F9A806752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1" name="Text Box 233">
            <a:extLst>
              <a:ext uri="{FF2B5EF4-FFF2-40B4-BE49-F238E27FC236}">
                <a16:creationId xmlns:a16="http://schemas.microsoft.com/office/drawing/2014/main" xmlns="" id="{4F58F822-DA44-47B6-8E83-A0F2AAFC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2" name="Text Box 233">
            <a:extLst>
              <a:ext uri="{FF2B5EF4-FFF2-40B4-BE49-F238E27FC236}">
                <a16:creationId xmlns:a16="http://schemas.microsoft.com/office/drawing/2014/main" xmlns="" id="{21FA8D58-F9EB-496E-9568-9ADA060A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3" name="Text Box 233">
            <a:extLst>
              <a:ext uri="{FF2B5EF4-FFF2-40B4-BE49-F238E27FC236}">
                <a16:creationId xmlns:a16="http://schemas.microsoft.com/office/drawing/2014/main" xmlns="" id="{0C9AC90C-D93C-41AA-BB31-F646BD847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4" name="Text Box 233">
            <a:extLst>
              <a:ext uri="{FF2B5EF4-FFF2-40B4-BE49-F238E27FC236}">
                <a16:creationId xmlns:a16="http://schemas.microsoft.com/office/drawing/2014/main" xmlns="" id="{136B204C-BEB1-447C-AD56-EAB635835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5" name="Text Box 233">
            <a:extLst>
              <a:ext uri="{FF2B5EF4-FFF2-40B4-BE49-F238E27FC236}">
                <a16:creationId xmlns:a16="http://schemas.microsoft.com/office/drawing/2014/main" xmlns="" id="{A0164530-78E2-459A-9ED7-041C3DEF0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6" name="Text Box 233">
            <a:extLst>
              <a:ext uri="{FF2B5EF4-FFF2-40B4-BE49-F238E27FC236}">
                <a16:creationId xmlns:a16="http://schemas.microsoft.com/office/drawing/2014/main" xmlns="" id="{F0F37098-7943-4F2F-B4D7-7C2C7EDEF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7" name="Text Box 233">
            <a:extLst>
              <a:ext uri="{FF2B5EF4-FFF2-40B4-BE49-F238E27FC236}">
                <a16:creationId xmlns:a16="http://schemas.microsoft.com/office/drawing/2014/main" xmlns="" id="{544BE7D7-04DE-42DA-A28A-4CF9BCE46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8" name="Text Box 233">
            <a:extLst>
              <a:ext uri="{FF2B5EF4-FFF2-40B4-BE49-F238E27FC236}">
                <a16:creationId xmlns:a16="http://schemas.microsoft.com/office/drawing/2014/main" xmlns="" id="{1B6CE7F1-1554-430E-ABB7-0AE51B03E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9" name="Text Box 233">
            <a:extLst>
              <a:ext uri="{FF2B5EF4-FFF2-40B4-BE49-F238E27FC236}">
                <a16:creationId xmlns:a16="http://schemas.microsoft.com/office/drawing/2014/main" xmlns="" id="{02A3C920-9EC5-41BB-BC13-6D23823FB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0" name="Text Box 233">
            <a:extLst>
              <a:ext uri="{FF2B5EF4-FFF2-40B4-BE49-F238E27FC236}">
                <a16:creationId xmlns:a16="http://schemas.microsoft.com/office/drawing/2014/main" xmlns="" id="{22C66EF0-FE15-4E7C-B212-2CA33F54D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1" name="Text Box 233">
            <a:extLst>
              <a:ext uri="{FF2B5EF4-FFF2-40B4-BE49-F238E27FC236}">
                <a16:creationId xmlns:a16="http://schemas.microsoft.com/office/drawing/2014/main" xmlns="" id="{A79C1A45-DC7E-44B8-B2DB-CF4991AF4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2" name="Text Box 233">
            <a:extLst>
              <a:ext uri="{FF2B5EF4-FFF2-40B4-BE49-F238E27FC236}">
                <a16:creationId xmlns:a16="http://schemas.microsoft.com/office/drawing/2014/main" xmlns="" id="{CAD284B0-2DB3-4C4C-A790-9890120BE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3" name="Text Box 233">
            <a:extLst>
              <a:ext uri="{FF2B5EF4-FFF2-40B4-BE49-F238E27FC236}">
                <a16:creationId xmlns:a16="http://schemas.microsoft.com/office/drawing/2014/main" xmlns="" id="{19EE07FF-1114-4EE4-B896-CA5F50DB2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4" name="Text Box 233">
            <a:extLst>
              <a:ext uri="{FF2B5EF4-FFF2-40B4-BE49-F238E27FC236}">
                <a16:creationId xmlns:a16="http://schemas.microsoft.com/office/drawing/2014/main" xmlns="" id="{6EBF7BF7-6DF3-4C85-B2D2-9203AFE5A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5" name="Text Box 233">
            <a:extLst>
              <a:ext uri="{FF2B5EF4-FFF2-40B4-BE49-F238E27FC236}">
                <a16:creationId xmlns:a16="http://schemas.microsoft.com/office/drawing/2014/main" xmlns="" id="{8B000B1B-BA4D-4BC6-84D1-54B14C82D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6" name="Text Box 233">
            <a:extLst>
              <a:ext uri="{FF2B5EF4-FFF2-40B4-BE49-F238E27FC236}">
                <a16:creationId xmlns:a16="http://schemas.microsoft.com/office/drawing/2014/main" xmlns="" id="{035435E0-86EA-4456-8DB4-9EFD997E8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7" name="Text Box 233">
            <a:extLst>
              <a:ext uri="{FF2B5EF4-FFF2-40B4-BE49-F238E27FC236}">
                <a16:creationId xmlns:a16="http://schemas.microsoft.com/office/drawing/2014/main" xmlns="" id="{8F5915D0-2F72-420C-863E-D306B4D8E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8" name="Text Box 233">
            <a:extLst>
              <a:ext uri="{FF2B5EF4-FFF2-40B4-BE49-F238E27FC236}">
                <a16:creationId xmlns:a16="http://schemas.microsoft.com/office/drawing/2014/main" xmlns="" id="{0B9293D8-B34B-4420-A412-2CAE9C86F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9" name="Text Box 233">
            <a:extLst>
              <a:ext uri="{FF2B5EF4-FFF2-40B4-BE49-F238E27FC236}">
                <a16:creationId xmlns:a16="http://schemas.microsoft.com/office/drawing/2014/main" xmlns="" id="{95912548-396E-4C6C-9673-1EAA72DDF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0" name="Text Box 233">
            <a:extLst>
              <a:ext uri="{FF2B5EF4-FFF2-40B4-BE49-F238E27FC236}">
                <a16:creationId xmlns:a16="http://schemas.microsoft.com/office/drawing/2014/main" xmlns="" id="{1A30A3D0-5825-4390-9EAC-ED6F8FB9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1" name="Text Box 233">
            <a:extLst>
              <a:ext uri="{FF2B5EF4-FFF2-40B4-BE49-F238E27FC236}">
                <a16:creationId xmlns:a16="http://schemas.microsoft.com/office/drawing/2014/main" xmlns="" id="{50513185-AE89-49A8-BC47-DADBB496C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2" name="Text Box 233">
            <a:extLst>
              <a:ext uri="{FF2B5EF4-FFF2-40B4-BE49-F238E27FC236}">
                <a16:creationId xmlns:a16="http://schemas.microsoft.com/office/drawing/2014/main" xmlns="" id="{362CC2B0-65CF-40F3-B551-8F605EDAF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3" name="Text Box 233">
            <a:extLst>
              <a:ext uri="{FF2B5EF4-FFF2-40B4-BE49-F238E27FC236}">
                <a16:creationId xmlns:a16="http://schemas.microsoft.com/office/drawing/2014/main" xmlns="" id="{731F2F7E-F01A-46B3-A637-6A63124B7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4" name="Text Box 233">
            <a:extLst>
              <a:ext uri="{FF2B5EF4-FFF2-40B4-BE49-F238E27FC236}">
                <a16:creationId xmlns:a16="http://schemas.microsoft.com/office/drawing/2014/main" xmlns="" id="{1323FF50-4F33-4EEC-A60C-C6CA3FBCA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5" name="Text Box 233">
            <a:extLst>
              <a:ext uri="{FF2B5EF4-FFF2-40B4-BE49-F238E27FC236}">
                <a16:creationId xmlns:a16="http://schemas.microsoft.com/office/drawing/2014/main" xmlns="" id="{719D90B0-6509-4F78-AB86-F30C5E297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6" name="Text Box 233">
            <a:extLst>
              <a:ext uri="{FF2B5EF4-FFF2-40B4-BE49-F238E27FC236}">
                <a16:creationId xmlns:a16="http://schemas.microsoft.com/office/drawing/2014/main" xmlns="" id="{9FAC3F8F-EC3D-43FA-B797-1D37741F9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7" name="Text Box 233">
            <a:extLst>
              <a:ext uri="{FF2B5EF4-FFF2-40B4-BE49-F238E27FC236}">
                <a16:creationId xmlns:a16="http://schemas.microsoft.com/office/drawing/2014/main" xmlns="" id="{7D7215ED-ED2A-4A4E-A806-9133CE093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8" name="Text Box 233">
            <a:extLst>
              <a:ext uri="{FF2B5EF4-FFF2-40B4-BE49-F238E27FC236}">
                <a16:creationId xmlns:a16="http://schemas.microsoft.com/office/drawing/2014/main" xmlns="" id="{9A24A5B7-2336-4606-821A-58A9E6B38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9" name="Text Box 233">
            <a:extLst>
              <a:ext uri="{FF2B5EF4-FFF2-40B4-BE49-F238E27FC236}">
                <a16:creationId xmlns:a16="http://schemas.microsoft.com/office/drawing/2014/main" xmlns="" id="{EC9B918F-1B87-4B95-BDD8-7362465A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0" name="Text Box 233">
            <a:extLst>
              <a:ext uri="{FF2B5EF4-FFF2-40B4-BE49-F238E27FC236}">
                <a16:creationId xmlns:a16="http://schemas.microsoft.com/office/drawing/2014/main" xmlns="" id="{7B810BFC-7EC1-4C44-9927-7CB84844C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1" name="Text Box 233">
            <a:extLst>
              <a:ext uri="{FF2B5EF4-FFF2-40B4-BE49-F238E27FC236}">
                <a16:creationId xmlns:a16="http://schemas.microsoft.com/office/drawing/2014/main" xmlns="" id="{F72718D1-8145-4B1E-AAC0-EF97969F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" name="Text Box 233">
            <a:extLst>
              <a:ext uri="{FF2B5EF4-FFF2-40B4-BE49-F238E27FC236}">
                <a16:creationId xmlns:a16="http://schemas.microsoft.com/office/drawing/2014/main" xmlns="" id="{17477EE7-D3D0-48C5-9D50-39CF8AB18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" name="Text Box 233">
            <a:extLst>
              <a:ext uri="{FF2B5EF4-FFF2-40B4-BE49-F238E27FC236}">
                <a16:creationId xmlns:a16="http://schemas.microsoft.com/office/drawing/2014/main" xmlns="" id="{66452ED4-360B-4A7C-8D54-B7F8BDD2E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4" name="Text Box 233">
            <a:extLst>
              <a:ext uri="{FF2B5EF4-FFF2-40B4-BE49-F238E27FC236}">
                <a16:creationId xmlns:a16="http://schemas.microsoft.com/office/drawing/2014/main" xmlns="" id="{A96CAE4D-48CC-4C83-B3C4-F359A6AE4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5" name="Text Box 233">
            <a:extLst>
              <a:ext uri="{FF2B5EF4-FFF2-40B4-BE49-F238E27FC236}">
                <a16:creationId xmlns:a16="http://schemas.microsoft.com/office/drawing/2014/main" xmlns="" id="{F3B250F5-916C-44F5-A408-34012000D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6" name="Text Box 233">
            <a:extLst>
              <a:ext uri="{FF2B5EF4-FFF2-40B4-BE49-F238E27FC236}">
                <a16:creationId xmlns:a16="http://schemas.microsoft.com/office/drawing/2014/main" xmlns="" id="{735AFB23-3181-4C4D-9C40-6F135074D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7" name="Text Box 233">
            <a:extLst>
              <a:ext uri="{FF2B5EF4-FFF2-40B4-BE49-F238E27FC236}">
                <a16:creationId xmlns:a16="http://schemas.microsoft.com/office/drawing/2014/main" xmlns="" id="{B7A32CB2-EE51-4ADD-9AB9-1741CD291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8" name="Text Box 233">
            <a:extLst>
              <a:ext uri="{FF2B5EF4-FFF2-40B4-BE49-F238E27FC236}">
                <a16:creationId xmlns:a16="http://schemas.microsoft.com/office/drawing/2014/main" xmlns="" id="{9B6FB33C-F592-4A29-8BB7-BBA753694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9" name="Text Box 233">
            <a:extLst>
              <a:ext uri="{FF2B5EF4-FFF2-40B4-BE49-F238E27FC236}">
                <a16:creationId xmlns:a16="http://schemas.microsoft.com/office/drawing/2014/main" xmlns="" id="{D0101BF9-9016-4DEF-BB68-E3EB6293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0" name="Text Box 233">
            <a:extLst>
              <a:ext uri="{FF2B5EF4-FFF2-40B4-BE49-F238E27FC236}">
                <a16:creationId xmlns:a16="http://schemas.microsoft.com/office/drawing/2014/main" xmlns="" id="{3AD0541D-BE0B-4CF7-BDFD-4EB47F641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1" name="Text Box 233">
            <a:extLst>
              <a:ext uri="{FF2B5EF4-FFF2-40B4-BE49-F238E27FC236}">
                <a16:creationId xmlns:a16="http://schemas.microsoft.com/office/drawing/2014/main" xmlns="" id="{7CC39140-8B6E-4233-A11F-305A3A0D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2" name="Text Box 233">
            <a:extLst>
              <a:ext uri="{FF2B5EF4-FFF2-40B4-BE49-F238E27FC236}">
                <a16:creationId xmlns:a16="http://schemas.microsoft.com/office/drawing/2014/main" xmlns="" id="{FBA0FDCC-15EA-4FC2-BA5D-6D980F67A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3" name="Text Box 233">
            <a:extLst>
              <a:ext uri="{FF2B5EF4-FFF2-40B4-BE49-F238E27FC236}">
                <a16:creationId xmlns:a16="http://schemas.microsoft.com/office/drawing/2014/main" xmlns="" id="{0A091B93-70D6-4E42-94D8-2067B06B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4" name="Text Box 233">
            <a:extLst>
              <a:ext uri="{FF2B5EF4-FFF2-40B4-BE49-F238E27FC236}">
                <a16:creationId xmlns:a16="http://schemas.microsoft.com/office/drawing/2014/main" xmlns="" id="{68FDEB99-6410-4572-885E-D1F03CCB6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5" name="Text Box 233">
            <a:extLst>
              <a:ext uri="{FF2B5EF4-FFF2-40B4-BE49-F238E27FC236}">
                <a16:creationId xmlns:a16="http://schemas.microsoft.com/office/drawing/2014/main" xmlns="" id="{FA25DBEF-FC78-46F9-896A-2AC7B84CC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6" name="Text Box 233">
            <a:extLst>
              <a:ext uri="{FF2B5EF4-FFF2-40B4-BE49-F238E27FC236}">
                <a16:creationId xmlns:a16="http://schemas.microsoft.com/office/drawing/2014/main" xmlns="" id="{EC98F59E-DF3B-420B-A4A2-3C34E9092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7" name="Text Box 233">
            <a:extLst>
              <a:ext uri="{FF2B5EF4-FFF2-40B4-BE49-F238E27FC236}">
                <a16:creationId xmlns:a16="http://schemas.microsoft.com/office/drawing/2014/main" xmlns="" id="{AAEF2587-C75B-4548-92EE-88366D968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8" name="Text Box 233">
            <a:extLst>
              <a:ext uri="{FF2B5EF4-FFF2-40B4-BE49-F238E27FC236}">
                <a16:creationId xmlns:a16="http://schemas.microsoft.com/office/drawing/2014/main" xmlns="" id="{54A7E4E4-CF4D-4DA0-9E69-7EA5B6DB8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9" name="Text Box 233">
            <a:extLst>
              <a:ext uri="{FF2B5EF4-FFF2-40B4-BE49-F238E27FC236}">
                <a16:creationId xmlns:a16="http://schemas.microsoft.com/office/drawing/2014/main" xmlns="" id="{9342600B-05FC-4238-8D54-0C15A454B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0" name="Text Box 233">
            <a:extLst>
              <a:ext uri="{FF2B5EF4-FFF2-40B4-BE49-F238E27FC236}">
                <a16:creationId xmlns:a16="http://schemas.microsoft.com/office/drawing/2014/main" xmlns="" id="{5E00AB34-62C5-4D1C-862C-499459E9D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1" name="Text Box 233">
            <a:extLst>
              <a:ext uri="{FF2B5EF4-FFF2-40B4-BE49-F238E27FC236}">
                <a16:creationId xmlns:a16="http://schemas.microsoft.com/office/drawing/2014/main" xmlns="" id="{7EE0F87E-9CFA-4BF5-B21E-9A381AD9D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2" name="Text Box 233">
            <a:extLst>
              <a:ext uri="{FF2B5EF4-FFF2-40B4-BE49-F238E27FC236}">
                <a16:creationId xmlns:a16="http://schemas.microsoft.com/office/drawing/2014/main" xmlns="" id="{3355FCBC-EDBA-42C5-ADEA-EA9440ECC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3" name="Text Box 233">
            <a:extLst>
              <a:ext uri="{FF2B5EF4-FFF2-40B4-BE49-F238E27FC236}">
                <a16:creationId xmlns:a16="http://schemas.microsoft.com/office/drawing/2014/main" xmlns="" id="{E4D713B7-6B58-4912-BDA0-6F0A0610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4" name="Text Box 233">
            <a:extLst>
              <a:ext uri="{FF2B5EF4-FFF2-40B4-BE49-F238E27FC236}">
                <a16:creationId xmlns:a16="http://schemas.microsoft.com/office/drawing/2014/main" xmlns="" id="{0225EE59-D15C-4F8E-9768-5436A4B1E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5" name="Text Box 233">
            <a:extLst>
              <a:ext uri="{FF2B5EF4-FFF2-40B4-BE49-F238E27FC236}">
                <a16:creationId xmlns:a16="http://schemas.microsoft.com/office/drawing/2014/main" xmlns="" id="{9BCA165E-5E43-4443-AF21-1000573F4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6" name="Text Box 233">
            <a:extLst>
              <a:ext uri="{FF2B5EF4-FFF2-40B4-BE49-F238E27FC236}">
                <a16:creationId xmlns:a16="http://schemas.microsoft.com/office/drawing/2014/main" xmlns="" id="{08E4D747-7C6B-4662-B3AF-FB669A8AE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7" name="Text Box 233">
            <a:extLst>
              <a:ext uri="{FF2B5EF4-FFF2-40B4-BE49-F238E27FC236}">
                <a16:creationId xmlns:a16="http://schemas.microsoft.com/office/drawing/2014/main" xmlns="" id="{3D64021C-22E4-49F8-B62E-A410EFDC0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8" name="Text Box 233">
            <a:extLst>
              <a:ext uri="{FF2B5EF4-FFF2-40B4-BE49-F238E27FC236}">
                <a16:creationId xmlns:a16="http://schemas.microsoft.com/office/drawing/2014/main" xmlns="" id="{5BDA41CF-CE05-4394-866D-85C070012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" name="Text Box 233">
            <a:extLst>
              <a:ext uri="{FF2B5EF4-FFF2-40B4-BE49-F238E27FC236}">
                <a16:creationId xmlns:a16="http://schemas.microsoft.com/office/drawing/2014/main" xmlns="" id="{6B47C0E1-5A4E-4F07-B350-A6D44621C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" name="Text Box 233">
            <a:extLst>
              <a:ext uri="{FF2B5EF4-FFF2-40B4-BE49-F238E27FC236}">
                <a16:creationId xmlns:a16="http://schemas.microsoft.com/office/drawing/2014/main" xmlns="" id="{32B42053-D919-43F6-A694-1B762ABCC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1" name="Text Box 233">
            <a:extLst>
              <a:ext uri="{FF2B5EF4-FFF2-40B4-BE49-F238E27FC236}">
                <a16:creationId xmlns:a16="http://schemas.microsoft.com/office/drawing/2014/main" xmlns="" id="{8558E4B7-180B-459C-A6CC-9B243F17F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2" name="Text Box 233">
            <a:extLst>
              <a:ext uri="{FF2B5EF4-FFF2-40B4-BE49-F238E27FC236}">
                <a16:creationId xmlns:a16="http://schemas.microsoft.com/office/drawing/2014/main" xmlns="" id="{CF24AE6B-E2F7-4793-9F91-13CF7EE54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3" name="Text Box 233">
            <a:extLst>
              <a:ext uri="{FF2B5EF4-FFF2-40B4-BE49-F238E27FC236}">
                <a16:creationId xmlns:a16="http://schemas.microsoft.com/office/drawing/2014/main" xmlns="" id="{755C40ED-8D41-4F9F-A90B-17CCDF78D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4" name="Text Box 233">
            <a:extLst>
              <a:ext uri="{FF2B5EF4-FFF2-40B4-BE49-F238E27FC236}">
                <a16:creationId xmlns:a16="http://schemas.microsoft.com/office/drawing/2014/main" xmlns="" id="{F52D3839-971C-4802-BD54-8DA19B443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5" name="Text Box 233">
            <a:extLst>
              <a:ext uri="{FF2B5EF4-FFF2-40B4-BE49-F238E27FC236}">
                <a16:creationId xmlns:a16="http://schemas.microsoft.com/office/drawing/2014/main" xmlns="" id="{1812388F-2CA6-4F58-9C9D-358B0591F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6" name="Text Box 233">
            <a:extLst>
              <a:ext uri="{FF2B5EF4-FFF2-40B4-BE49-F238E27FC236}">
                <a16:creationId xmlns:a16="http://schemas.microsoft.com/office/drawing/2014/main" xmlns="" id="{961F2532-A24E-41C1-88DA-0F25BCEC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7" name="Text Box 233">
            <a:extLst>
              <a:ext uri="{FF2B5EF4-FFF2-40B4-BE49-F238E27FC236}">
                <a16:creationId xmlns:a16="http://schemas.microsoft.com/office/drawing/2014/main" xmlns="" id="{832764A2-0D55-4023-9C8F-BC26DEB33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8" name="Text Box 233">
            <a:extLst>
              <a:ext uri="{FF2B5EF4-FFF2-40B4-BE49-F238E27FC236}">
                <a16:creationId xmlns:a16="http://schemas.microsoft.com/office/drawing/2014/main" xmlns="" id="{F01F0238-A584-4024-92D7-2FE4BFF36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9" name="Text Box 233">
            <a:extLst>
              <a:ext uri="{FF2B5EF4-FFF2-40B4-BE49-F238E27FC236}">
                <a16:creationId xmlns:a16="http://schemas.microsoft.com/office/drawing/2014/main" xmlns="" id="{63AC641D-145E-443A-A443-B44F4F458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0" name="Text Box 233">
            <a:extLst>
              <a:ext uri="{FF2B5EF4-FFF2-40B4-BE49-F238E27FC236}">
                <a16:creationId xmlns:a16="http://schemas.microsoft.com/office/drawing/2014/main" xmlns="" id="{585A83F7-B1BB-4543-98F8-B55897E23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1" name="Text Box 233">
            <a:extLst>
              <a:ext uri="{FF2B5EF4-FFF2-40B4-BE49-F238E27FC236}">
                <a16:creationId xmlns:a16="http://schemas.microsoft.com/office/drawing/2014/main" xmlns="" id="{845C9F2B-19AC-4585-9913-2E0C30ACD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2" name="Text Box 233">
            <a:extLst>
              <a:ext uri="{FF2B5EF4-FFF2-40B4-BE49-F238E27FC236}">
                <a16:creationId xmlns:a16="http://schemas.microsoft.com/office/drawing/2014/main" xmlns="" id="{29FC8917-8681-4F5F-B644-24822E2EB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3" name="Text Box 233">
            <a:extLst>
              <a:ext uri="{FF2B5EF4-FFF2-40B4-BE49-F238E27FC236}">
                <a16:creationId xmlns:a16="http://schemas.microsoft.com/office/drawing/2014/main" xmlns="" id="{C6828A4E-DA9B-4746-B0F1-B465E2399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4" name="Text Box 233">
            <a:extLst>
              <a:ext uri="{FF2B5EF4-FFF2-40B4-BE49-F238E27FC236}">
                <a16:creationId xmlns:a16="http://schemas.microsoft.com/office/drawing/2014/main" xmlns="" id="{9820FE0D-F12A-4165-AF37-FA6B64118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5" name="Text Box 233">
            <a:extLst>
              <a:ext uri="{FF2B5EF4-FFF2-40B4-BE49-F238E27FC236}">
                <a16:creationId xmlns:a16="http://schemas.microsoft.com/office/drawing/2014/main" xmlns="" id="{7214E4CB-A779-422D-8F5B-DE60BA85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6" name="Text Box 233">
            <a:extLst>
              <a:ext uri="{FF2B5EF4-FFF2-40B4-BE49-F238E27FC236}">
                <a16:creationId xmlns:a16="http://schemas.microsoft.com/office/drawing/2014/main" xmlns="" id="{EADD2D67-C3BA-481D-9275-A377D8096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7" name="Text Box 233">
            <a:extLst>
              <a:ext uri="{FF2B5EF4-FFF2-40B4-BE49-F238E27FC236}">
                <a16:creationId xmlns:a16="http://schemas.microsoft.com/office/drawing/2014/main" xmlns="" id="{FD87E9CF-A5E3-462F-BE21-B48CCEF3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8" name="Text Box 233">
            <a:extLst>
              <a:ext uri="{FF2B5EF4-FFF2-40B4-BE49-F238E27FC236}">
                <a16:creationId xmlns:a16="http://schemas.microsoft.com/office/drawing/2014/main" xmlns="" id="{373A4E38-252E-4B22-8982-B2CFCDFA2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9" name="Text Box 233">
            <a:extLst>
              <a:ext uri="{FF2B5EF4-FFF2-40B4-BE49-F238E27FC236}">
                <a16:creationId xmlns:a16="http://schemas.microsoft.com/office/drawing/2014/main" xmlns="" id="{9E9E6E3C-4F30-492D-9989-35C2F395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0" name="Text Box 233">
            <a:extLst>
              <a:ext uri="{FF2B5EF4-FFF2-40B4-BE49-F238E27FC236}">
                <a16:creationId xmlns:a16="http://schemas.microsoft.com/office/drawing/2014/main" xmlns="" id="{126EF32B-C1D9-4CD2-A668-F43F2CF43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1" name="Text Box 233">
            <a:extLst>
              <a:ext uri="{FF2B5EF4-FFF2-40B4-BE49-F238E27FC236}">
                <a16:creationId xmlns:a16="http://schemas.microsoft.com/office/drawing/2014/main" xmlns="" id="{6A43931E-6219-41AA-92DB-C1F287213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2" name="Text Box 233">
            <a:extLst>
              <a:ext uri="{FF2B5EF4-FFF2-40B4-BE49-F238E27FC236}">
                <a16:creationId xmlns:a16="http://schemas.microsoft.com/office/drawing/2014/main" xmlns="" id="{0BECFA64-B3A8-4CF0-8383-9C98F831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3" name="Text Box 233">
            <a:extLst>
              <a:ext uri="{FF2B5EF4-FFF2-40B4-BE49-F238E27FC236}">
                <a16:creationId xmlns:a16="http://schemas.microsoft.com/office/drawing/2014/main" xmlns="" id="{26569078-667C-48AB-9D81-7B4883CB9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4" name="Text Box 233">
            <a:extLst>
              <a:ext uri="{FF2B5EF4-FFF2-40B4-BE49-F238E27FC236}">
                <a16:creationId xmlns:a16="http://schemas.microsoft.com/office/drawing/2014/main" xmlns="" id="{9C1C3EDC-F4B8-45FE-A372-3E7C9EC3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5" name="Text Box 233">
            <a:extLst>
              <a:ext uri="{FF2B5EF4-FFF2-40B4-BE49-F238E27FC236}">
                <a16:creationId xmlns:a16="http://schemas.microsoft.com/office/drawing/2014/main" xmlns="" id="{4BF328C7-8865-4A35-8E23-CE6611B22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6" name="Text Box 233">
            <a:extLst>
              <a:ext uri="{FF2B5EF4-FFF2-40B4-BE49-F238E27FC236}">
                <a16:creationId xmlns:a16="http://schemas.microsoft.com/office/drawing/2014/main" xmlns="" id="{B3537721-BF20-4D2A-83A5-CA8F3A202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7" name="Text Box 233">
            <a:extLst>
              <a:ext uri="{FF2B5EF4-FFF2-40B4-BE49-F238E27FC236}">
                <a16:creationId xmlns:a16="http://schemas.microsoft.com/office/drawing/2014/main" xmlns="" id="{75096F59-75B6-4DAA-AA87-8D892C00F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8" name="Text Box 233">
            <a:extLst>
              <a:ext uri="{FF2B5EF4-FFF2-40B4-BE49-F238E27FC236}">
                <a16:creationId xmlns:a16="http://schemas.microsoft.com/office/drawing/2014/main" xmlns="" id="{F28783BA-6239-47D3-AEAA-DE5761E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9" name="Text Box 233">
            <a:extLst>
              <a:ext uri="{FF2B5EF4-FFF2-40B4-BE49-F238E27FC236}">
                <a16:creationId xmlns:a16="http://schemas.microsoft.com/office/drawing/2014/main" xmlns="" id="{9580CB4C-AE3A-4414-B6DC-C4DF37988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0" name="Text Box 233">
            <a:extLst>
              <a:ext uri="{FF2B5EF4-FFF2-40B4-BE49-F238E27FC236}">
                <a16:creationId xmlns:a16="http://schemas.microsoft.com/office/drawing/2014/main" xmlns="" id="{B2362F0D-3147-43E3-B39E-96DE0F28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1" name="Text Box 233">
            <a:extLst>
              <a:ext uri="{FF2B5EF4-FFF2-40B4-BE49-F238E27FC236}">
                <a16:creationId xmlns:a16="http://schemas.microsoft.com/office/drawing/2014/main" xmlns="" id="{0417B548-E75B-4996-A085-F134EDC3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2" name="Text Box 233">
            <a:extLst>
              <a:ext uri="{FF2B5EF4-FFF2-40B4-BE49-F238E27FC236}">
                <a16:creationId xmlns:a16="http://schemas.microsoft.com/office/drawing/2014/main" xmlns="" id="{050EF570-C58E-4E0F-A73F-D89386E3D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3" name="Text Box 233">
            <a:extLst>
              <a:ext uri="{FF2B5EF4-FFF2-40B4-BE49-F238E27FC236}">
                <a16:creationId xmlns:a16="http://schemas.microsoft.com/office/drawing/2014/main" xmlns="" id="{295D8FE2-F64C-4D33-8CEA-923B34296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4" name="Text Box 233">
            <a:extLst>
              <a:ext uri="{FF2B5EF4-FFF2-40B4-BE49-F238E27FC236}">
                <a16:creationId xmlns:a16="http://schemas.microsoft.com/office/drawing/2014/main" xmlns="" id="{45EA86BF-38C5-4C70-8E6D-9991E6FB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5" name="Text Box 233">
            <a:extLst>
              <a:ext uri="{FF2B5EF4-FFF2-40B4-BE49-F238E27FC236}">
                <a16:creationId xmlns:a16="http://schemas.microsoft.com/office/drawing/2014/main" xmlns="" id="{72C5A352-37A3-4E56-A6B7-59B703C4B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6" name="Text Box 233">
            <a:extLst>
              <a:ext uri="{FF2B5EF4-FFF2-40B4-BE49-F238E27FC236}">
                <a16:creationId xmlns:a16="http://schemas.microsoft.com/office/drawing/2014/main" xmlns="" id="{3A3F2A56-D900-46A8-AF40-54400F900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7" name="Text Box 233">
            <a:extLst>
              <a:ext uri="{FF2B5EF4-FFF2-40B4-BE49-F238E27FC236}">
                <a16:creationId xmlns:a16="http://schemas.microsoft.com/office/drawing/2014/main" xmlns="" id="{5F975CBF-4545-473D-99E6-5DC8C8146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82550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8" name="Text Box 233">
            <a:extLst>
              <a:ext uri="{FF2B5EF4-FFF2-40B4-BE49-F238E27FC236}">
                <a16:creationId xmlns:a16="http://schemas.microsoft.com/office/drawing/2014/main" xmlns="" id="{75FA2A1E-3783-4EBC-AE63-9F25BFC86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9" name="Text Box 233">
            <a:extLst>
              <a:ext uri="{FF2B5EF4-FFF2-40B4-BE49-F238E27FC236}">
                <a16:creationId xmlns:a16="http://schemas.microsoft.com/office/drawing/2014/main" xmlns="" id="{5D3EB50C-E216-4F3B-B222-2AC2315F8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0" name="Text Box 233">
            <a:extLst>
              <a:ext uri="{FF2B5EF4-FFF2-40B4-BE49-F238E27FC236}">
                <a16:creationId xmlns:a16="http://schemas.microsoft.com/office/drawing/2014/main" xmlns="" id="{86A27835-44DD-4481-968A-378881677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1" name="Text Box 233">
            <a:extLst>
              <a:ext uri="{FF2B5EF4-FFF2-40B4-BE49-F238E27FC236}">
                <a16:creationId xmlns:a16="http://schemas.microsoft.com/office/drawing/2014/main" xmlns="" id="{543D2E5B-A664-46AF-BB93-2F7C76EB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2" name="Text Box 233">
            <a:extLst>
              <a:ext uri="{FF2B5EF4-FFF2-40B4-BE49-F238E27FC236}">
                <a16:creationId xmlns:a16="http://schemas.microsoft.com/office/drawing/2014/main" xmlns="" id="{FB23A883-27D3-4D09-BC8F-27208DA41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3" name="Text Box 233">
            <a:extLst>
              <a:ext uri="{FF2B5EF4-FFF2-40B4-BE49-F238E27FC236}">
                <a16:creationId xmlns:a16="http://schemas.microsoft.com/office/drawing/2014/main" xmlns="" id="{DC8C27AF-48D4-4F5D-B86D-1E03D650F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4" name="Text Box 233">
            <a:extLst>
              <a:ext uri="{FF2B5EF4-FFF2-40B4-BE49-F238E27FC236}">
                <a16:creationId xmlns:a16="http://schemas.microsoft.com/office/drawing/2014/main" xmlns="" id="{1B07A17B-A408-4C63-AEB9-63F8B73FD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5" name="Text Box 233">
            <a:extLst>
              <a:ext uri="{FF2B5EF4-FFF2-40B4-BE49-F238E27FC236}">
                <a16:creationId xmlns:a16="http://schemas.microsoft.com/office/drawing/2014/main" xmlns="" id="{014BDB44-56B0-4538-B3DD-953E17C2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6" name="Text Box 233">
            <a:extLst>
              <a:ext uri="{FF2B5EF4-FFF2-40B4-BE49-F238E27FC236}">
                <a16:creationId xmlns:a16="http://schemas.microsoft.com/office/drawing/2014/main" xmlns="" id="{C5F7BD9F-6830-464A-8FDC-4B3FFF72F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7" name="Text Box 233">
            <a:extLst>
              <a:ext uri="{FF2B5EF4-FFF2-40B4-BE49-F238E27FC236}">
                <a16:creationId xmlns:a16="http://schemas.microsoft.com/office/drawing/2014/main" xmlns="" id="{2C84E85F-BC83-4EFD-84BF-2FD6581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8" name="Text Box 233">
            <a:extLst>
              <a:ext uri="{FF2B5EF4-FFF2-40B4-BE49-F238E27FC236}">
                <a16:creationId xmlns:a16="http://schemas.microsoft.com/office/drawing/2014/main" xmlns="" id="{161A8ADC-4734-482B-9037-79D76BCCC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9" name="Text Box 233">
            <a:extLst>
              <a:ext uri="{FF2B5EF4-FFF2-40B4-BE49-F238E27FC236}">
                <a16:creationId xmlns:a16="http://schemas.microsoft.com/office/drawing/2014/main" xmlns="" id="{AA009577-981B-4274-84BF-7F59AD260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0" name="Text Box 233">
            <a:extLst>
              <a:ext uri="{FF2B5EF4-FFF2-40B4-BE49-F238E27FC236}">
                <a16:creationId xmlns:a16="http://schemas.microsoft.com/office/drawing/2014/main" xmlns="" id="{BF479CFB-3C08-4B03-9C1B-847EA91EA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1" name="Text Box 233">
            <a:extLst>
              <a:ext uri="{FF2B5EF4-FFF2-40B4-BE49-F238E27FC236}">
                <a16:creationId xmlns:a16="http://schemas.microsoft.com/office/drawing/2014/main" xmlns="" id="{82351696-4A65-44A0-82E1-A5F992DD2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2" name="Text Box 233">
            <a:extLst>
              <a:ext uri="{FF2B5EF4-FFF2-40B4-BE49-F238E27FC236}">
                <a16:creationId xmlns:a16="http://schemas.microsoft.com/office/drawing/2014/main" xmlns="" id="{877D7008-6152-4DF0-8A9A-6DA38B3DB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3" name="Text Box 233">
            <a:extLst>
              <a:ext uri="{FF2B5EF4-FFF2-40B4-BE49-F238E27FC236}">
                <a16:creationId xmlns:a16="http://schemas.microsoft.com/office/drawing/2014/main" xmlns="" id="{9C32D204-0E3C-472A-86F8-B31E9D23A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4" name="Text Box 233">
            <a:extLst>
              <a:ext uri="{FF2B5EF4-FFF2-40B4-BE49-F238E27FC236}">
                <a16:creationId xmlns:a16="http://schemas.microsoft.com/office/drawing/2014/main" xmlns="" id="{6D66F3AB-554B-4F94-A97D-9EED2D1E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5" name="Text Box 233">
            <a:extLst>
              <a:ext uri="{FF2B5EF4-FFF2-40B4-BE49-F238E27FC236}">
                <a16:creationId xmlns:a16="http://schemas.microsoft.com/office/drawing/2014/main" xmlns="" id="{3FED10BD-4D96-43D9-B47A-18E1ACC95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6" name="Text Box 233">
            <a:extLst>
              <a:ext uri="{FF2B5EF4-FFF2-40B4-BE49-F238E27FC236}">
                <a16:creationId xmlns:a16="http://schemas.microsoft.com/office/drawing/2014/main" xmlns="" id="{374CD9C9-9535-439C-92CF-3A9E83069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7" name="Text Box 233">
            <a:extLst>
              <a:ext uri="{FF2B5EF4-FFF2-40B4-BE49-F238E27FC236}">
                <a16:creationId xmlns:a16="http://schemas.microsoft.com/office/drawing/2014/main" xmlns="" id="{8DC219B5-ED79-4381-822E-96F8B6486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8" name="Text Box 233">
            <a:extLst>
              <a:ext uri="{FF2B5EF4-FFF2-40B4-BE49-F238E27FC236}">
                <a16:creationId xmlns:a16="http://schemas.microsoft.com/office/drawing/2014/main" xmlns="" id="{49725AE1-6FDF-40A8-BC55-822586430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9" name="Text Box 233">
            <a:extLst>
              <a:ext uri="{FF2B5EF4-FFF2-40B4-BE49-F238E27FC236}">
                <a16:creationId xmlns:a16="http://schemas.microsoft.com/office/drawing/2014/main" xmlns="" id="{32C37BFF-20A6-469F-AF65-FB331DCBE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0" name="Text Box 233">
            <a:extLst>
              <a:ext uri="{FF2B5EF4-FFF2-40B4-BE49-F238E27FC236}">
                <a16:creationId xmlns:a16="http://schemas.microsoft.com/office/drawing/2014/main" xmlns="" id="{14AB1C69-2F8B-4F38-B714-17514B5B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1" name="Text Box 233">
            <a:extLst>
              <a:ext uri="{FF2B5EF4-FFF2-40B4-BE49-F238E27FC236}">
                <a16:creationId xmlns:a16="http://schemas.microsoft.com/office/drawing/2014/main" xmlns="" id="{7F275C4E-CE38-4787-A55C-34E7A0FE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2" name="Text Box 233">
            <a:extLst>
              <a:ext uri="{FF2B5EF4-FFF2-40B4-BE49-F238E27FC236}">
                <a16:creationId xmlns:a16="http://schemas.microsoft.com/office/drawing/2014/main" xmlns="" id="{DCB6C09D-A0FD-421C-9ED4-9E483C895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3" name="Text Box 233">
            <a:extLst>
              <a:ext uri="{FF2B5EF4-FFF2-40B4-BE49-F238E27FC236}">
                <a16:creationId xmlns:a16="http://schemas.microsoft.com/office/drawing/2014/main" xmlns="" id="{3DDA907C-D88B-4265-97D9-A1A7167DF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4" name="Text Box 233">
            <a:extLst>
              <a:ext uri="{FF2B5EF4-FFF2-40B4-BE49-F238E27FC236}">
                <a16:creationId xmlns:a16="http://schemas.microsoft.com/office/drawing/2014/main" xmlns="" id="{51EF43B2-5943-416C-8CB8-185253ADF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5" name="Text Box 233">
            <a:extLst>
              <a:ext uri="{FF2B5EF4-FFF2-40B4-BE49-F238E27FC236}">
                <a16:creationId xmlns:a16="http://schemas.microsoft.com/office/drawing/2014/main" xmlns="" id="{3A42D6EE-616F-4230-891E-4023D5581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6" name="Text Box 233">
            <a:extLst>
              <a:ext uri="{FF2B5EF4-FFF2-40B4-BE49-F238E27FC236}">
                <a16:creationId xmlns:a16="http://schemas.microsoft.com/office/drawing/2014/main" xmlns="" id="{9C50AB45-4B3B-4263-B60F-9D21B89EE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7" name="Text Box 233">
            <a:extLst>
              <a:ext uri="{FF2B5EF4-FFF2-40B4-BE49-F238E27FC236}">
                <a16:creationId xmlns:a16="http://schemas.microsoft.com/office/drawing/2014/main" xmlns="" id="{EE65AC5E-D557-407D-BDF7-087685261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8" name="Text Box 233">
            <a:extLst>
              <a:ext uri="{FF2B5EF4-FFF2-40B4-BE49-F238E27FC236}">
                <a16:creationId xmlns:a16="http://schemas.microsoft.com/office/drawing/2014/main" xmlns="" id="{34A40D00-10EF-428E-9FD1-B3450CF7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9" name="Text Box 233">
            <a:extLst>
              <a:ext uri="{FF2B5EF4-FFF2-40B4-BE49-F238E27FC236}">
                <a16:creationId xmlns:a16="http://schemas.microsoft.com/office/drawing/2014/main" xmlns="" id="{318F25BD-0CF4-42DD-BFF9-E08EDA12C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0" name="Text Box 233">
            <a:extLst>
              <a:ext uri="{FF2B5EF4-FFF2-40B4-BE49-F238E27FC236}">
                <a16:creationId xmlns:a16="http://schemas.microsoft.com/office/drawing/2014/main" xmlns="" id="{467C972A-00E9-46DF-B384-9B432D141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1" name="Text Box 233">
            <a:extLst>
              <a:ext uri="{FF2B5EF4-FFF2-40B4-BE49-F238E27FC236}">
                <a16:creationId xmlns:a16="http://schemas.microsoft.com/office/drawing/2014/main" xmlns="" id="{BEF61585-59F8-4DCD-9B70-085770BC9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2" name="Text Box 233">
            <a:extLst>
              <a:ext uri="{FF2B5EF4-FFF2-40B4-BE49-F238E27FC236}">
                <a16:creationId xmlns:a16="http://schemas.microsoft.com/office/drawing/2014/main" xmlns="" id="{5ACE71E2-D602-48FF-A100-A2D8A6D01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3" name="Text Box 233">
            <a:extLst>
              <a:ext uri="{FF2B5EF4-FFF2-40B4-BE49-F238E27FC236}">
                <a16:creationId xmlns:a16="http://schemas.microsoft.com/office/drawing/2014/main" xmlns="" id="{5E6D3277-5099-48F6-810A-0F88B4067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4" name="Text Box 233">
            <a:extLst>
              <a:ext uri="{FF2B5EF4-FFF2-40B4-BE49-F238E27FC236}">
                <a16:creationId xmlns:a16="http://schemas.microsoft.com/office/drawing/2014/main" xmlns="" id="{5048D313-C0DE-419B-8851-1F533B27D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5" name="Text Box 233">
            <a:extLst>
              <a:ext uri="{FF2B5EF4-FFF2-40B4-BE49-F238E27FC236}">
                <a16:creationId xmlns:a16="http://schemas.microsoft.com/office/drawing/2014/main" xmlns="" id="{44D20884-AD32-4CA4-BBB7-B3B894C9A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6" name="Text Box 233">
            <a:extLst>
              <a:ext uri="{FF2B5EF4-FFF2-40B4-BE49-F238E27FC236}">
                <a16:creationId xmlns:a16="http://schemas.microsoft.com/office/drawing/2014/main" xmlns="" id="{C4225F92-9FC0-42BD-9B2E-73FC9812E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7" name="Text Box 233">
            <a:extLst>
              <a:ext uri="{FF2B5EF4-FFF2-40B4-BE49-F238E27FC236}">
                <a16:creationId xmlns:a16="http://schemas.microsoft.com/office/drawing/2014/main" xmlns="" id="{4CB58645-8048-4329-BB58-68BA1A33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8" name="Text Box 233">
            <a:extLst>
              <a:ext uri="{FF2B5EF4-FFF2-40B4-BE49-F238E27FC236}">
                <a16:creationId xmlns:a16="http://schemas.microsoft.com/office/drawing/2014/main" xmlns="" id="{C2C81AC6-F484-4189-AB34-FE9ABD0F1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9" name="Text Box 233">
            <a:extLst>
              <a:ext uri="{FF2B5EF4-FFF2-40B4-BE49-F238E27FC236}">
                <a16:creationId xmlns:a16="http://schemas.microsoft.com/office/drawing/2014/main" xmlns="" id="{F1FC771D-FA1C-4C4D-B364-ED294DCF3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0" name="Text Box 233">
            <a:extLst>
              <a:ext uri="{FF2B5EF4-FFF2-40B4-BE49-F238E27FC236}">
                <a16:creationId xmlns:a16="http://schemas.microsoft.com/office/drawing/2014/main" xmlns="" id="{C738A76C-DD17-4BC7-AF68-1364F67A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" name="Text Box 233">
            <a:extLst>
              <a:ext uri="{FF2B5EF4-FFF2-40B4-BE49-F238E27FC236}">
                <a16:creationId xmlns:a16="http://schemas.microsoft.com/office/drawing/2014/main" xmlns="" id="{12B524F0-5AC6-4955-BAD8-5668A3A3E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2" name="Text Box 233">
            <a:extLst>
              <a:ext uri="{FF2B5EF4-FFF2-40B4-BE49-F238E27FC236}">
                <a16:creationId xmlns:a16="http://schemas.microsoft.com/office/drawing/2014/main" xmlns="" id="{0115480F-01FB-4976-97D3-B40120EB3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3" name="Text Box 233">
            <a:extLst>
              <a:ext uri="{FF2B5EF4-FFF2-40B4-BE49-F238E27FC236}">
                <a16:creationId xmlns:a16="http://schemas.microsoft.com/office/drawing/2014/main" xmlns="" id="{A3417B70-6C0B-47FA-945F-128798FC5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4" name="Text Box 233">
            <a:extLst>
              <a:ext uri="{FF2B5EF4-FFF2-40B4-BE49-F238E27FC236}">
                <a16:creationId xmlns:a16="http://schemas.microsoft.com/office/drawing/2014/main" xmlns="" id="{992E8D66-1CDC-45BA-97E1-C751E676B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5" name="Text Box 233">
            <a:extLst>
              <a:ext uri="{FF2B5EF4-FFF2-40B4-BE49-F238E27FC236}">
                <a16:creationId xmlns:a16="http://schemas.microsoft.com/office/drawing/2014/main" xmlns="" id="{6CB3D8D4-9B52-4C14-9D9B-42B45328D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6" name="Text Box 233">
            <a:extLst>
              <a:ext uri="{FF2B5EF4-FFF2-40B4-BE49-F238E27FC236}">
                <a16:creationId xmlns:a16="http://schemas.microsoft.com/office/drawing/2014/main" xmlns="" id="{8E6FA601-D7AE-4461-B2D3-472043CBC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7" name="Text Box 233">
            <a:extLst>
              <a:ext uri="{FF2B5EF4-FFF2-40B4-BE49-F238E27FC236}">
                <a16:creationId xmlns:a16="http://schemas.microsoft.com/office/drawing/2014/main" xmlns="" id="{44C0718E-D657-4B42-A43B-6C1D01EE3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8" name="Text Box 233">
            <a:extLst>
              <a:ext uri="{FF2B5EF4-FFF2-40B4-BE49-F238E27FC236}">
                <a16:creationId xmlns:a16="http://schemas.microsoft.com/office/drawing/2014/main" xmlns="" id="{EFA8898C-92DE-4EEB-82CC-2802C833D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9" name="Text Box 233">
            <a:extLst>
              <a:ext uri="{FF2B5EF4-FFF2-40B4-BE49-F238E27FC236}">
                <a16:creationId xmlns:a16="http://schemas.microsoft.com/office/drawing/2014/main" xmlns="" id="{6EFCE4EB-0463-43E3-8FCE-715CF5AC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0" name="Text Box 233">
            <a:extLst>
              <a:ext uri="{FF2B5EF4-FFF2-40B4-BE49-F238E27FC236}">
                <a16:creationId xmlns:a16="http://schemas.microsoft.com/office/drawing/2014/main" xmlns="" id="{AA40E154-93C0-4FD2-B6D4-B33D41D9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1" name="Text Box 233">
            <a:extLst>
              <a:ext uri="{FF2B5EF4-FFF2-40B4-BE49-F238E27FC236}">
                <a16:creationId xmlns:a16="http://schemas.microsoft.com/office/drawing/2014/main" xmlns="" id="{D6763056-66EA-4C90-8542-895EAB1A8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2" name="Text Box 233">
            <a:extLst>
              <a:ext uri="{FF2B5EF4-FFF2-40B4-BE49-F238E27FC236}">
                <a16:creationId xmlns:a16="http://schemas.microsoft.com/office/drawing/2014/main" xmlns="" id="{82E7A120-FBAF-4A5D-971F-FD3AC72B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3" name="Text Box 233">
            <a:extLst>
              <a:ext uri="{FF2B5EF4-FFF2-40B4-BE49-F238E27FC236}">
                <a16:creationId xmlns:a16="http://schemas.microsoft.com/office/drawing/2014/main" xmlns="" id="{E5BE003B-3917-472A-AA4E-21D3069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4" name="Text Box 233">
            <a:extLst>
              <a:ext uri="{FF2B5EF4-FFF2-40B4-BE49-F238E27FC236}">
                <a16:creationId xmlns:a16="http://schemas.microsoft.com/office/drawing/2014/main" xmlns="" id="{D033C125-F9B6-4A9C-B444-2724B86C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5" name="Text Box 233">
            <a:extLst>
              <a:ext uri="{FF2B5EF4-FFF2-40B4-BE49-F238E27FC236}">
                <a16:creationId xmlns:a16="http://schemas.microsoft.com/office/drawing/2014/main" xmlns="" id="{68F49DB5-09F1-481E-B7F1-57B741AE8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6" name="Text Box 233">
            <a:extLst>
              <a:ext uri="{FF2B5EF4-FFF2-40B4-BE49-F238E27FC236}">
                <a16:creationId xmlns:a16="http://schemas.microsoft.com/office/drawing/2014/main" xmlns="" id="{8BAB2D7D-94BE-4959-859A-536B03757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7" name="Text Box 233">
            <a:extLst>
              <a:ext uri="{FF2B5EF4-FFF2-40B4-BE49-F238E27FC236}">
                <a16:creationId xmlns:a16="http://schemas.microsoft.com/office/drawing/2014/main" xmlns="" id="{5EDB797A-AC7A-438B-8008-F3C034B57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8" name="Text Box 233">
            <a:extLst>
              <a:ext uri="{FF2B5EF4-FFF2-40B4-BE49-F238E27FC236}">
                <a16:creationId xmlns:a16="http://schemas.microsoft.com/office/drawing/2014/main" xmlns="" id="{60BE5736-ABC3-4280-8FB0-7DA63509C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9" name="Text Box 233">
            <a:extLst>
              <a:ext uri="{FF2B5EF4-FFF2-40B4-BE49-F238E27FC236}">
                <a16:creationId xmlns:a16="http://schemas.microsoft.com/office/drawing/2014/main" xmlns="" id="{8739C022-F639-48E0-9E6B-350B6E91A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0" name="Text Box 233">
            <a:extLst>
              <a:ext uri="{FF2B5EF4-FFF2-40B4-BE49-F238E27FC236}">
                <a16:creationId xmlns:a16="http://schemas.microsoft.com/office/drawing/2014/main" xmlns="" id="{9220B4B3-0EE9-42E9-A438-59C85637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" name="Text Box 233">
            <a:extLst>
              <a:ext uri="{FF2B5EF4-FFF2-40B4-BE49-F238E27FC236}">
                <a16:creationId xmlns:a16="http://schemas.microsoft.com/office/drawing/2014/main" xmlns="" id="{FBFCA0ED-53FF-49B7-97CD-E2B62CACD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" name="Text Box 233">
            <a:extLst>
              <a:ext uri="{FF2B5EF4-FFF2-40B4-BE49-F238E27FC236}">
                <a16:creationId xmlns:a16="http://schemas.microsoft.com/office/drawing/2014/main" xmlns="" id="{D06E8D60-1292-4AAB-8CF6-16035ECF1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" name="Text Box 233">
            <a:extLst>
              <a:ext uri="{FF2B5EF4-FFF2-40B4-BE49-F238E27FC236}">
                <a16:creationId xmlns:a16="http://schemas.microsoft.com/office/drawing/2014/main" xmlns="" id="{FAD6D8C1-02B7-4DD7-B20B-7184EFAF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" name="Text Box 233">
            <a:extLst>
              <a:ext uri="{FF2B5EF4-FFF2-40B4-BE49-F238E27FC236}">
                <a16:creationId xmlns:a16="http://schemas.microsoft.com/office/drawing/2014/main" xmlns="" id="{0067E205-91D3-4BBC-90E3-112479506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" name="Text Box 233">
            <a:extLst>
              <a:ext uri="{FF2B5EF4-FFF2-40B4-BE49-F238E27FC236}">
                <a16:creationId xmlns:a16="http://schemas.microsoft.com/office/drawing/2014/main" xmlns="" id="{D2098D84-4B6D-4A6E-9A5B-69CBBD0FE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" name="Text Box 233">
            <a:extLst>
              <a:ext uri="{FF2B5EF4-FFF2-40B4-BE49-F238E27FC236}">
                <a16:creationId xmlns:a16="http://schemas.microsoft.com/office/drawing/2014/main" xmlns="" id="{06BDF2A2-0AE9-4299-ACB7-B1A0C733B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7" name="Text Box 233">
            <a:extLst>
              <a:ext uri="{FF2B5EF4-FFF2-40B4-BE49-F238E27FC236}">
                <a16:creationId xmlns:a16="http://schemas.microsoft.com/office/drawing/2014/main" xmlns="" id="{DA2DE1A8-4C32-4742-9619-AEF9B7CE4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8" name="Text Box 233">
            <a:extLst>
              <a:ext uri="{FF2B5EF4-FFF2-40B4-BE49-F238E27FC236}">
                <a16:creationId xmlns:a16="http://schemas.microsoft.com/office/drawing/2014/main" xmlns="" id="{F185F52C-44CD-44D6-B05E-FCE35F7F1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9" name="Text Box 233">
            <a:extLst>
              <a:ext uri="{FF2B5EF4-FFF2-40B4-BE49-F238E27FC236}">
                <a16:creationId xmlns:a16="http://schemas.microsoft.com/office/drawing/2014/main" xmlns="" id="{06E0037D-ACDC-4F7E-8297-CC93C58CD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0" name="Text Box 233">
            <a:extLst>
              <a:ext uri="{FF2B5EF4-FFF2-40B4-BE49-F238E27FC236}">
                <a16:creationId xmlns:a16="http://schemas.microsoft.com/office/drawing/2014/main" xmlns="" id="{248544B7-C8C2-4D4D-82F9-0A1CF16EE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1" name="Text Box 233">
            <a:extLst>
              <a:ext uri="{FF2B5EF4-FFF2-40B4-BE49-F238E27FC236}">
                <a16:creationId xmlns:a16="http://schemas.microsoft.com/office/drawing/2014/main" xmlns="" id="{B55B4F5E-BE7C-4A94-885C-1CD930F2A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2" name="Text Box 233">
            <a:extLst>
              <a:ext uri="{FF2B5EF4-FFF2-40B4-BE49-F238E27FC236}">
                <a16:creationId xmlns:a16="http://schemas.microsoft.com/office/drawing/2014/main" xmlns="" id="{383651FB-21A3-4B39-B842-69477CFD8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3" name="Text Box 233">
            <a:extLst>
              <a:ext uri="{FF2B5EF4-FFF2-40B4-BE49-F238E27FC236}">
                <a16:creationId xmlns:a16="http://schemas.microsoft.com/office/drawing/2014/main" xmlns="" id="{F04F7A3E-7E41-4F4B-85EA-24A061C9C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4" name="Text Box 233">
            <a:extLst>
              <a:ext uri="{FF2B5EF4-FFF2-40B4-BE49-F238E27FC236}">
                <a16:creationId xmlns:a16="http://schemas.microsoft.com/office/drawing/2014/main" xmlns="" id="{15B2482A-B227-4DF1-AA14-5E565FF2C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5" name="Text Box 233">
            <a:extLst>
              <a:ext uri="{FF2B5EF4-FFF2-40B4-BE49-F238E27FC236}">
                <a16:creationId xmlns:a16="http://schemas.microsoft.com/office/drawing/2014/main" xmlns="" id="{5D59F0DD-C73D-42DE-9034-E2DF693B1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6" name="Text Box 233">
            <a:extLst>
              <a:ext uri="{FF2B5EF4-FFF2-40B4-BE49-F238E27FC236}">
                <a16:creationId xmlns:a16="http://schemas.microsoft.com/office/drawing/2014/main" xmlns="" id="{1BD9C7EA-F259-4A95-8CD9-CB13C577B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7" name="Text Box 233">
            <a:extLst>
              <a:ext uri="{FF2B5EF4-FFF2-40B4-BE49-F238E27FC236}">
                <a16:creationId xmlns:a16="http://schemas.microsoft.com/office/drawing/2014/main" xmlns="" id="{BBE9741B-8366-4FB3-AAB7-9C21129AB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8" name="Text Box 233">
            <a:extLst>
              <a:ext uri="{FF2B5EF4-FFF2-40B4-BE49-F238E27FC236}">
                <a16:creationId xmlns:a16="http://schemas.microsoft.com/office/drawing/2014/main" xmlns="" id="{E0D7FE9F-6A31-4967-B6B9-DD933C1C8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9" name="Text Box 233">
            <a:extLst>
              <a:ext uri="{FF2B5EF4-FFF2-40B4-BE49-F238E27FC236}">
                <a16:creationId xmlns:a16="http://schemas.microsoft.com/office/drawing/2014/main" xmlns="" id="{C21F60A4-728F-4C65-92B8-6FD737E20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0" name="Text Box 233">
            <a:extLst>
              <a:ext uri="{FF2B5EF4-FFF2-40B4-BE49-F238E27FC236}">
                <a16:creationId xmlns:a16="http://schemas.microsoft.com/office/drawing/2014/main" xmlns="" id="{19A2A0A6-72F0-4782-B920-0723DFDB2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1" name="Text Box 233">
            <a:extLst>
              <a:ext uri="{FF2B5EF4-FFF2-40B4-BE49-F238E27FC236}">
                <a16:creationId xmlns:a16="http://schemas.microsoft.com/office/drawing/2014/main" xmlns="" id="{8FB9D887-6272-45E1-8395-D75D0A1D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2" name="Text Box 233">
            <a:extLst>
              <a:ext uri="{FF2B5EF4-FFF2-40B4-BE49-F238E27FC236}">
                <a16:creationId xmlns:a16="http://schemas.microsoft.com/office/drawing/2014/main" xmlns="" id="{F50E32F6-962A-47B8-B617-9484D0AAB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3" name="Text Box 233">
            <a:extLst>
              <a:ext uri="{FF2B5EF4-FFF2-40B4-BE49-F238E27FC236}">
                <a16:creationId xmlns:a16="http://schemas.microsoft.com/office/drawing/2014/main" xmlns="" id="{E07A6624-7D6C-4057-8D91-7271C401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4" name="Text Box 233">
            <a:extLst>
              <a:ext uri="{FF2B5EF4-FFF2-40B4-BE49-F238E27FC236}">
                <a16:creationId xmlns:a16="http://schemas.microsoft.com/office/drawing/2014/main" xmlns="" id="{DC149E05-730C-4D53-82FE-FF6F137B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5" name="Text Box 233">
            <a:extLst>
              <a:ext uri="{FF2B5EF4-FFF2-40B4-BE49-F238E27FC236}">
                <a16:creationId xmlns:a16="http://schemas.microsoft.com/office/drawing/2014/main" xmlns="" id="{3C8A2608-A827-4D28-89C2-46B54722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6" name="Text Box 233">
            <a:extLst>
              <a:ext uri="{FF2B5EF4-FFF2-40B4-BE49-F238E27FC236}">
                <a16:creationId xmlns:a16="http://schemas.microsoft.com/office/drawing/2014/main" xmlns="" id="{FBE42460-D574-4DA7-9D56-E1339F7CA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7" name="Text Box 233">
            <a:extLst>
              <a:ext uri="{FF2B5EF4-FFF2-40B4-BE49-F238E27FC236}">
                <a16:creationId xmlns:a16="http://schemas.microsoft.com/office/drawing/2014/main" xmlns="" id="{45FE18E6-9D13-415C-9FB4-F19AF1E1E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8" name="Text Box 233">
            <a:extLst>
              <a:ext uri="{FF2B5EF4-FFF2-40B4-BE49-F238E27FC236}">
                <a16:creationId xmlns:a16="http://schemas.microsoft.com/office/drawing/2014/main" xmlns="" id="{E3901BF1-9FA4-40D7-B558-AF660CA5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9" name="Text Box 233">
            <a:extLst>
              <a:ext uri="{FF2B5EF4-FFF2-40B4-BE49-F238E27FC236}">
                <a16:creationId xmlns:a16="http://schemas.microsoft.com/office/drawing/2014/main" xmlns="" id="{FBB1EB2A-7715-476F-B3F9-54E3EEDE1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0" name="Text Box 233">
            <a:extLst>
              <a:ext uri="{FF2B5EF4-FFF2-40B4-BE49-F238E27FC236}">
                <a16:creationId xmlns:a16="http://schemas.microsoft.com/office/drawing/2014/main" xmlns="" id="{608454FB-7D0E-43B1-8A0B-5E10F8959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1" name="Text Box 233">
            <a:extLst>
              <a:ext uri="{FF2B5EF4-FFF2-40B4-BE49-F238E27FC236}">
                <a16:creationId xmlns:a16="http://schemas.microsoft.com/office/drawing/2014/main" xmlns="" id="{BC28FB5F-A9FB-417B-816D-F1580D01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2" name="Text Box 233">
            <a:extLst>
              <a:ext uri="{FF2B5EF4-FFF2-40B4-BE49-F238E27FC236}">
                <a16:creationId xmlns:a16="http://schemas.microsoft.com/office/drawing/2014/main" xmlns="" id="{BD8868F5-674C-4986-9AB8-E48253D9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3" name="Text Box 233">
            <a:extLst>
              <a:ext uri="{FF2B5EF4-FFF2-40B4-BE49-F238E27FC236}">
                <a16:creationId xmlns:a16="http://schemas.microsoft.com/office/drawing/2014/main" xmlns="" id="{380EE875-9E5E-412D-A2F5-359E9CE51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4" name="Text Box 233">
            <a:extLst>
              <a:ext uri="{FF2B5EF4-FFF2-40B4-BE49-F238E27FC236}">
                <a16:creationId xmlns:a16="http://schemas.microsoft.com/office/drawing/2014/main" xmlns="" id="{9008737D-A723-43CF-8911-D1734E69C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5" name="Text Box 233">
            <a:extLst>
              <a:ext uri="{FF2B5EF4-FFF2-40B4-BE49-F238E27FC236}">
                <a16:creationId xmlns:a16="http://schemas.microsoft.com/office/drawing/2014/main" xmlns="" id="{A02D66FE-8F53-4A38-815C-8E2387A6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6" name="Text Box 233">
            <a:extLst>
              <a:ext uri="{FF2B5EF4-FFF2-40B4-BE49-F238E27FC236}">
                <a16:creationId xmlns:a16="http://schemas.microsoft.com/office/drawing/2014/main" xmlns="" id="{95BB38A3-62B0-4CCA-BCB5-745B3FEAE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7" name="Text Box 233">
            <a:extLst>
              <a:ext uri="{FF2B5EF4-FFF2-40B4-BE49-F238E27FC236}">
                <a16:creationId xmlns:a16="http://schemas.microsoft.com/office/drawing/2014/main" xmlns="" id="{AA5400E9-D0BA-4401-8C91-7B65E1B5C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8" name="Text Box 233">
            <a:extLst>
              <a:ext uri="{FF2B5EF4-FFF2-40B4-BE49-F238E27FC236}">
                <a16:creationId xmlns:a16="http://schemas.microsoft.com/office/drawing/2014/main" xmlns="" id="{C7C41A56-1A1E-44B9-9466-D3FDC35F7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9" name="Text Box 233">
            <a:extLst>
              <a:ext uri="{FF2B5EF4-FFF2-40B4-BE49-F238E27FC236}">
                <a16:creationId xmlns:a16="http://schemas.microsoft.com/office/drawing/2014/main" xmlns="" id="{7EAE9428-2CCE-4851-8BA4-F749F8636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" name="Text Box 233">
            <a:extLst>
              <a:ext uri="{FF2B5EF4-FFF2-40B4-BE49-F238E27FC236}">
                <a16:creationId xmlns:a16="http://schemas.microsoft.com/office/drawing/2014/main" xmlns="" id="{FD871E5A-F45D-40F0-89FB-08AF619CB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" name="Text Box 233">
            <a:extLst>
              <a:ext uri="{FF2B5EF4-FFF2-40B4-BE49-F238E27FC236}">
                <a16:creationId xmlns:a16="http://schemas.microsoft.com/office/drawing/2014/main" xmlns="" id="{55C77DA6-69DC-4C23-AC50-9550A61B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2" name="Text Box 233">
            <a:extLst>
              <a:ext uri="{FF2B5EF4-FFF2-40B4-BE49-F238E27FC236}">
                <a16:creationId xmlns:a16="http://schemas.microsoft.com/office/drawing/2014/main" xmlns="" id="{983FAEBE-9EA5-4136-9D29-44E75B544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" name="Text Box 233">
            <a:extLst>
              <a:ext uri="{FF2B5EF4-FFF2-40B4-BE49-F238E27FC236}">
                <a16:creationId xmlns:a16="http://schemas.microsoft.com/office/drawing/2014/main" xmlns="" id="{54E9725A-B3F6-4D69-BA07-822560E0A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" name="Text Box 233">
            <a:extLst>
              <a:ext uri="{FF2B5EF4-FFF2-40B4-BE49-F238E27FC236}">
                <a16:creationId xmlns:a16="http://schemas.microsoft.com/office/drawing/2014/main" xmlns="" id="{55E25A27-AC4D-455B-971D-16AA6D3E8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5" name="Text Box 233">
            <a:extLst>
              <a:ext uri="{FF2B5EF4-FFF2-40B4-BE49-F238E27FC236}">
                <a16:creationId xmlns:a16="http://schemas.microsoft.com/office/drawing/2014/main" xmlns="" id="{BA2C67A0-2F91-44F0-B8DB-5BBE42720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" name="Text Box 233">
            <a:extLst>
              <a:ext uri="{FF2B5EF4-FFF2-40B4-BE49-F238E27FC236}">
                <a16:creationId xmlns:a16="http://schemas.microsoft.com/office/drawing/2014/main" xmlns="" id="{FCB38548-1E4A-4731-94AF-BB6B1AEDA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7" name="Text Box 233">
            <a:extLst>
              <a:ext uri="{FF2B5EF4-FFF2-40B4-BE49-F238E27FC236}">
                <a16:creationId xmlns:a16="http://schemas.microsoft.com/office/drawing/2014/main" xmlns="" id="{26763505-E421-4018-9356-D100090B1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8" name="Text Box 233">
            <a:extLst>
              <a:ext uri="{FF2B5EF4-FFF2-40B4-BE49-F238E27FC236}">
                <a16:creationId xmlns:a16="http://schemas.microsoft.com/office/drawing/2014/main" xmlns="" id="{99D959C1-DD7A-48D6-86AC-6E418838D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9" name="Text Box 233">
            <a:extLst>
              <a:ext uri="{FF2B5EF4-FFF2-40B4-BE49-F238E27FC236}">
                <a16:creationId xmlns:a16="http://schemas.microsoft.com/office/drawing/2014/main" xmlns="" id="{2E76BD77-79A2-4244-9BA7-0CB9091C0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0" name="Text Box 233">
            <a:extLst>
              <a:ext uri="{FF2B5EF4-FFF2-40B4-BE49-F238E27FC236}">
                <a16:creationId xmlns:a16="http://schemas.microsoft.com/office/drawing/2014/main" xmlns="" id="{DF2EA430-2A0E-4A5E-ABB0-585E88181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1" name="Text Box 233">
            <a:extLst>
              <a:ext uri="{FF2B5EF4-FFF2-40B4-BE49-F238E27FC236}">
                <a16:creationId xmlns:a16="http://schemas.microsoft.com/office/drawing/2014/main" xmlns="" id="{74929A97-E8AE-438A-ACAD-E9C4E69C6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2" name="Text Box 233">
            <a:extLst>
              <a:ext uri="{FF2B5EF4-FFF2-40B4-BE49-F238E27FC236}">
                <a16:creationId xmlns:a16="http://schemas.microsoft.com/office/drawing/2014/main" xmlns="" id="{38ED00B4-0952-4169-B859-8E05C7D3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" name="Text Box 233">
            <a:extLst>
              <a:ext uri="{FF2B5EF4-FFF2-40B4-BE49-F238E27FC236}">
                <a16:creationId xmlns:a16="http://schemas.microsoft.com/office/drawing/2014/main" xmlns="" id="{512EA3CC-2999-47F8-BB0B-77ED71C4E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" name="Text Box 233">
            <a:extLst>
              <a:ext uri="{FF2B5EF4-FFF2-40B4-BE49-F238E27FC236}">
                <a16:creationId xmlns:a16="http://schemas.microsoft.com/office/drawing/2014/main" xmlns="" id="{05775B33-B369-499F-9B9D-2129C5311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5" name="Text Box 233">
            <a:extLst>
              <a:ext uri="{FF2B5EF4-FFF2-40B4-BE49-F238E27FC236}">
                <a16:creationId xmlns:a16="http://schemas.microsoft.com/office/drawing/2014/main" xmlns="" id="{004F9AC1-4276-48D6-AD28-5C7B39803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" name="Text Box 233">
            <a:extLst>
              <a:ext uri="{FF2B5EF4-FFF2-40B4-BE49-F238E27FC236}">
                <a16:creationId xmlns:a16="http://schemas.microsoft.com/office/drawing/2014/main" xmlns="" id="{C995AAEB-0321-4E7E-A342-5192D3B4D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" name="Text Box 233">
            <a:extLst>
              <a:ext uri="{FF2B5EF4-FFF2-40B4-BE49-F238E27FC236}">
                <a16:creationId xmlns:a16="http://schemas.microsoft.com/office/drawing/2014/main" xmlns="" id="{D465B699-5D45-44D6-8EBB-7104BD1BC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8" name="Text Box 233">
            <a:extLst>
              <a:ext uri="{FF2B5EF4-FFF2-40B4-BE49-F238E27FC236}">
                <a16:creationId xmlns:a16="http://schemas.microsoft.com/office/drawing/2014/main" xmlns="" id="{F62FD9AF-256D-4973-B845-2C346EF6D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9" name="Text Box 233">
            <a:extLst>
              <a:ext uri="{FF2B5EF4-FFF2-40B4-BE49-F238E27FC236}">
                <a16:creationId xmlns:a16="http://schemas.microsoft.com/office/drawing/2014/main" xmlns="" id="{61E9A6FC-3B42-4BC8-9DE5-250ED00B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0" name="Text Box 233">
            <a:extLst>
              <a:ext uri="{FF2B5EF4-FFF2-40B4-BE49-F238E27FC236}">
                <a16:creationId xmlns:a16="http://schemas.microsoft.com/office/drawing/2014/main" xmlns="" id="{FF0B1B73-A73A-4A0D-B4EF-E49090FA1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1" name="Text Box 233">
            <a:extLst>
              <a:ext uri="{FF2B5EF4-FFF2-40B4-BE49-F238E27FC236}">
                <a16:creationId xmlns:a16="http://schemas.microsoft.com/office/drawing/2014/main" xmlns="" id="{FC1B41FA-B3DA-4E89-B3CA-593A219FA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" name="Text Box 233">
            <a:extLst>
              <a:ext uri="{FF2B5EF4-FFF2-40B4-BE49-F238E27FC236}">
                <a16:creationId xmlns:a16="http://schemas.microsoft.com/office/drawing/2014/main" xmlns="" id="{E370601D-7B96-4B00-B0B0-02A3E950E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" name="Text Box 233">
            <a:extLst>
              <a:ext uri="{FF2B5EF4-FFF2-40B4-BE49-F238E27FC236}">
                <a16:creationId xmlns:a16="http://schemas.microsoft.com/office/drawing/2014/main" xmlns="" id="{C3AEFFE2-622C-4BE6-B02B-0AD0CCEEE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4" name="Text Box 233">
            <a:extLst>
              <a:ext uri="{FF2B5EF4-FFF2-40B4-BE49-F238E27FC236}">
                <a16:creationId xmlns:a16="http://schemas.microsoft.com/office/drawing/2014/main" xmlns="" id="{4C5AFE50-C959-4EDD-8842-D7FBC1754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5" name="Text Box 233">
            <a:extLst>
              <a:ext uri="{FF2B5EF4-FFF2-40B4-BE49-F238E27FC236}">
                <a16:creationId xmlns:a16="http://schemas.microsoft.com/office/drawing/2014/main" xmlns="" id="{CF5614FA-AFD1-4E74-9780-D001C8AD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6" name="Text Box 233">
            <a:extLst>
              <a:ext uri="{FF2B5EF4-FFF2-40B4-BE49-F238E27FC236}">
                <a16:creationId xmlns:a16="http://schemas.microsoft.com/office/drawing/2014/main" xmlns="" id="{DDE46F45-73BD-40DD-A33F-0249A7F5B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7" name="Text Box 233">
            <a:extLst>
              <a:ext uri="{FF2B5EF4-FFF2-40B4-BE49-F238E27FC236}">
                <a16:creationId xmlns:a16="http://schemas.microsoft.com/office/drawing/2014/main" xmlns="" id="{46DE5B42-8005-4F4C-BF4B-B07B8594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8" name="Text Box 233">
            <a:extLst>
              <a:ext uri="{FF2B5EF4-FFF2-40B4-BE49-F238E27FC236}">
                <a16:creationId xmlns:a16="http://schemas.microsoft.com/office/drawing/2014/main" xmlns="" id="{58E9271E-CDBB-4D63-8D84-7F5112AB3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9" name="Text Box 233">
            <a:extLst>
              <a:ext uri="{FF2B5EF4-FFF2-40B4-BE49-F238E27FC236}">
                <a16:creationId xmlns:a16="http://schemas.microsoft.com/office/drawing/2014/main" xmlns="" id="{B9A6103D-7D67-4A4D-90FC-D49092F2C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0" name="Text Box 233">
            <a:extLst>
              <a:ext uri="{FF2B5EF4-FFF2-40B4-BE49-F238E27FC236}">
                <a16:creationId xmlns:a16="http://schemas.microsoft.com/office/drawing/2014/main" xmlns="" id="{F2877E00-5934-4810-9396-FB10C4960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1" name="Text Box 233">
            <a:extLst>
              <a:ext uri="{FF2B5EF4-FFF2-40B4-BE49-F238E27FC236}">
                <a16:creationId xmlns:a16="http://schemas.microsoft.com/office/drawing/2014/main" xmlns="" id="{0D25C7E0-FF3A-4B95-A4C5-A5BF66C1D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2" name="Text Box 233">
            <a:extLst>
              <a:ext uri="{FF2B5EF4-FFF2-40B4-BE49-F238E27FC236}">
                <a16:creationId xmlns:a16="http://schemas.microsoft.com/office/drawing/2014/main" xmlns="" id="{70F0CCDB-2414-41A5-A7F9-C430A35D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3" name="Text Box 233">
            <a:extLst>
              <a:ext uri="{FF2B5EF4-FFF2-40B4-BE49-F238E27FC236}">
                <a16:creationId xmlns:a16="http://schemas.microsoft.com/office/drawing/2014/main" xmlns="" id="{F985CACD-0DCD-48E6-9DC6-DD99C629C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82550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4" name="Text Box 233">
            <a:extLst>
              <a:ext uri="{FF2B5EF4-FFF2-40B4-BE49-F238E27FC236}">
                <a16:creationId xmlns:a16="http://schemas.microsoft.com/office/drawing/2014/main" xmlns="" id="{043B0BF7-C4D0-4248-B035-0653573F6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5" name="Text Box 233">
            <a:extLst>
              <a:ext uri="{FF2B5EF4-FFF2-40B4-BE49-F238E27FC236}">
                <a16:creationId xmlns:a16="http://schemas.microsoft.com/office/drawing/2014/main" xmlns="" id="{124DF30D-DA01-4351-9CB0-362DFC075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6" name="Text Box 233">
            <a:extLst>
              <a:ext uri="{FF2B5EF4-FFF2-40B4-BE49-F238E27FC236}">
                <a16:creationId xmlns:a16="http://schemas.microsoft.com/office/drawing/2014/main" xmlns="" id="{E15C44CE-47B8-43C5-B6CA-84242B03A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7" name="Text Box 233">
            <a:extLst>
              <a:ext uri="{FF2B5EF4-FFF2-40B4-BE49-F238E27FC236}">
                <a16:creationId xmlns:a16="http://schemas.microsoft.com/office/drawing/2014/main" xmlns="" id="{1ABC0769-551E-4B4C-B3CC-46CCDE5B1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8" name="Text Box 233">
            <a:extLst>
              <a:ext uri="{FF2B5EF4-FFF2-40B4-BE49-F238E27FC236}">
                <a16:creationId xmlns:a16="http://schemas.microsoft.com/office/drawing/2014/main" xmlns="" id="{455693C7-3FEF-4CA9-8E08-AF6FEAD32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9" name="Text Box 233">
            <a:extLst>
              <a:ext uri="{FF2B5EF4-FFF2-40B4-BE49-F238E27FC236}">
                <a16:creationId xmlns:a16="http://schemas.microsoft.com/office/drawing/2014/main" xmlns="" id="{9B1F5DEA-3488-4875-8126-BC3640958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0" name="Text Box 233">
            <a:extLst>
              <a:ext uri="{FF2B5EF4-FFF2-40B4-BE49-F238E27FC236}">
                <a16:creationId xmlns:a16="http://schemas.microsoft.com/office/drawing/2014/main" xmlns="" id="{A559D930-ADC8-4C82-B39F-EE95F8B38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1" name="Text Box 233">
            <a:extLst>
              <a:ext uri="{FF2B5EF4-FFF2-40B4-BE49-F238E27FC236}">
                <a16:creationId xmlns:a16="http://schemas.microsoft.com/office/drawing/2014/main" xmlns="" id="{40E759D1-B3D3-4DF0-A985-6BFE3363F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2" name="Text Box 233">
            <a:extLst>
              <a:ext uri="{FF2B5EF4-FFF2-40B4-BE49-F238E27FC236}">
                <a16:creationId xmlns:a16="http://schemas.microsoft.com/office/drawing/2014/main" xmlns="" id="{6AC65D1D-CDC1-442E-AB28-790090D98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3" name="Text Box 233">
            <a:extLst>
              <a:ext uri="{FF2B5EF4-FFF2-40B4-BE49-F238E27FC236}">
                <a16:creationId xmlns:a16="http://schemas.microsoft.com/office/drawing/2014/main" xmlns="" id="{4AAF8207-A5F2-40FD-BB59-6A8A0F64F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4" name="Text Box 233">
            <a:extLst>
              <a:ext uri="{FF2B5EF4-FFF2-40B4-BE49-F238E27FC236}">
                <a16:creationId xmlns:a16="http://schemas.microsoft.com/office/drawing/2014/main" xmlns="" id="{7C1772E7-6A12-48D5-AE7E-6309D12F1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5" name="Text Box 233">
            <a:extLst>
              <a:ext uri="{FF2B5EF4-FFF2-40B4-BE49-F238E27FC236}">
                <a16:creationId xmlns:a16="http://schemas.microsoft.com/office/drawing/2014/main" xmlns="" id="{9F404920-AB05-4C32-961C-FB2FAF28C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6" name="Text Box 233">
            <a:extLst>
              <a:ext uri="{FF2B5EF4-FFF2-40B4-BE49-F238E27FC236}">
                <a16:creationId xmlns:a16="http://schemas.microsoft.com/office/drawing/2014/main" xmlns="" id="{492956F1-BC2F-4CCF-AAF8-E734CAD88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7" name="Text Box 233">
            <a:extLst>
              <a:ext uri="{FF2B5EF4-FFF2-40B4-BE49-F238E27FC236}">
                <a16:creationId xmlns:a16="http://schemas.microsoft.com/office/drawing/2014/main" xmlns="" id="{BFA0CD2A-506A-4FDE-8253-0BA3D685F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8" name="Text Box 233">
            <a:extLst>
              <a:ext uri="{FF2B5EF4-FFF2-40B4-BE49-F238E27FC236}">
                <a16:creationId xmlns:a16="http://schemas.microsoft.com/office/drawing/2014/main" xmlns="" id="{153A73AE-C2E1-40A1-8554-C343E0057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9" name="Text Box 233">
            <a:extLst>
              <a:ext uri="{FF2B5EF4-FFF2-40B4-BE49-F238E27FC236}">
                <a16:creationId xmlns:a16="http://schemas.microsoft.com/office/drawing/2014/main" xmlns="" id="{47E5524B-0B64-4612-9EFB-7CD503828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0" name="Text Box 233">
            <a:extLst>
              <a:ext uri="{FF2B5EF4-FFF2-40B4-BE49-F238E27FC236}">
                <a16:creationId xmlns:a16="http://schemas.microsoft.com/office/drawing/2014/main" xmlns="" id="{C95F0A41-0B94-44F2-BF62-CCA3CF44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1" name="Text Box 233">
            <a:extLst>
              <a:ext uri="{FF2B5EF4-FFF2-40B4-BE49-F238E27FC236}">
                <a16:creationId xmlns:a16="http://schemas.microsoft.com/office/drawing/2014/main" xmlns="" id="{9D384AF9-88BD-49FF-A84F-183573329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2" name="Text Box 233">
            <a:extLst>
              <a:ext uri="{FF2B5EF4-FFF2-40B4-BE49-F238E27FC236}">
                <a16:creationId xmlns:a16="http://schemas.microsoft.com/office/drawing/2014/main" xmlns="" id="{86CB7F4B-F95D-4E55-B013-C126CEFE8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822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3" name="Text Box 233">
            <a:extLst>
              <a:ext uri="{FF2B5EF4-FFF2-40B4-BE49-F238E27FC236}">
                <a16:creationId xmlns:a16="http://schemas.microsoft.com/office/drawing/2014/main" xmlns="" id="{45902529-A22D-4FD7-BF02-D5AAD633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4" name="Text Box 233">
            <a:extLst>
              <a:ext uri="{FF2B5EF4-FFF2-40B4-BE49-F238E27FC236}">
                <a16:creationId xmlns:a16="http://schemas.microsoft.com/office/drawing/2014/main" xmlns="" id="{03CA20DC-7B09-4789-A664-8A194AC14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5" name="Text Box 233">
            <a:extLst>
              <a:ext uri="{FF2B5EF4-FFF2-40B4-BE49-F238E27FC236}">
                <a16:creationId xmlns:a16="http://schemas.microsoft.com/office/drawing/2014/main" xmlns="" id="{489DC18F-FC9C-4A0A-8A84-EA105F521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6" name="Text Box 233">
            <a:extLst>
              <a:ext uri="{FF2B5EF4-FFF2-40B4-BE49-F238E27FC236}">
                <a16:creationId xmlns:a16="http://schemas.microsoft.com/office/drawing/2014/main" xmlns="" id="{51317B51-6A82-436C-8C67-7F7A16729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7" name="Text Box 233">
            <a:extLst>
              <a:ext uri="{FF2B5EF4-FFF2-40B4-BE49-F238E27FC236}">
                <a16:creationId xmlns:a16="http://schemas.microsoft.com/office/drawing/2014/main" xmlns="" id="{9576E333-E216-4AC2-B498-0D3EAE22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8" name="Text Box 233">
            <a:extLst>
              <a:ext uri="{FF2B5EF4-FFF2-40B4-BE49-F238E27FC236}">
                <a16:creationId xmlns:a16="http://schemas.microsoft.com/office/drawing/2014/main" xmlns="" id="{316CF9EE-F1B8-4F3C-8222-A4F5D5F47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9" name="Text Box 233">
            <a:extLst>
              <a:ext uri="{FF2B5EF4-FFF2-40B4-BE49-F238E27FC236}">
                <a16:creationId xmlns:a16="http://schemas.microsoft.com/office/drawing/2014/main" xmlns="" id="{E8D9AABC-A19C-4A87-8AE8-B67DDCF9D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0" name="Text Box 233">
            <a:extLst>
              <a:ext uri="{FF2B5EF4-FFF2-40B4-BE49-F238E27FC236}">
                <a16:creationId xmlns:a16="http://schemas.microsoft.com/office/drawing/2014/main" xmlns="" id="{12E7D854-BC2B-4CAF-B6B0-0658AFB7F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1" name="Text Box 233">
            <a:extLst>
              <a:ext uri="{FF2B5EF4-FFF2-40B4-BE49-F238E27FC236}">
                <a16:creationId xmlns:a16="http://schemas.microsoft.com/office/drawing/2014/main" xmlns="" id="{DDB36F1D-C6CA-4F82-8B87-F558E5A8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2" name="Text Box 233">
            <a:extLst>
              <a:ext uri="{FF2B5EF4-FFF2-40B4-BE49-F238E27FC236}">
                <a16:creationId xmlns:a16="http://schemas.microsoft.com/office/drawing/2014/main" xmlns="" id="{143FDF4F-58A4-4DEE-999C-1C2E797B7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" name="Text Box 233">
            <a:extLst>
              <a:ext uri="{FF2B5EF4-FFF2-40B4-BE49-F238E27FC236}">
                <a16:creationId xmlns:a16="http://schemas.microsoft.com/office/drawing/2014/main" xmlns="" id="{1D53B047-76EA-4CBC-9914-2C0264D73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" name="Text Box 233">
            <a:extLst>
              <a:ext uri="{FF2B5EF4-FFF2-40B4-BE49-F238E27FC236}">
                <a16:creationId xmlns:a16="http://schemas.microsoft.com/office/drawing/2014/main" xmlns="" id="{30D4433A-0F7A-41F8-BC60-BDDF885E2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" name="Text Box 233">
            <a:extLst>
              <a:ext uri="{FF2B5EF4-FFF2-40B4-BE49-F238E27FC236}">
                <a16:creationId xmlns:a16="http://schemas.microsoft.com/office/drawing/2014/main" xmlns="" id="{926F21B1-5C14-458F-A8EE-C6C6A81B3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" name="Text Box 233">
            <a:extLst>
              <a:ext uri="{FF2B5EF4-FFF2-40B4-BE49-F238E27FC236}">
                <a16:creationId xmlns:a16="http://schemas.microsoft.com/office/drawing/2014/main" xmlns="" id="{7890262F-C2EA-4C23-A15E-B6012D4A8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7" name="Text Box 233">
            <a:extLst>
              <a:ext uri="{FF2B5EF4-FFF2-40B4-BE49-F238E27FC236}">
                <a16:creationId xmlns:a16="http://schemas.microsoft.com/office/drawing/2014/main" xmlns="" id="{C0D16568-7C37-4B18-B88A-9A3DFA40B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8" name="Text Box 233">
            <a:extLst>
              <a:ext uri="{FF2B5EF4-FFF2-40B4-BE49-F238E27FC236}">
                <a16:creationId xmlns:a16="http://schemas.microsoft.com/office/drawing/2014/main" xmlns="" id="{FEDB3AA7-0C3F-4D3A-9338-F25052B8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9" name="Text Box 233">
            <a:extLst>
              <a:ext uri="{FF2B5EF4-FFF2-40B4-BE49-F238E27FC236}">
                <a16:creationId xmlns:a16="http://schemas.microsoft.com/office/drawing/2014/main" xmlns="" id="{F6E09984-D48C-4F28-9A78-34188C5A7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" name="Text Box 233">
            <a:extLst>
              <a:ext uri="{FF2B5EF4-FFF2-40B4-BE49-F238E27FC236}">
                <a16:creationId xmlns:a16="http://schemas.microsoft.com/office/drawing/2014/main" xmlns="" id="{6B1DEF7E-AA57-413C-8E11-68BD83F8F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1" name="Text Box 233">
            <a:extLst>
              <a:ext uri="{FF2B5EF4-FFF2-40B4-BE49-F238E27FC236}">
                <a16:creationId xmlns:a16="http://schemas.microsoft.com/office/drawing/2014/main" xmlns="" id="{EA177425-6EAB-446F-8424-CB517D4D5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806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2" name="Text Box 233">
            <a:extLst>
              <a:ext uri="{FF2B5EF4-FFF2-40B4-BE49-F238E27FC236}">
                <a16:creationId xmlns:a16="http://schemas.microsoft.com/office/drawing/2014/main" xmlns="" id="{51A392C8-2A59-44EC-A146-C5E2E9931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3" name="Text Box 233">
            <a:extLst>
              <a:ext uri="{FF2B5EF4-FFF2-40B4-BE49-F238E27FC236}">
                <a16:creationId xmlns:a16="http://schemas.microsoft.com/office/drawing/2014/main" xmlns="" id="{ABD39D91-D25B-4E4C-AAB3-93F236556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4" name="Text Box 233">
            <a:extLst>
              <a:ext uri="{FF2B5EF4-FFF2-40B4-BE49-F238E27FC236}">
                <a16:creationId xmlns:a16="http://schemas.microsoft.com/office/drawing/2014/main" xmlns="" id="{D8534994-7B85-4FEF-858F-36E3B04A3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5" name="Text Box 233">
            <a:extLst>
              <a:ext uri="{FF2B5EF4-FFF2-40B4-BE49-F238E27FC236}">
                <a16:creationId xmlns:a16="http://schemas.microsoft.com/office/drawing/2014/main" xmlns="" id="{98BF48BA-BE5A-4193-A2EA-1B8CB580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6" name="Text Box 233">
            <a:extLst>
              <a:ext uri="{FF2B5EF4-FFF2-40B4-BE49-F238E27FC236}">
                <a16:creationId xmlns:a16="http://schemas.microsoft.com/office/drawing/2014/main" xmlns="" id="{01F4B449-438C-4D2E-BC26-631CEAFEA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7" name="Text Box 233">
            <a:extLst>
              <a:ext uri="{FF2B5EF4-FFF2-40B4-BE49-F238E27FC236}">
                <a16:creationId xmlns:a16="http://schemas.microsoft.com/office/drawing/2014/main" xmlns="" id="{78446EE8-7CDB-4455-ACEB-2C1560C8B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8" name="Text Box 233">
            <a:extLst>
              <a:ext uri="{FF2B5EF4-FFF2-40B4-BE49-F238E27FC236}">
                <a16:creationId xmlns:a16="http://schemas.microsoft.com/office/drawing/2014/main" xmlns="" id="{C3CF6C15-319A-4990-880B-BBD35F779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9" name="Text Box 233">
            <a:extLst>
              <a:ext uri="{FF2B5EF4-FFF2-40B4-BE49-F238E27FC236}">
                <a16:creationId xmlns:a16="http://schemas.microsoft.com/office/drawing/2014/main" xmlns="" id="{F69C99C1-CDB9-4A3B-9F43-62725D4FF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0" name="Text Box 233">
            <a:extLst>
              <a:ext uri="{FF2B5EF4-FFF2-40B4-BE49-F238E27FC236}">
                <a16:creationId xmlns:a16="http://schemas.microsoft.com/office/drawing/2014/main" xmlns="" id="{0E368BC4-572A-4C24-9FA1-9C06DCEC9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1" name="Text Box 233">
            <a:extLst>
              <a:ext uri="{FF2B5EF4-FFF2-40B4-BE49-F238E27FC236}">
                <a16:creationId xmlns:a16="http://schemas.microsoft.com/office/drawing/2014/main" xmlns="" id="{3FBA98CF-CFE5-491E-B265-1B8BC0063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2" name="Text Box 233">
            <a:extLst>
              <a:ext uri="{FF2B5EF4-FFF2-40B4-BE49-F238E27FC236}">
                <a16:creationId xmlns:a16="http://schemas.microsoft.com/office/drawing/2014/main" xmlns="" id="{2D45C52B-1350-4B0D-8336-B715F9B2E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3" name="Text Box 233">
            <a:extLst>
              <a:ext uri="{FF2B5EF4-FFF2-40B4-BE49-F238E27FC236}">
                <a16:creationId xmlns:a16="http://schemas.microsoft.com/office/drawing/2014/main" xmlns="" id="{A9AA50B7-5544-4C93-BBD3-C6FE78AA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" name="Text Box 233">
            <a:extLst>
              <a:ext uri="{FF2B5EF4-FFF2-40B4-BE49-F238E27FC236}">
                <a16:creationId xmlns:a16="http://schemas.microsoft.com/office/drawing/2014/main" xmlns="" id="{F0CBB788-8830-4CBD-A6BD-BB2012F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5" name="Text Box 233">
            <a:extLst>
              <a:ext uri="{FF2B5EF4-FFF2-40B4-BE49-F238E27FC236}">
                <a16:creationId xmlns:a16="http://schemas.microsoft.com/office/drawing/2014/main" xmlns="" id="{0223B82C-3CAD-4919-9F05-6326E463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6" name="Text Box 233">
            <a:extLst>
              <a:ext uri="{FF2B5EF4-FFF2-40B4-BE49-F238E27FC236}">
                <a16:creationId xmlns:a16="http://schemas.microsoft.com/office/drawing/2014/main" xmlns="" id="{BC01FAA5-252D-43A6-8562-399BDEC55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7" name="Text Box 233">
            <a:extLst>
              <a:ext uri="{FF2B5EF4-FFF2-40B4-BE49-F238E27FC236}">
                <a16:creationId xmlns:a16="http://schemas.microsoft.com/office/drawing/2014/main" xmlns="" id="{84FAC717-65BF-4C33-9474-3785D0420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8" name="Text Box 233">
            <a:extLst>
              <a:ext uri="{FF2B5EF4-FFF2-40B4-BE49-F238E27FC236}">
                <a16:creationId xmlns:a16="http://schemas.microsoft.com/office/drawing/2014/main" xmlns="" id="{C5722DDA-ED3D-443F-A37A-79CD07FA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9" name="Text Box 233">
            <a:extLst>
              <a:ext uri="{FF2B5EF4-FFF2-40B4-BE49-F238E27FC236}">
                <a16:creationId xmlns:a16="http://schemas.microsoft.com/office/drawing/2014/main" xmlns="" id="{C0499970-7F16-44B3-89EE-95B1749EB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0" name="Text Box 233">
            <a:extLst>
              <a:ext uri="{FF2B5EF4-FFF2-40B4-BE49-F238E27FC236}">
                <a16:creationId xmlns:a16="http://schemas.microsoft.com/office/drawing/2014/main" xmlns="" id="{3ABE2193-C665-48CF-9D12-2867E22B6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976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1" name="Text Box 233">
            <a:extLst>
              <a:ext uri="{FF2B5EF4-FFF2-40B4-BE49-F238E27FC236}">
                <a16:creationId xmlns:a16="http://schemas.microsoft.com/office/drawing/2014/main" xmlns="" id="{7CBECDB9-CF47-42E7-B4CC-C4C999FF8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2" name="Text Box 233">
            <a:extLst>
              <a:ext uri="{FF2B5EF4-FFF2-40B4-BE49-F238E27FC236}">
                <a16:creationId xmlns:a16="http://schemas.microsoft.com/office/drawing/2014/main" xmlns="" id="{3AA676E7-35E1-40AD-A437-EC12665EB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3" name="Text Box 233">
            <a:extLst>
              <a:ext uri="{FF2B5EF4-FFF2-40B4-BE49-F238E27FC236}">
                <a16:creationId xmlns:a16="http://schemas.microsoft.com/office/drawing/2014/main" xmlns="" id="{AFE055F9-2310-49A9-932A-2B09B461E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4" name="Text Box 233">
            <a:extLst>
              <a:ext uri="{FF2B5EF4-FFF2-40B4-BE49-F238E27FC236}">
                <a16:creationId xmlns:a16="http://schemas.microsoft.com/office/drawing/2014/main" xmlns="" id="{F17F5273-8970-4104-9CBA-3BB2CE31F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5" name="Text Box 233">
            <a:extLst>
              <a:ext uri="{FF2B5EF4-FFF2-40B4-BE49-F238E27FC236}">
                <a16:creationId xmlns:a16="http://schemas.microsoft.com/office/drawing/2014/main" xmlns="" id="{2B4EC003-C861-44D5-AEBD-FFF378FBF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6" name="Text Box 233">
            <a:extLst>
              <a:ext uri="{FF2B5EF4-FFF2-40B4-BE49-F238E27FC236}">
                <a16:creationId xmlns:a16="http://schemas.microsoft.com/office/drawing/2014/main" xmlns="" id="{EACD76C1-F711-463A-8BCC-6BD624CC1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7" name="Text Box 233">
            <a:extLst>
              <a:ext uri="{FF2B5EF4-FFF2-40B4-BE49-F238E27FC236}">
                <a16:creationId xmlns:a16="http://schemas.microsoft.com/office/drawing/2014/main" xmlns="" id="{C5FFE878-CFA3-489E-BEB1-FDE10240C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8" name="Text Box 233">
            <a:extLst>
              <a:ext uri="{FF2B5EF4-FFF2-40B4-BE49-F238E27FC236}">
                <a16:creationId xmlns:a16="http://schemas.microsoft.com/office/drawing/2014/main" xmlns="" id="{BC517846-0325-43A7-B370-B20F8EA9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9" name="Text Box 233">
            <a:extLst>
              <a:ext uri="{FF2B5EF4-FFF2-40B4-BE49-F238E27FC236}">
                <a16:creationId xmlns:a16="http://schemas.microsoft.com/office/drawing/2014/main" xmlns="" id="{FD818204-4FF6-4C77-9638-03FBFB2E5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0" name="Text Box 233">
            <a:extLst>
              <a:ext uri="{FF2B5EF4-FFF2-40B4-BE49-F238E27FC236}">
                <a16:creationId xmlns:a16="http://schemas.microsoft.com/office/drawing/2014/main" xmlns="" id="{ACAE3E92-F1AA-4F99-A9BA-AA72033F5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1" name="Text Box 233">
            <a:extLst>
              <a:ext uri="{FF2B5EF4-FFF2-40B4-BE49-F238E27FC236}">
                <a16:creationId xmlns:a16="http://schemas.microsoft.com/office/drawing/2014/main" xmlns="" id="{DB62083D-A3F3-409D-A46B-1E36784A8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2" name="Text Box 233">
            <a:extLst>
              <a:ext uri="{FF2B5EF4-FFF2-40B4-BE49-F238E27FC236}">
                <a16:creationId xmlns:a16="http://schemas.microsoft.com/office/drawing/2014/main" xmlns="" id="{2C9853E4-C4A4-42CC-BCDB-8FD50EAA5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3" name="Text Box 233">
            <a:extLst>
              <a:ext uri="{FF2B5EF4-FFF2-40B4-BE49-F238E27FC236}">
                <a16:creationId xmlns:a16="http://schemas.microsoft.com/office/drawing/2014/main" xmlns="" id="{DD4943B6-1EFE-4F92-9892-05DF349DE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" name="Text Box 233">
            <a:extLst>
              <a:ext uri="{FF2B5EF4-FFF2-40B4-BE49-F238E27FC236}">
                <a16:creationId xmlns:a16="http://schemas.microsoft.com/office/drawing/2014/main" xmlns="" id="{2DF1F96C-04CC-4374-A63A-92A922054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5" name="Text Box 233">
            <a:extLst>
              <a:ext uri="{FF2B5EF4-FFF2-40B4-BE49-F238E27FC236}">
                <a16:creationId xmlns:a16="http://schemas.microsoft.com/office/drawing/2014/main" xmlns="" id="{34C045A0-EC86-46C5-8F63-021094F47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6" name="Text Box 233">
            <a:extLst>
              <a:ext uri="{FF2B5EF4-FFF2-40B4-BE49-F238E27FC236}">
                <a16:creationId xmlns:a16="http://schemas.microsoft.com/office/drawing/2014/main" xmlns="" id="{FE19E79E-435E-4FD3-BF77-F401ECC4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7" name="Text Box 233">
            <a:extLst>
              <a:ext uri="{FF2B5EF4-FFF2-40B4-BE49-F238E27FC236}">
                <a16:creationId xmlns:a16="http://schemas.microsoft.com/office/drawing/2014/main" xmlns="" id="{0BD52826-FB2C-4451-B7C5-EA980A04B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8" name="Text Box 233">
            <a:extLst>
              <a:ext uri="{FF2B5EF4-FFF2-40B4-BE49-F238E27FC236}">
                <a16:creationId xmlns:a16="http://schemas.microsoft.com/office/drawing/2014/main" xmlns="" id="{79851622-9B36-4FCB-92CB-3DB645F51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9" name="Text Box 233">
            <a:extLst>
              <a:ext uri="{FF2B5EF4-FFF2-40B4-BE49-F238E27FC236}">
                <a16:creationId xmlns:a16="http://schemas.microsoft.com/office/drawing/2014/main" xmlns="" id="{D530A93A-F657-4045-8208-1071268A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144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0" name="Text Box 233">
            <a:extLst>
              <a:ext uri="{FF2B5EF4-FFF2-40B4-BE49-F238E27FC236}">
                <a16:creationId xmlns:a16="http://schemas.microsoft.com/office/drawing/2014/main" xmlns="" id="{562B7F87-E6F4-41A6-8A13-3DD8D44F7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1" name="Text Box 233">
            <a:extLst>
              <a:ext uri="{FF2B5EF4-FFF2-40B4-BE49-F238E27FC236}">
                <a16:creationId xmlns:a16="http://schemas.microsoft.com/office/drawing/2014/main" xmlns="" id="{901EF81B-6F05-49B0-89F6-C03817C10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2" name="Text Box 233">
            <a:extLst>
              <a:ext uri="{FF2B5EF4-FFF2-40B4-BE49-F238E27FC236}">
                <a16:creationId xmlns:a16="http://schemas.microsoft.com/office/drawing/2014/main" xmlns="" id="{BC8644F6-88D2-4E37-80CF-61653687B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3" name="Text Box 233">
            <a:extLst>
              <a:ext uri="{FF2B5EF4-FFF2-40B4-BE49-F238E27FC236}">
                <a16:creationId xmlns:a16="http://schemas.microsoft.com/office/drawing/2014/main" xmlns="" id="{BF7109BB-A0D4-4419-957D-6BC4D5FF2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" name="Text Box 233">
            <a:extLst>
              <a:ext uri="{FF2B5EF4-FFF2-40B4-BE49-F238E27FC236}">
                <a16:creationId xmlns:a16="http://schemas.microsoft.com/office/drawing/2014/main" xmlns="" id="{5E7A4C50-B35D-41A3-84FA-B70AB2DB9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5" name="Text Box 233">
            <a:extLst>
              <a:ext uri="{FF2B5EF4-FFF2-40B4-BE49-F238E27FC236}">
                <a16:creationId xmlns:a16="http://schemas.microsoft.com/office/drawing/2014/main" xmlns="" id="{CB1ED7AA-BD2B-466B-9373-2274B312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6" name="Text Box 233">
            <a:extLst>
              <a:ext uri="{FF2B5EF4-FFF2-40B4-BE49-F238E27FC236}">
                <a16:creationId xmlns:a16="http://schemas.microsoft.com/office/drawing/2014/main" xmlns="" id="{53DF9AEB-DB9B-4697-A1C8-D9D1487A2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7" name="Text Box 233">
            <a:extLst>
              <a:ext uri="{FF2B5EF4-FFF2-40B4-BE49-F238E27FC236}">
                <a16:creationId xmlns:a16="http://schemas.microsoft.com/office/drawing/2014/main" xmlns="" id="{6A8D6597-A40A-4617-BD2D-04EB339C3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8" name="Text Box 233">
            <a:extLst>
              <a:ext uri="{FF2B5EF4-FFF2-40B4-BE49-F238E27FC236}">
                <a16:creationId xmlns:a16="http://schemas.microsoft.com/office/drawing/2014/main" xmlns="" id="{2F41B1A0-636C-43C9-8045-94D7EB7DE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9" name="Text Box 233">
            <a:extLst>
              <a:ext uri="{FF2B5EF4-FFF2-40B4-BE49-F238E27FC236}">
                <a16:creationId xmlns:a16="http://schemas.microsoft.com/office/drawing/2014/main" xmlns="" id="{43B1D300-F282-47B6-8FA4-C5FB12A7C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0" name="Text Box 233">
            <a:extLst>
              <a:ext uri="{FF2B5EF4-FFF2-40B4-BE49-F238E27FC236}">
                <a16:creationId xmlns:a16="http://schemas.microsoft.com/office/drawing/2014/main" xmlns="" id="{BF98D85B-13DC-4F27-9F12-7D48A789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1" name="Text Box 233">
            <a:extLst>
              <a:ext uri="{FF2B5EF4-FFF2-40B4-BE49-F238E27FC236}">
                <a16:creationId xmlns:a16="http://schemas.microsoft.com/office/drawing/2014/main" xmlns="" id="{FCB5ADCF-9777-4028-8F41-534D7409C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2" name="Text Box 233">
            <a:extLst>
              <a:ext uri="{FF2B5EF4-FFF2-40B4-BE49-F238E27FC236}">
                <a16:creationId xmlns:a16="http://schemas.microsoft.com/office/drawing/2014/main" xmlns="" id="{88F989D4-9C12-47E5-8067-1D8C6778A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3" name="Text Box 233">
            <a:extLst>
              <a:ext uri="{FF2B5EF4-FFF2-40B4-BE49-F238E27FC236}">
                <a16:creationId xmlns:a16="http://schemas.microsoft.com/office/drawing/2014/main" xmlns="" id="{311DB7B1-8452-4A06-8C7C-5D4C3607A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4" name="Text Box 233">
            <a:extLst>
              <a:ext uri="{FF2B5EF4-FFF2-40B4-BE49-F238E27FC236}">
                <a16:creationId xmlns:a16="http://schemas.microsoft.com/office/drawing/2014/main" xmlns="" id="{3A46412B-D7EF-49DE-A60C-DFF0DA9B1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" name="Text Box 233">
            <a:extLst>
              <a:ext uri="{FF2B5EF4-FFF2-40B4-BE49-F238E27FC236}">
                <a16:creationId xmlns:a16="http://schemas.microsoft.com/office/drawing/2014/main" xmlns="" id="{4038347F-746A-4562-8157-611D6AE7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6" name="Text Box 233">
            <a:extLst>
              <a:ext uri="{FF2B5EF4-FFF2-40B4-BE49-F238E27FC236}">
                <a16:creationId xmlns:a16="http://schemas.microsoft.com/office/drawing/2014/main" xmlns="" id="{5FADF80D-5586-43B6-BFF8-00272958C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7" name="Text Box 233">
            <a:extLst>
              <a:ext uri="{FF2B5EF4-FFF2-40B4-BE49-F238E27FC236}">
                <a16:creationId xmlns:a16="http://schemas.microsoft.com/office/drawing/2014/main" xmlns="" id="{7DBAD2BB-BDF8-4973-AE9B-6A6E7A996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8" name="Text Box 233">
            <a:extLst>
              <a:ext uri="{FF2B5EF4-FFF2-40B4-BE49-F238E27FC236}">
                <a16:creationId xmlns:a16="http://schemas.microsoft.com/office/drawing/2014/main" xmlns="" id="{F51F109C-7809-465C-9B98-2FEEE917F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14812"/>
            <a:ext cx="138113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9" name="Text Box 233">
            <a:extLst>
              <a:ext uri="{FF2B5EF4-FFF2-40B4-BE49-F238E27FC236}">
                <a16:creationId xmlns:a16="http://schemas.microsoft.com/office/drawing/2014/main" xmlns="" id="{D94080C4-5CA5-4E83-BCB1-5B8127D3B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0" name="Text Box 233">
            <a:extLst>
              <a:ext uri="{FF2B5EF4-FFF2-40B4-BE49-F238E27FC236}">
                <a16:creationId xmlns:a16="http://schemas.microsoft.com/office/drawing/2014/main" xmlns="" id="{5E10BF95-579D-4529-9860-DBAE689B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1" name="Text Box 233">
            <a:extLst>
              <a:ext uri="{FF2B5EF4-FFF2-40B4-BE49-F238E27FC236}">
                <a16:creationId xmlns:a16="http://schemas.microsoft.com/office/drawing/2014/main" xmlns="" id="{56F8183D-C1FA-44F9-B7CE-665DF29A3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2" name="Text Box 233">
            <a:extLst>
              <a:ext uri="{FF2B5EF4-FFF2-40B4-BE49-F238E27FC236}">
                <a16:creationId xmlns:a16="http://schemas.microsoft.com/office/drawing/2014/main" xmlns="" id="{44E6B284-3990-4730-9334-25F1125AD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3" name="Text Box 233">
            <a:extLst>
              <a:ext uri="{FF2B5EF4-FFF2-40B4-BE49-F238E27FC236}">
                <a16:creationId xmlns:a16="http://schemas.microsoft.com/office/drawing/2014/main" xmlns="" id="{AF177286-06CD-408B-8F9F-118C248CE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4" name="Text Box 233">
            <a:extLst>
              <a:ext uri="{FF2B5EF4-FFF2-40B4-BE49-F238E27FC236}">
                <a16:creationId xmlns:a16="http://schemas.microsoft.com/office/drawing/2014/main" xmlns="" id="{AA6FAB92-B375-420A-B6AE-5679883C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5" name="Text Box 233">
            <a:extLst>
              <a:ext uri="{FF2B5EF4-FFF2-40B4-BE49-F238E27FC236}">
                <a16:creationId xmlns:a16="http://schemas.microsoft.com/office/drawing/2014/main" xmlns="" id="{FC2D2721-E2E5-4ADA-BF91-E86F1A955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6" name="Text Box 233">
            <a:extLst>
              <a:ext uri="{FF2B5EF4-FFF2-40B4-BE49-F238E27FC236}">
                <a16:creationId xmlns:a16="http://schemas.microsoft.com/office/drawing/2014/main" xmlns="" id="{92D5F69C-BA82-4EBA-B79C-C49439F0B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7" name="Text Box 233">
            <a:extLst>
              <a:ext uri="{FF2B5EF4-FFF2-40B4-BE49-F238E27FC236}">
                <a16:creationId xmlns:a16="http://schemas.microsoft.com/office/drawing/2014/main" xmlns="" id="{FEAB208A-0F10-4941-BB7B-49E1ED2CA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8" name="Text Box 233">
            <a:extLst>
              <a:ext uri="{FF2B5EF4-FFF2-40B4-BE49-F238E27FC236}">
                <a16:creationId xmlns:a16="http://schemas.microsoft.com/office/drawing/2014/main" xmlns="" id="{D24D51E3-E640-4B89-BB15-052D14065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9" name="Text Box 233">
            <a:extLst>
              <a:ext uri="{FF2B5EF4-FFF2-40B4-BE49-F238E27FC236}">
                <a16:creationId xmlns:a16="http://schemas.microsoft.com/office/drawing/2014/main" xmlns="" id="{FFEF124F-6597-418A-8575-D9D6BEA1A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0" name="Text Box 233">
            <a:extLst>
              <a:ext uri="{FF2B5EF4-FFF2-40B4-BE49-F238E27FC236}">
                <a16:creationId xmlns:a16="http://schemas.microsoft.com/office/drawing/2014/main" xmlns="" id="{9EF6E7F0-C025-4CE3-AD3F-2AB5925D0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1" name="Text Box 233">
            <a:extLst>
              <a:ext uri="{FF2B5EF4-FFF2-40B4-BE49-F238E27FC236}">
                <a16:creationId xmlns:a16="http://schemas.microsoft.com/office/drawing/2014/main" xmlns="" id="{721EE9EB-5167-4BB8-9B28-720A2E1B4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2" name="Text Box 233">
            <a:extLst>
              <a:ext uri="{FF2B5EF4-FFF2-40B4-BE49-F238E27FC236}">
                <a16:creationId xmlns:a16="http://schemas.microsoft.com/office/drawing/2014/main" xmlns="" id="{C998C76F-7757-4ED0-8D40-7E178FDDF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3" name="Text Box 233">
            <a:extLst>
              <a:ext uri="{FF2B5EF4-FFF2-40B4-BE49-F238E27FC236}">
                <a16:creationId xmlns:a16="http://schemas.microsoft.com/office/drawing/2014/main" xmlns="" id="{509F729F-71BD-4B14-A7C8-3297BF0DA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4" name="Text Box 233">
            <a:extLst>
              <a:ext uri="{FF2B5EF4-FFF2-40B4-BE49-F238E27FC236}">
                <a16:creationId xmlns:a16="http://schemas.microsoft.com/office/drawing/2014/main" xmlns="" id="{AF81876A-C785-4397-BD67-648968FDF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" name="Text Box 233">
            <a:extLst>
              <a:ext uri="{FF2B5EF4-FFF2-40B4-BE49-F238E27FC236}">
                <a16:creationId xmlns:a16="http://schemas.microsoft.com/office/drawing/2014/main" xmlns="" id="{1CC7B5D8-444E-4905-9695-B32F4B7F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6" name="Text Box 233">
            <a:extLst>
              <a:ext uri="{FF2B5EF4-FFF2-40B4-BE49-F238E27FC236}">
                <a16:creationId xmlns:a16="http://schemas.microsoft.com/office/drawing/2014/main" xmlns="" id="{39B865C9-E3DB-4B12-AA8E-6AA4392F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7" name="Text Box 233">
            <a:extLst>
              <a:ext uri="{FF2B5EF4-FFF2-40B4-BE49-F238E27FC236}">
                <a16:creationId xmlns:a16="http://schemas.microsoft.com/office/drawing/2014/main" xmlns="" id="{4E763B3B-FE30-4C24-951E-222AF9E0D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484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8" name="Text Box 233">
            <a:extLst>
              <a:ext uri="{FF2B5EF4-FFF2-40B4-BE49-F238E27FC236}">
                <a16:creationId xmlns:a16="http://schemas.microsoft.com/office/drawing/2014/main" xmlns="" id="{A95EBDA8-6369-4D74-ABA4-36386FE6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9" name="Text Box 233">
            <a:extLst>
              <a:ext uri="{FF2B5EF4-FFF2-40B4-BE49-F238E27FC236}">
                <a16:creationId xmlns:a16="http://schemas.microsoft.com/office/drawing/2014/main" xmlns="" id="{92019E5B-011E-4342-B61A-360EA2EC4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0" name="Text Box 233">
            <a:extLst>
              <a:ext uri="{FF2B5EF4-FFF2-40B4-BE49-F238E27FC236}">
                <a16:creationId xmlns:a16="http://schemas.microsoft.com/office/drawing/2014/main" xmlns="" id="{1FF1F25B-20CD-4EEF-AC90-E88372052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1" name="Text Box 233">
            <a:extLst>
              <a:ext uri="{FF2B5EF4-FFF2-40B4-BE49-F238E27FC236}">
                <a16:creationId xmlns:a16="http://schemas.microsoft.com/office/drawing/2014/main" xmlns="" id="{E5B73D76-9EF9-48FD-833B-1C2B46241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2" name="Text Box 233">
            <a:extLst>
              <a:ext uri="{FF2B5EF4-FFF2-40B4-BE49-F238E27FC236}">
                <a16:creationId xmlns:a16="http://schemas.microsoft.com/office/drawing/2014/main" xmlns="" id="{323F0DDE-0DD8-4730-B924-F647E1FEF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3" name="Text Box 233">
            <a:extLst>
              <a:ext uri="{FF2B5EF4-FFF2-40B4-BE49-F238E27FC236}">
                <a16:creationId xmlns:a16="http://schemas.microsoft.com/office/drawing/2014/main" xmlns="" id="{4C7103A7-4CDF-4EEB-8FB8-60080C90B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4" name="Text Box 233">
            <a:extLst>
              <a:ext uri="{FF2B5EF4-FFF2-40B4-BE49-F238E27FC236}">
                <a16:creationId xmlns:a16="http://schemas.microsoft.com/office/drawing/2014/main" xmlns="" id="{24D0C45C-43C4-4576-BFF2-42608622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5" name="Text Box 233">
            <a:extLst>
              <a:ext uri="{FF2B5EF4-FFF2-40B4-BE49-F238E27FC236}">
                <a16:creationId xmlns:a16="http://schemas.microsoft.com/office/drawing/2014/main" xmlns="" id="{10695EB1-FD6F-4BCC-A159-801751906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6" name="Text Box 233">
            <a:extLst>
              <a:ext uri="{FF2B5EF4-FFF2-40B4-BE49-F238E27FC236}">
                <a16:creationId xmlns:a16="http://schemas.microsoft.com/office/drawing/2014/main" xmlns="" id="{B30A9572-D38B-48D7-B518-8B034191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7" name="Text Box 233">
            <a:extLst>
              <a:ext uri="{FF2B5EF4-FFF2-40B4-BE49-F238E27FC236}">
                <a16:creationId xmlns:a16="http://schemas.microsoft.com/office/drawing/2014/main" xmlns="" id="{2114BB5F-6FAE-4F56-BA7E-001E68F23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8" name="Text Box 233">
            <a:extLst>
              <a:ext uri="{FF2B5EF4-FFF2-40B4-BE49-F238E27FC236}">
                <a16:creationId xmlns:a16="http://schemas.microsoft.com/office/drawing/2014/main" xmlns="" id="{08B6BB1D-3330-4934-9A8E-74386C85D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9" name="Text Box 233">
            <a:extLst>
              <a:ext uri="{FF2B5EF4-FFF2-40B4-BE49-F238E27FC236}">
                <a16:creationId xmlns:a16="http://schemas.microsoft.com/office/drawing/2014/main" xmlns="" id="{C25BBD71-E22B-4E0E-B979-9F14E929C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0" name="Text Box 233">
            <a:extLst>
              <a:ext uri="{FF2B5EF4-FFF2-40B4-BE49-F238E27FC236}">
                <a16:creationId xmlns:a16="http://schemas.microsoft.com/office/drawing/2014/main" xmlns="" id="{55FC3304-5B07-423C-B5B9-D93C5D746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1" name="Text Box 233">
            <a:extLst>
              <a:ext uri="{FF2B5EF4-FFF2-40B4-BE49-F238E27FC236}">
                <a16:creationId xmlns:a16="http://schemas.microsoft.com/office/drawing/2014/main" xmlns="" id="{5E253D77-0315-4F98-B69D-2CBF5C70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2" name="Text Box 233">
            <a:extLst>
              <a:ext uri="{FF2B5EF4-FFF2-40B4-BE49-F238E27FC236}">
                <a16:creationId xmlns:a16="http://schemas.microsoft.com/office/drawing/2014/main" xmlns="" id="{35596384-2B66-4769-853D-65AB89A6D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3" name="Text Box 233">
            <a:extLst>
              <a:ext uri="{FF2B5EF4-FFF2-40B4-BE49-F238E27FC236}">
                <a16:creationId xmlns:a16="http://schemas.microsoft.com/office/drawing/2014/main" xmlns="" id="{06019AD6-19A7-43B2-A659-1C0F5B826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4" name="Text Box 233">
            <a:extLst>
              <a:ext uri="{FF2B5EF4-FFF2-40B4-BE49-F238E27FC236}">
                <a16:creationId xmlns:a16="http://schemas.microsoft.com/office/drawing/2014/main" xmlns="" id="{92754AFD-7ACA-4FCD-8106-DCA7AC17A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5" name="Text Box 233">
            <a:extLst>
              <a:ext uri="{FF2B5EF4-FFF2-40B4-BE49-F238E27FC236}">
                <a16:creationId xmlns:a16="http://schemas.microsoft.com/office/drawing/2014/main" xmlns="" id="{86122094-B8F7-44F7-8DE0-7DFDB6BF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" name="Text Box 233">
            <a:extLst>
              <a:ext uri="{FF2B5EF4-FFF2-40B4-BE49-F238E27FC236}">
                <a16:creationId xmlns:a16="http://schemas.microsoft.com/office/drawing/2014/main" xmlns="" id="{5B651D13-FF15-4C60-A35E-F0DE0F030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52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" name="Text Box 233">
            <a:extLst>
              <a:ext uri="{FF2B5EF4-FFF2-40B4-BE49-F238E27FC236}">
                <a16:creationId xmlns:a16="http://schemas.microsoft.com/office/drawing/2014/main" xmlns="" id="{B3EAF74E-C9FE-45FD-8912-158BFB97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" name="Text Box 233">
            <a:extLst>
              <a:ext uri="{FF2B5EF4-FFF2-40B4-BE49-F238E27FC236}">
                <a16:creationId xmlns:a16="http://schemas.microsoft.com/office/drawing/2014/main" xmlns="" id="{D6D4FA80-07BF-491E-A8A4-E1DDAC596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Text Box 233">
            <a:extLst>
              <a:ext uri="{FF2B5EF4-FFF2-40B4-BE49-F238E27FC236}">
                <a16:creationId xmlns:a16="http://schemas.microsoft.com/office/drawing/2014/main" xmlns="" id="{F6FF7708-3850-4210-9D66-F00A70E49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Text Box 233">
            <a:extLst>
              <a:ext uri="{FF2B5EF4-FFF2-40B4-BE49-F238E27FC236}">
                <a16:creationId xmlns:a16="http://schemas.microsoft.com/office/drawing/2014/main" xmlns="" id="{026EB4B9-E009-472F-B5E7-B3984B07C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Text Box 233">
            <a:extLst>
              <a:ext uri="{FF2B5EF4-FFF2-40B4-BE49-F238E27FC236}">
                <a16:creationId xmlns:a16="http://schemas.microsoft.com/office/drawing/2014/main" xmlns="" id="{2C454EC8-9776-4B9F-94C3-7364BCA30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Text Box 233">
            <a:extLst>
              <a:ext uri="{FF2B5EF4-FFF2-40B4-BE49-F238E27FC236}">
                <a16:creationId xmlns:a16="http://schemas.microsoft.com/office/drawing/2014/main" xmlns="" id="{11AEE29F-A1BB-4E40-9F04-3E9C2DE44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Text Box 233">
            <a:extLst>
              <a:ext uri="{FF2B5EF4-FFF2-40B4-BE49-F238E27FC236}">
                <a16:creationId xmlns:a16="http://schemas.microsoft.com/office/drawing/2014/main" xmlns="" id="{6FD598AD-29CD-4B44-9273-C715B9F9B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233">
            <a:extLst>
              <a:ext uri="{FF2B5EF4-FFF2-40B4-BE49-F238E27FC236}">
                <a16:creationId xmlns:a16="http://schemas.microsoft.com/office/drawing/2014/main" xmlns="" id="{C59AE679-D550-4A8C-9408-0FB3D1414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233">
            <a:extLst>
              <a:ext uri="{FF2B5EF4-FFF2-40B4-BE49-F238E27FC236}">
                <a16:creationId xmlns:a16="http://schemas.microsoft.com/office/drawing/2014/main" xmlns="" id="{96E6ECFA-AD1D-4216-BC45-FF82DC28C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Text Box 233">
            <a:extLst>
              <a:ext uri="{FF2B5EF4-FFF2-40B4-BE49-F238E27FC236}">
                <a16:creationId xmlns:a16="http://schemas.microsoft.com/office/drawing/2014/main" xmlns="" id="{A8177BDC-6887-45AF-8A40-C6B0D2121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Text Box 233">
            <a:extLst>
              <a:ext uri="{FF2B5EF4-FFF2-40B4-BE49-F238E27FC236}">
                <a16:creationId xmlns:a16="http://schemas.microsoft.com/office/drawing/2014/main" xmlns="" id="{DD456539-3C1F-4E58-BCA9-54EA98144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Text Box 233">
            <a:extLst>
              <a:ext uri="{FF2B5EF4-FFF2-40B4-BE49-F238E27FC236}">
                <a16:creationId xmlns:a16="http://schemas.microsoft.com/office/drawing/2014/main" xmlns="" id="{F09CCB8E-0D13-438D-8747-C9CEF930D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6330812"/>
            <a:ext cx="92075" cy="1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33">
            <a:extLst>
              <a:ext uri="{FF2B5EF4-FFF2-40B4-BE49-F238E27FC236}">
                <a16:creationId xmlns:a16="http://schemas.microsoft.com/office/drawing/2014/main" xmlns="" id="{E912CD68-FD20-4B48-99CF-358B93039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Text Box 233">
            <a:extLst>
              <a:ext uri="{FF2B5EF4-FFF2-40B4-BE49-F238E27FC236}">
                <a16:creationId xmlns:a16="http://schemas.microsoft.com/office/drawing/2014/main" xmlns="" id="{957A6DCB-4FA7-403F-BC94-A8E17F669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233">
            <a:extLst>
              <a:ext uri="{FF2B5EF4-FFF2-40B4-BE49-F238E27FC236}">
                <a16:creationId xmlns:a16="http://schemas.microsoft.com/office/drawing/2014/main" xmlns="" id="{C8081FBC-7A12-4D7F-B078-5F83F150C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Text Box 233">
            <a:extLst>
              <a:ext uri="{FF2B5EF4-FFF2-40B4-BE49-F238E27FC236}">
                <a16:creationId xmlns:a16="http://schemas.microsoft.com/office/drawing/2014/main" xmlns="" id="{25D7BC1B-1293-45B2-BFD4-B342BBFF5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3" name="Text Box 233">
            <a:extLst>
              <a:ext uri="{FF2B5EF4-FFF2-40B4-BE49-F238E27FC236}">
                <a16:creationId xmlns:a16="http://schemas.microsoft.com/office/drawing/2014/main" xmlns="" id="{29F74F5E-574F-4DFD-B184-488D93C13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233">
            <a:extLst>
              <a:ext uri="{FF2B5EF4-FFF2-40B4-BE49-F238E27FC236}">
                <a16:creationId xmlns:a16="http://schemas.microsoft.com/office/drawing/2014/main" xmlns="" id="{DB614C2C-B815-417B-8FE7-BCC780FFB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Text Box 233">
            <a:extLst>
              <a:ext uri="{FF2B5EF4-FFF2-40B4-BE49-F238E27FC236}">
                <a16:creationId xmlns:a16="http://schemas.microsoft.com/office/drawing/2014/main" xmlns="" id="{29F72842-193E-4FAA-BE77-6181C223E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Text Box 233">
            <a:extLst>
              <a:ext uri="{FF2B5EF4-FFF2-40B4-BE49-F238E27FC236}">
                <a16:creationId xmlns:a16="http://schemas.microsoft.com/office/drawing/2014/main" xmlns="" id="{96123378-C94D-4DAF-BAB8-4ECA80B49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7" name="Text Box 233">
            <a:extLst>
              <a:ext uri="{FF2B5EF4-FFF2-40B4-BE49-F238E27FC236}">
                <a16:creationId xmlns:a16="http://schemas.microsoft.com/office/drawing/2014/main" xmlns="" id="{921A9178-E8A0-4828-99E1-6702B43DB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Text Box 233">
            <a:extLst>
              <a:ext uri="{FF2B5EF4-FFF2-40B4-BE49-F238E27FC236}">
                <a16:creationId xmlns:a16="http://schemas.microsoft.com/office/drawing/2014/main" xmlns="" id="{819C7719-6569-4BBF-B449-7DAA75C0C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233">
            <a:extLst>
              <a:ext uri="{FF2B5EF4-FFF2-40B4-BE49-F238E27FC236}">
                <a16:creationId xmlns:a16="http://schemas.microsoft.com/office/drawing/2014/main" xmlns="" id="{B29CC5AA-3659-4906-BFA0-A089EEE86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 Box 233">
            <a:extLst>
              <a:ext uri="{FF2B5EF4-FFF2-40B4-BE49-F238E27FC236}">
                <a16:creationId xmlns:a16="http://schemas.microsoft.com/office/drawing/2014/main" xmlns="" id="{B08F3492-B347-427B-9E63-13F5E9FB0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1" name="Text Box 233">
            <a:extLst>
              <a:ext uri="{FF2B5EF4-FFF2-40B4-BE49-F238E27FC236}">
                <a16:creationId xmlns:a16="http://schemas.microsoft.com/office/drawing/2014/main" xmlns="" id="{9D56411C-ACB9-4D79-907A-EE7021E50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2" name="Text Box 233">
            <a:extLst>
              <a:ext uri="{FF2B5EF4-FFF2-40B4-BE49-F238E27FC236}">
                <a16:creationId xmlns:a16="http://schemas.microsoft.com/office/drawing/2014/main" xmlns="" id="{8C3F49DC-1CE1-4754-935D-1BFE2967E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3" name="Text Box 233">
            <a:extLst>
              <a:ext uri="{FF2B5EF4-FFF2-40B4-BE49-F238E27FC236}">
                <a16:creationId xmlns:a16="http://schemas.microsoft.com/office/drawing/2014/main" xmlns="" id="{3DF890E0-3E5C-46A2-BDD8-15964171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4" name="Text Box 233">
            <a:extLst>
              <a:ext uri="{FF2B5EF4-FFF2-40B4-BE49-F238E27FC236}">
                <a16:creationId xmlns:a16="http://schemas.microsoft.com/office/drawing/2014/main" xmlns="" id="{85A3D537-84FA-4AD9-BEBC-0FA93F1DF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5" name="Text Box 233">
            <a:extLst>
              <a:ext uri="{FF2B5EF4-FFF2-40B4-BE49-F238E27FC236}">
                <a16:creationId xmlns:a16="http://schemas.microsoft.com/office/drawing/2014/main" xmlns="" id="{55AD538A-C90E-4820-A835-649FD205A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6" name="Text Box 233">
            <a:extLst>
              <a:ext uri="{FF2B5EF4-FFF2-40B4-BE49-F238E27FC236}">
                <a16:creationId xmlns:a16="http://schemas.microsoft.com/office/drawing/2014/main" xmlns="" id="{E6741DF6-5157-4B7C-8B80-A65D3ABF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7" name="Text Box 233">
            <a:extLst>
              <a:ext uri="{FF2B5EF4-FFF2-40B4-BE49-F238E27FC236}">
                <a16:creationId xmlns:a16="http://schemas.microsoft.com/office/drawing/2014/main" xmlns="" id="{DA9558DC-00AA-47DC-8B50-FB768671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992674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8" name="Text Box 233">
            <a:extLst>
              <a:ext uri="{FF2B5EF4-FFF2-40B4-BE49-F238E27FC236}">
                <a16:creationId xmlns:a16="http://schemas.microsoft.com/office/drawing/2014/main" xmlns="" id="{5341B2F6-6EB8-4246-B50C-AC9A2B20E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9" name="Text Box 233">
            <a:extLst>
              <a:ext uri="{FF2B5EF4-FFF2-40B4-BE49-F238E27FC236}">
                <a16:creationId xmlns:a16="http://schemas.microsoft.com/office/drawing/2014/main" xmlns="" id="{DE6837F8-F357-445C-943B-D585FA190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0" name="Text Box 233">
            <a:extLst>
              <a:ext uri="{FF2B5EF4-FFF2-40B4-BE49-F238E27FC236}">
                <a16:creationId xmlns:a16="http://schemas.microsoft.com/office/drawing/2014/main" xmlns="" id="{8A3D828B-3EAC-4964-AEE7-DA29D807D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1" name="Text Box 233">
            <a:extLst>
              <a:ext uri="{FF2B5EF4-FFF2-40B4-BE49-F238E27FC236}">
                <a16:creationId xmlns:a16="http://schemas.microsoft.com/office/drawing/2014/main" xmlns="" id="{48C055A6-46C1-4AF4-99C8-3219B1528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2" name="Text Box 233">
            <a:extLst>
              <a:ext uri="{FF2B5EF4-FFF2-40B4-BE49-F238E27FC236}">
                <a16:creationId xmlns:a16="http://schemas.microsoft.com/office/drawing/2014/main" xmlns="" id="{274626DC-5E6E-4F82-9FC4-BB3427398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3" name="Text Box 233">
            <a:extLst>
              <a:ext uri="{FF2B5EF4-FFF2-40B4-BE49-F238E27FC236}">
                <a16:creationId xmlns:a16="http://schemas.microsoft.com/office/drawing/2014/main" xmlns="" id="{1A324118-D6BF-4564-AF6C-84B286A99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4" name="Text Box 233">
            <a:extLst>
              <a:ext uri="{FF2B5EF4-FFF2-40B4-BE49-F238E27FC236}">
                <a16:creationId xmlns:a16="http://schemas.microsoft.com/office/drawing/2014/main" xmlns="" id="{11563A5D-6522-4CBF-98FB-3367F39F2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5" name="Text Box 233">
            <a:extLst>
              <a:ext uri="{FF2B5EF4-FFF2-40B4-BE49-F238E27FC236}">
                <a16:creationId xmlns:a16="http://schemas.microsoft.com/office/drawing/2014/main" xmlns="" id="{29738642-35B6-4F63-8CED-31E8D603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6" name="Text Box 233">
            <a:extLst>
              <a:ext uri="{FF2B5EF4-FFF2-40B4-BE49-F238E27FC236}">
                <a16:creationId xmlns:a16="http://schemas.microsoft.com/office/drawing/2014/main" xmlns="" id="{08E1F15A-42C8-4E29-A1A8-49B429636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7" name="Text Box 233">
            <a:extLst>
              <a:ext uri="{FF2B5EF4-FFF2-40B4-BE49-F238E27FC236}">
                <a16:creationId xmlns:a16="http://schemas.microsoft.com/office/drawing/2014/main" xmlns="" id="{6C4D19B6-60F7-4AA2-BD73-803A6D264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8" name="Text Box 233">
            <a:extLst>
              <a:ext uri="{FF2B5EF4-FFF2-40B4-BE49-F238E27FC236}">
                <a16:creationId xmlns:a16="http://schemas.microsoft.com/office/drawing/2014/main" xmlns="" id="{A6DC6298-151A-4C52-ADE6-423ED9053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9" name="Text Box 233">
            <a:extLst>
              <a:ext uri="{FF2B5EF4-FFF2-40B4-BE49-F238E27FC236}">
                <a16:creationId xmlns:a16="http://schemas.microsoft.com/office/drawing/2014/main" xmlns="" id="{391D80A3-4270-4440-A686-5CB4971D5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0" name="Text Box 233">
            <a:extLst>
              <a:ext uri="{FF2B5EF4-FFF2-40B4-BE49-F238E27FC236}">
                <a16:creationId xmlns:a16="http://schemas.microsoft.com/office/drawing/2014/main" xmlns="" id="{F5D444A0-1AA6-43F1-AC05-2BB363BFE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1" name="Text Box 233">
            <a:extLst>
              <a:ext uri="{FF2B5EF4-FFF2-40B4-BE49-F238E27FC236}">
                <a16:creationId xmlns:a16="http://schemas.microsoft.com/office/drawing/2014/main" xmlns="" id="{746BCE95-DDA8-4B5C-8803-CF716E98B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2" name="Text Box 233">
            <a:extLst>
              <a:ext uri="{FF2B5EF4-FFF2-40B4-BE49-F238E27FC236}">
                <a16:creationId xmlns:a16="http://schemas.microsoft.com/office/drawing/2014/main" xmlns="" id="{D3CE6332-DC22-4F86-BBFF-88785ED76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3" name="Text Box 233">
            <a:extLst>
              <a:ext uri="{FF2B5EF4-FFF2-40B4-BE49-F238E27FC236}">
                <a16:creationId xmlns:a16="http://schemas.microsoft.com/office/drawing/2014/main" xmlns="" id="{BE7BD51F-7DA4-4C2B-B2A6-5D14DFF64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4" name="Text Box 233">
            <a:extLst>
              <a:ext uri="{FF2B5EF4-FFF2-40B4-BE49-F238E27FC236}">
                <a16:creationId xmlns:a16="http://schemas.microsoft.com/office/drawing/2014/main" xmlns="" id="{8D852559-F2BE-4D28-9C89-ED892EC7D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5" name="Text Box 233">
            <a:extLst>
              <a:ext uri="{FF2B5EF4-FFF2-40B4-BE49-F238E27FC236}">
                <a16:creationId xmlns:a16="http://schemas.microsoft.com/office/drawing/2014/main" xmlns="" id="{F663A15A-A4F2-474D-8FFD-4E5EBD346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6" name="Text Box 233">
            <a:extLst>
              <a:ext uri="{FF2B5EF4-FFF2-40B4-BE49-F238E27FC236}">
                <a16:creationId xmlns:a16="http://schemas.microsoft.com/office/drawing/2014/main" xmlns="" id="{B8AD8932-AB3F-4E57-97E0-BF0EB8060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60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7" name="Text Box 233">
            <a:extLst>
              <a:ext uri="{FF2B5EF4-FFF2-40B4-BE49-F238E27FC236}">
                <a16:creationId xmlns:a16="http://schemas.microsoft.com/office/drawing/2014/main" xmlns="" id="{281B8AB8-2676-4488-B82F-09EFBA1D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8" name="Text Box 233">
            <a:extLst>
              <a:ext uri="{FF2B5EF4-FFF2-40B4-BE49-F238E27FC236}">
                <a16:creationId xmlns:a16="http://schemas.microsoft.com/office/drawing/2014/main" xmlns="" id="{EADB4A9E-CC82-4FD1-91D3-F7C2ED754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9" name="Text Box 233">
            <a:extLst>
              <a:ext uri="{FF2B5EF4-FFF2-40B4-BE49-F238E27FC236}">
                <a16:creationId xmlns:a16="http://schemas.microsoft.com/office/drawing/2014/main" xmlns="" id="{592F0859-6090-429B-8E34-7EA72EAA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0" name="Text Box 233">
            <a:extLst>
              <a:ext uri="{FF2B5EF4-FFF2-40B4-BE49-F238E27FC236}">
                <a16:creationId xmlns:a16="http://schemas.microsoft.com/office/drawing/2014/main" xmlns="" id="{F1CD886A-DBD7-44CC-9088-87F852208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1" name="Text Box 233">
            <a:extLst>
              <a:ext uri="{FF2B5EF4-FFF2-40B4-BE49-F238E27FC236}">
                <a16:creationId xmlns:a16="http://schemas.microsoft.com/office/drawing/2014/main" xmlns="" id="{6993A671-F97A-46FF-A0C3-C1BC0184A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2" name="Text Box 233">
            <a:extLst>
              <a:ext uri="{FF2B5EF4-FFF2-40B4-BE49-F238E27FC236}">
                <a16:creationId xmlns:a16="http://schemas.microsoft.com/office/drawing/2014/main" xmlns="" id="{ED50F960-5684-49BE-96E2-7CAD2064C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3" name="Text Box 233">
            <a:extLst>
              <a:ext uri="{FF2B5EF4-FFF2-40B4-BE49-F238E27FC236}">
                <a16:creationId xmlns:a16="http://schemas.microsoft.com/office/drawing/2014/main" xmlns="" id="{A54CDAEB-C43D-47C0-BCBF-ED882DDD9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4" name="Text Box 233">
            <a:extLst>
              <a:ext uri="{FF2B5EF4-FFF2-40B4-BE49-F238E27FC236}">
                <a16:creationId xmlns:a16="http://schemas.microsoft.com/office/drawing/2014/main" xmlns="" id="{C7375A35-D843-4EC7-8EB2-B3B6C288C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5" name="Text Box 233">
            <a:extLst>
              <a:ext uri="{FF2B5EF4-FFF2-40B4-BE49-F238E27FC236}">
                <a16:creationId xmlns:a16="http://schemas.microsoft.com/office/drawing/2014/main" xmlns="" id="{FE45A2CE-E8AE-4DA8-9112-00C042401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6" name="Text Box 233">
            <a:extLst>
              <a:ext uri="{FF2B5EF4-FFF2-40B4-BE49-F238E27FC236}">
                <a16:creationId xmlns:a16="http://schemas.microsoft.com/office/drawing/2014/main" xmlns="" id="{FF4038CF-11F8-456A-9BBD-84447865A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7" name="Text Box 233">
            <a:extLst>
              <a:ext uri="{FF2B5EF4-FFF2-40B4-BE49-F238E27FC236}">
                <a16:creationId xmlns:a16="http://schemas.microsoft.com/office/drawing/2014/main" xmlns="" id="{1EA4FAA2-1CD0-40BC-9048-894552AB6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8" name="Text Box 233">
            <a:extLst>
              <a:ext uri="{FF2B5EF4-FFF2-40B4-BE49-F238E27FC236}">
                <a16:creationId xmlns:a16="http://schemas.microsoft.com/office/drawing/2014/main" xmlns="" id="{45633E11-DEC4-4754-A96E-2EC396401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9" name="Text Box 233">
            <a:extLst>
              <a:ext uri="{FF2B5EF4-FFF2-40B4-BE49-F238E27FC236}">
                <a16:creationId xmlns:a16="http://schemas.microsoft.com/office/drawing/2014/main" xmlns="" id="{65F9B67F-FA81-4C38-AC36-E30F2A6CA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0" name="Text Box 233">
            <a:extLst>
              <a:ext uri="{FF2B5EF4-FFF2-40B4-BE49-F238E27FC236}">
                <a16:creationId xmlns:a16="http://schemas.microsoft.com/office/drawing/2014/main" xmlns="" id="{55B6757B-EC59-4762-810A-813D34E7F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1" name="Text Box 233">
            <a:extLst>
              <a:ext uri="{FF2B5EF4-FFF2-40B4-BE49-F238E27FC236}">
                <a16:creationId xmlns:a16="http://schemas.microsoft.com/office/drawing/2014/main" xmlns="" id="{2F59F015-0593-46D5-94D2-D95A7CFB2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2" name="Text Box 233">
            <a:extLst>
              <a:ext uri="{FF2B5EF4-FFF2-40B4-BE49-F238E27FC236}">
                <a16:creationId xmlns:a16="http://schemas.microsoft.com/office/drawing/2014/main" xmlns="" id="{92F7E42D-D5E5-4CCC-A452-F84D538CD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3" name="Text Box 233">
            <a:extLst>
              <a:ext uri="{FF2B5EF4-FFF2-40B4-BE49-F238E27FC236}">
                <a16:creationId xmlns:a16="http://schemas.microsoft.com/office/drawing/2014/main" xmlns="" id="{2546AF7F-6CBB-432D-85AD-9A2F7DB81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4" name="Text Box 233">
            <a:extLst>
              <a:ext uri="{FF2B5EF4-FFF2-40B4-BE49-F238E27FC236}">
                <a16:creationId xmlns:a16="http://schemas.microsoft.com/office/drawing/2014/main" xmlns="" id="{4B394093-820C-4E7F-ADEC-4661A713E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5" name="Text Box 233">
            <a:extLst>
              <a:ext uri="{FF2B5EF4-FFF2-40B4-BE49-F238E27FC236}">
                <a16:creationId xmlns:a16="http://schemas.microsoft.com/office/drawing/2014/main" xmlns="" id="{8EC8494A-BC4D-4B8C-B15B-6DC425AFB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668949"/>
            <a:ext cx="138113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6" name="Callout: Down Arrow 4165">
            <a:extLst>
              <a:ext uri="{FF2B5EF4-FFF2-40B4-BE49-F238E27FC236}">
                <a16:creationId xmlns:a16="http://schemas.microsoft.com/office/drawing/2014/main" xmlns="" id="{DFC3F380-D9B1-4A92-84AD-DA651681E819}"/>
              </a:ext>
            </a:extLst>
          </p:cNvPr>
          <p:cNvSpPr/>
          <p:nvPr/>
        </p:nvSpPr>
        <p:spPr>
          <a:xfrm>
            <a:off x="457200" y="2057400"/>
            <a:ext cx="1447800" cy="2057400"/>
          </a:xfrm>
          <a:prstGeom prst="downArrowCallout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第四阶段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T3 </a:t>
            </a:r>
            <a:r>
              <a:rPr lang="zh-CN" altLang="en-US" sz="1400" dirty="0">
                <a:solidFill>
                  <a:schemeClr val="tx1"/>
                </a:solidFill>
              </a:rPr>
              <a:t>培训课程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Step II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T3 Training Course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1B0D62A-719B-4B2A-BF55-A8734AA536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319417"/>
              </p:ext>
            </p:extLst>
          </p:nvPr>
        </p:nvGraphicFramePr>
        <p:xfrm>
          <a:off x="2362200" y="1611879"/>
          <a:ext cx="6172201" cy="4407922"/>
        </p:xfrm>
        <a:graphic>
          <a:graphicData uri="http://schemas.openxmlformats.org/drawingml/2006/table">
            <a:tbl>
              <a:tblPr/>
              <a:tblGrid>
                <a:gridCol w="474785">
                  <a:extLst>
                    <a:ext uri="{9D8B030D-6E8A-4147-A177-3AD203B41FA5}">
                      <a16:colId xmlns:a16="http://schemas.microsoft.com/office/drawing/2014/main" xmlns="" val="1309781871"/>
                    </a:ext>
                  </a:extLst>
                </a:gridCol>
                <a:gridCol w="3182815">
                  <a:extLst>
                    <a:ext uri="{9D8B030D-6E8A-4147-A177-3AD203B41FA5}">
                      <a16:colId xmlns:a16="http://schemas.microsoft.com/office/drawing/2014/main" xmlns="" val="10483145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384132514"/>
                    </a:ext>
                  </a:extLst>
                </a:gridCol>
                <a:gridCol w="749121">
                  <a:extLst>
                    <a:ext uri="{9D8B030D-6E8A-4147-A177-3AD203B41FA5}">
                      <a16:colId xmlns:a16="http://schemas.microsoft.com/office/drawing/2014/main" xmlns="" val="493357889"/>
                    </a:ext>
                  </a:extLst>
                </a:gridCol>
                <a:gridCol w="927280">
                  <a:extLst>
                    <a:ext uri="{9D8B030D-6E8A-4147-A177-3AD203B41FA5}">
                      <a16:colId xmlns:a16="http://schemas.microsoft.com/office/drawing/2014/main" xmlns="" val="3335096989"/>
                    </a:ext>
                  </a:extLst>
                </a:gridCol>
              </a:tblGrid>
              <a:tr h="5899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In-charge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负责人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时间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Objective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对象</a:t>
                      </a:r>
                      <a:r>
                        <a:rPr lang="en-US" altLang="zh-TW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6644072"/>
                  </a:ext>
                </a:extLst>
              </a:tr>
              <a:tr h="6050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training phrase 3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技术培训第三阶段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1476 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52566818"/>
                  </a:ext>
                </a:extLst>
              </a:tr>
              <a:tr h="547587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三级技术员</a:t>
                      </a:r>
                    </a:p>
                  </a:txBody>
                  <a:tcPr marL="9525" marR="9525" marT="9525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Select Technician OJT Mazak /Miyano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领班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需晋升三级技术员的员工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2348851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Toollist(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刀具排列表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20246867"/>
                  </a:ext>
                </a:extLst>
              </a:tr>
              <a:tr h="5475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Input/Output program(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输入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导出程序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55009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Preparation Tooling(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准备刀具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177642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Fixture adjustment(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装夹具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4931997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Adjustment/Setup(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调机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改机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2133775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practical operation(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实践操作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技术员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8339495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Assessment(</a:t>
                      </a:r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考核</a:t>
                      </a:r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覃图初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69131"/>
                  </a:ext>
                </a:extLst>
              </a:tr>
              <a:tr h="3025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6831793"/>
                  </a:ext>
                </a:extLst>
              </a:tr>
            </a:tbl>
          </a:graphicData>
        </a:graphic>
      </p:graphicFrame>
      <p:sp>
        <p:nvSpPr>
          <p:cNvPr id="1019" name="Rectangle 1018">
            <a:extLst>
              <a:ext uri="{FF2B5EF4-FFF2-40B4-BE49-F238E27FC236}">
                <a16:creationId xmlns:a16="http://schemas.microsoft.com/office/drawing/2014/main" xmlns="" id="{EF82F312-9243-48D5-B966-528B427F3771}"/>
              </a:ext>
            </a:extLst>
          </p:cNvPr>
          <p:cNvSpPr/>
          <p:nvPr/>
        </p:nvSpPr>
        <p:spPr>
          <a:xfrm>
            <a:off x="609600" y="4191000"/>
            <a:ext cx="1143000" cy="615812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六个月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6 </a:t>
            </a:r>
            <a:r>
              <a:rPr lang="en-US" altLang="zh-CN" sz="1400" dirty="0">
                <a:solidFill>
                  <a:schemeClr val="tx1"/>
                </a:solidFill>
              </a:rPr>
              <a:t>Months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82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Brace 11">
            <a:extLst>
              <a:ext uri="{FF2B5EF4-FFF2-40B4-BE49-F238E27FC236}">
                <a16:creationId xmlns:a16="http://schemas.microsoft.com/office/drawing/2014/main" xmlns="" id="{23923C41-EA6D-4FAD-8E3C-1ED269C4AACA}"/>
              </a:ext>
            </a:extLst>
          </p:cNvPr>
          <p:cNvSpPr/>
          <p:nvPr/>
        </p:nvSpPr>
        <p:spPr>
          <a:xfrm>
            <a:off x="2586648" y="2296427"/>
            <a:ext cx="792799" cy="3384376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xmlns="" id="{EDC529CE-3557-41D4-9C71-E8F8BDCE7357}"/>
              </a:ext>
            </a:extLst>
          </p:cNvPr>
          <p:cNvSpPr/>
          <p:nvPr/>
        </p:nvSpPr>
        <p:spPr>
          <a:xfrm>
            <a:off x="5220783" y="1897484"/>
            <a:ext cx="1008112" cy="4339828"/>
          </a:xfrm>
          <a:prstGeom prst="leftBrace">
            <a:avLst/>
          </a:prstGeom>
          <a:noFill/>
          <a:ln w="31750">
            <a:solidFill>
              <a:srgbClr val="007D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A70A40-7427-4837-812C-736AA1516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6860391" cy="114300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Technique C&amp;B</a:t>
            </a:r>
            <a:endParaRPr lang="en-US" sz="2800" i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1993AE-852E-48C7-BA19-90B60EFC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pPr/>
              <a:t>31</a:t>
            </a:fld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8D2975D-AE67-422F-BEEB-7AB0549A6DB9}"/>
              </a:ext>
            </a:extLst>
          </p:cNvPr>
          <p:cNvSpPr txBox="1"/>
          <p:nvPr/>
        </p:nvSpPr>
        <p:spPr>
          <a:xfrm>
            <a:off x="175091" y="2085363"/>
            <a:ext cx="2664296" cy="169277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u="sng" dirty="0"/>
              <a:t>一级技术员</a:t>
            </a:r>
            <a:r>
              <a:rPr lang="en-US" altLang="zh-CN" sz="1600" b="1" u="sng" dirty="0"/>
              <a:t>T1</a:t>
            </a:r>
          </a:p>
          <a:p>
            <a:endParaRPr lang="en-US" altLang="zh-CN" sz="16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员工级别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绩效工资增加</a:t>
            </a:r>
            <a:r>
              <a:rPr lang="en-US" altLang="zh-CN" sz="1600" dirty="0"/>
              <a:t>RMB50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5CD6C4D-40BB-43E5-BD1C-AA5CBE649134}"/>
              </a:ext>
            </a:extLst>
          </p:cNvPr>
          <p:cNvSpPr txBox="1"/>
          <p:nvPr/>
        </p:nvSpPr>
        <p:spPr>
          <a:xfrm>
            <a:off x="144219" y="4118164"/>
            <a:ext cx="2664296" cy="169277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u="sng" dirty="0"/>
              <a:t>二级技术员</a:t>
            </a:r>
            <a:r>
              <a:rPr lang="en-US" altLang="zh-CN" sz="1600" b="1" u="sng" dirty="0"/>
              <a:t>T2</a:t>
            </a:r>
          </a:p>
          <a:p>
            <a:endParaRPr lang="en-US" altLang="zh-CN" sz="16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员工级别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绩效工资增加</a:t>
            </a:r>
            <a:r>
              <a:rPr lang="en-US" altLang="zh-CN" sz="1600" dirty="0"/>
              <a:t>RMB100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技术津贴 </a:t>
            </a:r>
            <a:r>
              <a:rPr lang="en-US" altLang="zh-CN" sz="1600" dirty="0"/>
              <a:t>RMB 200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0725E9D-3291-46D0-B88E-7F811655FE59}"/>
              </a:ext>
            </a:extLst>
          </p:cNvPr>
          <p:cNvSpPr txBox="1"/>
          <p:nvPr/>
        </p:nvSpPr>
        <p:spPr>
          <a:xfrm>
            <a:off x="5951127" y="1316158"/>
            <a:ext cx="2808312" cy="16927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u="sng" dirty="0"/>
              <a:t>三级技术员</a:t>
            </a:r>
            <a:r>
              <a:rPr lang="en-US" altLang="zh-CN" sz="1600" b="1" u="sng" dirty="0"/>
              <a:t>T3</a:t>
            </a:r>
          </a:p>
          <a:p>
            <a:endParaRPr lang="en-US" altLang="zh-CN" sz="16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职员级别， </a:t>
            </a:r>
            <a:r>
              <a:rPr lang="en-US" altLang="zh-CN" sz="1600" dirty="0"/>
              <a:t>T3</a:t>
            </a:r>
            <a:r>
              <a:rPr lang="zh-CN" altLang="en-US" sz="1600" dirty="0"/>
              <a:t>级工资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生活补贴增加</a:t>
            </a:r>
            <a:r>
              <a:rPr lang="en-US" altLang="zh-CN" sz="1600" dirty="0"/>
              <a:t>RMB 450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技术津贴 </a:t>
            </a:r>
            <a:r>
              <a:rPr lang="en-US" altLang="zh-CN" sz="1600" dirty="0"/>
              <a:t>RMB 200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AB4D0FD-CEAF-401A-8144-C29BA9D007F7}"/>
              </a:ext>
            </a:extLst>
          </p:cNvPr>
          <p:cNvSpPr txBox="1"/>
          <p:nvPr/>
        </p:nvSpPr>
        <p:spPr>
          <a:xfrm>
            <a:off x="5951127" y="3121642"/>
            <a:ext cx="2808312" cy="16927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u="sng" dirty="0"/>
              <a:t>四级技术员</a:t>
            </a:r>
            <a:r>
              <a:rPr lang="en-US" altLang="zh-CN" sz="1600" b="1" u="sng" dirty="0"/>
              <a:t>T4</a:t>
            </a:r>
          </a:p>
          <a:p>
            <a:endParaRPr lang="en-US" altLang="zh-CN" sz="16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职员级别， </a:t>
            </a:r>
            <a:r>
              <a:rPr lang="en-US" altLang="zh-CN" sz="1600" dirty="0"/>
              <a:t>T4</a:t>
            </a:r>
            <a:r>
              <a:rPr lang="zh-CN" altLang="en-US" sz="1600" dirty="0"/>
              <a:t>级工资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生活补贴增加</a:t>
            </a:r>
            <a:r>
              <a:rPr lang="en-US" altLang="zh-CN" sz="1600" dirty="0"/>
              <a:t>RMB 450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技术津贴 </a:t>
            </a:r>
            <a:r>
              <a:rPr lang="en-US" altLang="zh-CN" sz="1600" dirty="0"/>
              <a:t>RMB 300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914B904-1AE5-4E1E-8E2C-B1F3E767435E}"/>
              </a:ext>
            </a:extLst>
          </p:cNvPr>
          <p:cNvSpPr txBox="1"/>
          <p:nvPr/>
        </p:nvSpPr>
        <p:spPr>
          <a:xfrm>
            <a:off x="5951127" y="4964550"/>
            <a:ext cx="2808312" cy="16927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b="1" u="sng" dirty="0"/>
              <a:t>高级技术员</a:t>
            </a:r>
            <a:r>
              <a:rPr lang="en-US" altLang="zh-CN" sz="1600" b="1" u="sng" dirty="0"/>
              <a:t>T5</a:t>
            </a:r>
          </a:p>
          <a:p>
            <a:endParaRPr lang="en-US" altLang="zh-CN" sz="16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职员级别， </a:t>
            </a:r>
            <a:r>
              <a:rPr lang="en-US" altLang="zh-CN" sz="1600" dirty="0"/>
              <a:t>T5</a:t>
            </a:r>
            <a:r>
              <a:rPr lang="zh-CN" altLang="en-US" sz="1600" dirty="0"/>
              <a:t>级工资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生活补贴增加</a:t>
            </a:r>
            <a:r>
              <a:rPr lang="en-US" altLang="zh-CN" sz="1600" dirty="0"/>
              <a:t>RMB 450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技术津贴 </a:t>
            </a:r>
            <a:r>
              <a:rPr lang="en-US" altLang="zh-CN" sz="1600" dirty="0"/>
              <a:t>RMB 400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3A5F66B-6AF0-4F75-BD5C-22A8F9903062}"/>
              </a:ext>
            </a:extLst>
          </p:cNvPr>
          <p:cNvSpPr txBox="1"/>
          <p:nvPr/>
        </p:nvSpPr>
        <p:spPr>
          <a:xfrm>
            <a:off x="2975984" y="340880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员工</a:t>
            </a:r>
            <a:r>
              <a:rPr lang="en-US" b="1" u="sng" dirty="0"/>
              <a:t>Operator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23FCF73-C2DB-4238-841B-40940ECCEE01}"/>
              </a:ext>
            </a:extLst>
          </p:cNvPr>
          <p:cNvSpPr txBox="1"/>
          <p:nvPr/>
        </p:nvSpPr>
        <p:spPr>
          <a:xfrm>
            <a:off x="4536707" y="325251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职员</a:t>
            </a:r>
            <a:r>
              <a:rPr lang="en-US" altLang="zh-CN" b="1" u="sng" dirty="0"/>
              <a:t>Staff</a:t>
            </a:r>
            <a:endParaRPr lang="en-US" b="1" u="sng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EEC0F0A0-167C-46B4-A706-914A636EA42F}"/>
              </a:ext>
            </a:extLst>
          </p:cNvPr>
          <p:cNvSpPr/>
          <p:nvPr/>
        </p:nvSpPr>
        <p:spPr>
          <a:xfrm>
            <a:off x="4925745" y="3593468"/>
            <a:ext cx="504056" cy="279168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xmlns="" id="{A3AD89DC-7967-496E-862D-7F9EB8E18317}"/>
              </a:ext>
            </a:extLst>
          </p:cNvPr>
          <p:cNvSpPr/>
          <p:nvPr/>
        </p:nvSpPr>
        <p:spPr>
          <a:xfrm rot="10800000">
            <a:off x="3510593" y="3788230"/>
            <a:ext cx="504056" cy="279168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59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A70A40-7427-4837-812C-736AA1516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Key Point -</a:t>
            </a:r>
            <a:r>
              <a:rPr lang="zh-CN" altLang="en-US" sz="2800" dirty="0"/>
              <a:t>以老带新 传帮带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1993AE-852E-48C7-BA19-90B60EFCA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pPr/>
              <a:t>32</a:t>
            </a:fld>
            <a:endParaRPr lang="en-SG" dirty="0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xmlns="" id="{5BF53547-2765-4EE8-ABEC-2C328A14CAF4}"/>
              </a:ext>
            </a:extLst>
          </p:cNvPr>
          <p:cNvSpPr/>
          <p:nvPr/>
        </p:nvSpPr>
        <p:spPr>
          <a:xfrm>
            <a:off x="3604973" y="3843484"/>
            <a:ext cx="2375025" cy="1008112"/>
          </a:xfrm>
          <a:prstGeom prst="trapezoid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培训针对性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xmlns="" id="{8CBF7D0B-7E84-4CF9-8FAB-1327A19D29C6}"/>
              </a:ext>
            </a:extLst>
          </p:cNvPr>
          <p:cNvSpPr/>
          <p:nvPr/>
        </p:nvSpPr>
        <p:spPr>
          <a:xfrm>
            <a:off x="3749185" y="2853628"/>
            <a:ext cx="1985818" cy="1008112"/>
          </a:xfrm>
          <a:prstGeom prst="trapezoid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交流互动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xmlns="" id="{FA5231C9-3F10-4678-8485-160E7D95909B}"/>
              </a:ext>
            </a:extLst>
          </p:cNvPr>
          <p:cNvSpPr/>
          <p:nvPr/>
        </p:nvSpPr>
        <p:spPr>
          <a:xfrm>
            <a:off x="3915233" y="1863772"/>
            <a:ext cx="1613148" cy="1008112"/>
          </a:xfrm>
          <a:prstGeom prst="trapezoid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经验传承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rapezoid 17">
            <a:extLst>
              <a:ext uri="{FF2B5EF4-FFF2-40B4-BE49-F238E27FC236}">
                <a16:creationId xmlns:a16="http://schemas.microsoft.com/office/drawing/2014/main" xmlns="" id="{762980A9-D855-4CD3-AF06-129E7C49407D}"/>
              </a:ext>
            </a:extLst>
          </p:cNvPr>
          <p:cNvSpPr/>
          <p:nvPr/>
        </p:nvSpPr>
        <p:spPr>
          <a:xfrm>
            <a:off x="3444777" y="4850974"/>
            <a:ext cx="2730500" cy="1008112"/>
          </a:xfrm>
          <a:prstGeom prst="trapezoid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双向稳定性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426D813-22CF-4227-95F9-EF224AAE8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1200872"/>
            <a:ext cx="2568902" cy="2351649"/>
          </a:xfrm>
          <a:prstGeom prst="rect">
            <a:avLst/>
          </a:prstGeom>
          <a:effectLst>
            <a:reflection blurRad="12700" stA="45000" endPos="65000" dist="50800" dir="5400000" sy="-100000" algn="bl" rotWithShape="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810BA3B-6BDF-40B4-9BE5-23A2E1E1B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90" y="1211230"/>
            <a:ext cx="1996522" cy="2330931"/>
          </a:xfrm>
          <a:prstGeom prst="rect">
            <a:avLst/>
          </a:prstGeom>
          <a:effectLst>
            <a:reflection blurRad="114300" stA="95000" endPos="65000" dist="50800" dir="5400000" sy="-100000" algn="bl" rotWithShape="0"/>
          </a:effectLst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xmlns="" id="{84D8A09D-FF55-4916-85B7-499C5CE08A2E}"/>
              </a:ext>
            </a:extLst>
          </p:cNvPr>
          <p:cNvSpPr/>
          <p:nvPr/>
        </p:nvSpPr>
        <p:spPr>
          <a:xfrm>
            <a:off x="2699792" y="2564904"/>
            <a:ext cx="638670" cy="28803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Left 21">
            <a:extLst>
              <a:ext uri="{FF2B5EF4-FFF2-40B4-BE49-F238E27FC236}">
                <a16:creationId xmlns:a16="http://schemas.microsoft.com/office/drawing/2014/main" xmlns="" id="{F9AD8BE3-3E58-46B2-95FF-05451EF2ACFB}"/>
              </a:ext>
            </a:extLst>
          </p:cNvPr>
          <p:cNvSpPr/>
          <p:nvPr/>
        </p:nvSpPr>
        <p:spPr>
          <a:xfrm>
            <a:off x="5894362" y="2564904"/>
            <a:ext cx="658837" cy="306980"/>
          </a:xfrm>
          <a:prstGeom prst="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55D91825-680A-48C5-B5DD-AB09E251038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441786" y="4276754"/>
            <a:ext cx="2499316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lang="zh-CN" altLang="en-US" sz="1400" dirty="0"/>
              <a:t>学习技术员技能及知识；</a:t>
            </a:r>
            <a:endParaRPr lang="en-US" altLang="zh-CN" sz="1400" dirty="0"/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lang="zh-CN" altLang="en-US" sz="1400" dirty="0"/>
              <a:t>受训者通用等级考试，可获得相应级别的津贴和薪资</a:t>
            </a: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；</a:t>
            </a:r>
            <a:endParaRPr kumimoji="0" lang="en-US" altLang="zh-CN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5358200-37D5-498E-8BC1-86D18C7DC586}"/>
              </a:ext>
            </a:extLst>
          </p:cNvPr>
          <p:cNvSpPr txBox="1"/>
          <p:nvPr/>
        </p:nvSpPr>
        <p:spPr>
          <a:xfrm>
            <a:off x="4269967" y="124170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/>
              <a:t>好处</a:t>
            </a:r>
            <a:r>
              <a:rPr lang="en-US" b="1" dirty="0"/>
              <a:t>Benefit</a:t>
            </a:r>
          </a:p>
        </p:txBody>
      </p:sp>
    </p:spTree>
    <p:extLst>
      <p:ext uri="{BB962C8B-B14F-4D97-AF65-F5344CB8AC3E}">
        <p14:creationId xmlns:p14="http://schemas.microsoft.com/office/powerpoint/2010/main" val="35457750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75FE36-582A-4970-87FB-6C348B38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9166DCF-7D28-4909-912F-B18B0A7BB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April 2018</a:t>
            </a:r>
            <a:endParaRPr lang="en-S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DD99245-9489-4735-A2C5-6BA7E5C9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>
                <a:solidFill>
                  <a:prstClr val="black">
                    <a:tint val="75000"/>
                  </a:prstClr>
                </a:solidFill>
              </a:rPr>
              <a:t>Compart Systems - Strictly Confidential</a:t>
            </a:r>
            <a:endParaRPr lang="en-S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D4EBABA-A7CB-4FD7-9E67-50BA377B1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S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3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肯发发展历程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4</a:t>
            </a:fld>
            <a:endParaRPr lang="en-SG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553029"/>
            <a:ext cx="8763000" cy="480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0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肯发的分布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4067" y="638351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5</a:t>
            </a:fld>
            <a:endParaRPr lang="en-SG" dirty="0"/>
          </a:p>
        </p:txBody>
      </p:sp>
      <p:pic>
        <p:nvPicPr>
          <p:cNvPr id="7" name="Picture 7" descr="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463" y="1874231"/>
            <a:ext cx="6500512" cy="432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4595813" y="5069085"/>
            <a:ext cx="1109662" cy="438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Singapore (Headquarter)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MS PGothic" pitchFamily="34" charset="-128"/>
              </a:rPr>
              <a:t>	</a:t>
            </a:r>
          </a:p>
        </p:txBody>
      </p:sp>
      <p:sp>
        <p:nvSpPr>
          <p:cNvPr id="9" name="5-Point Star 8"/>
          <p:cNvSpPr/>
          <p:nvPr/>
        </p:nvSpPr>
        <p:spPr bwMode="auto">
          <a:xfrm>
            <a:off x="5030850" y="4901634"/>
            <a:ext cx="190500" cy="16351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ＭＳ Ｐゴシック" pitchFamily="48" charset="-128"/>
            </a:endParaRPr>
          </a:p>
        </p:txBody>
      </p:sp>
      <p:grpSp>
        <p:nvGrpSpPr>
          <p:cNvPr id="10" name="Group 84"/>
          <p:cNvGrpSpPr>
            <a:grpSpLocks/>
          </p:cNvGrpSpPr>
          <p:nvPr/>
        </p:nvGrpSpPr>
        <p:grpSpPr bwMode="auto">
          <a:xfrm>
            <a:off x="4467336" y="1237857"/>
            <a:ext cx="4182038" cy="3440863"/>
            <a:chOff x="2501" y="699"/>
            <a:chExt cx="2788" cy="2258"/>
          </a:xfrm>
        </p:grpSpPr>
        <p:sp>
          <p:nvSpPr>
            <p:cNvPr id="11" name="Freeform 81"/>
            <p:cNvSpPr>
              <a:spLocks noChangeAspect="1"/>
            </p:cNvSpPr>
            <p:nvPr/>
          </p:nvSpPr>
          <p:spPr bwMode="auto">
            <a:xfrm>
              <a:off x="2527" y="704"/>
              <a:ext cx="2703" cy="2253"/>
            </a:xfrm>
            <a:custGeom>
              <a:avLst/>
              <a:gdLst/>
              <a:ahLst/>
              <a:cxnLst>
                <a:cxn ang="0">
                  <a:pos x="875" y="925"/>
                </a:cxn>
                <a:cxn ang="0">
                  <a:pos x="701" y="1059"/>
                </a:cxn>
                <a:cxn ang="0">
                  <a:pos x="552" y="1142"/>
                </a:cxn>
                <a:cxn ang="0">
                  <a:pos x="458" y="1431"/>
                </a:cxn>
                <a:cxn ang="0">
                  <a:pos x="141" y="1500"/>
                </a:cxn>
                <a:cxn ang="0">
                  <a:pos x="19" y="1703"/>
                </a:cxn>
                <a:cxn ang="0">
                  <a:pos x="44" y="1904"/>
                </a:cxn>
                <a:cxn ang="0">
                  <a:pos x="260" y="2021"/>
                </a:cxn>
                <a:cxn ang="0">
                  <a:pos x="411" y="2149"/>
                </a:cxn>
                <a:cxn ang="0">
                  <a:pos x="285" y="2326"/>
                </a:cxn>
                <a:cxn ang="0">
                  <a:pos x="552" y="2466"/>
                </a:cxn>
                <a:cxn ang="0">
                  <a:pos x="757" y="2626"/>
                </a:cxn>
                <a:cxn ang="0">
                  <a:pos x="1042" y="2756"/>
                </a:cxn>
                <a:cxn ang="0">
                  <a:pos x="1330" y="2740"/>
                </a:cxn>
                <a:cxn ang="0">
                  <a:pos x="1500" y="2739"/>
                </a:cxn>
                <a:cxn ang="0">
                  <a:pos x="1752" y="2602"/>
                </a:cxn>
                <a:cxn ang="0">
                  <a:pos x="2001" y="2821"/>
                </a:cxn>
                <a:cxn ang="0">
                  <a:pos x="1917" y="3082"/>
                </a:cxn>
                <a:cxn ang="0">
                  <a:pos x="2056" y="3237"/>
                </a:cxn>
                <a:cxn ang="0">
                  <a:pos x="2250" y="3288"/>
                </a:cxn>
                <a:cxn ang="0">
                  <a:pos x="2485" y="3128"/>
                </a:cxn>
                <a:cxn ang="0">
                  <a:pos x="2660" y="3135"/>
                </a:cxn>
                <a:cxn ang="0">
                  <a:pos x="2936" y="3184"/>
                </a:cxn>
                <a:cxn ang="0">
                  <a:pos x="3058" y="3164"/>
                </a:cxn>
                <a:cxn ang="0">
                  <a:pos x="3258" y="3094"/>
                </a:cxn>
                <a:cxn ang="0">
                  <a:pos x="3396" y="3004"/>
                </a:cxn>
                <a:cxn ang="0">
                  <a:pos x="3590" y="2821"/>
                </a:cxn>
                <a:cxn ang="0">
                  <a:pos x="3743" y="2616"/>
                </a:cxn>
                <a:cxn ang="0">
                  <a:pos x="3771" y="2432"/>
                </a:cxn>
                <a:cxn ang="0">
                  <a:pos x="3828" y="2249"/>
                </a:cxn>
                <a:cxn ang="0">
                  <a:pos x="3655" y="2164"/>
                </a:cxn>
                <a:cxn ang="0">
                  <a:pos x="3712" y="1987"/>
                </a:cxn>
                <a:cxn ang="0">
                  <a:pos x="3496" y="1793"/>
                </a:cxn>
                <a:cxn ang="0">
                  <a:pos x="3546" y="1600"/>
                </a:cxn>
                <a:cxn ang="0">
                  <a:pos x="3498" y="1481"/>
                </a:cxn>
                <a:cxn ang="0">
                  <a:pos x="3332" y="1514"/>
                </a:cxn>
                <a:cxn ang="0">
                  <a:pos x="3314" y="1368"/>
                </a:cxn>
                <a:cxn ang="0">
                  <a:pos x="3465" y="1139"/>
                </a:cxn>
                <a:cxn ang="0">
                  <a:pos x="3500" y="1314"/>
                </a:cxn>
                <a:cxn ang="0">
                  <a:pos x="3715" y="1109"/>
                </a:cxn>
                <a:cxn ang="0">
                  <a:pos x="3832" y="972"/>
                </a:cxn>
                <a:cxn ang="0">
                  <a:pos x="3925" y="782"/>
                </a:cxn>
                <a:cxn ang="0">
                  <a:pos x="3929" y="538"/>
                </a:cxn>
                <a:cxn ang="0">
                  <a:pos x="3879" y="299"/>
                </a:cxn>
                <a:cxn ang="0">
                  <a:pos x="3748" y="309"/>
                </a:cxn>
                <a:cxn ang="0">
                  <a:pos x="3530" y="237"/>
                </a:cxn>
                <a:cxn ang="0">
                  <a:pos x="3294" y="96"/>
                </a:cxn>
                <a:cxn ang="0">
                  <a:pos x="3020" y="22"/>
                </a:cxn>
                <a:cxn ang="0">
                  <a:pos x="2968" y="240"/>
                </a:cxn>
                <a:cxn ang="0">
                  <a:pos x="2917" y="496"/>
                </a:cxn>
                <a:cxn ang="0">
                  <a:pos x="2903" y="615"/>
                </a:cxn>
                <a:cxn ang="0">
                  <a:pos x="3108" y="673"/>
                </a:cxn>
                <a:cxn ang="0">
                  <a:pos x="2851" y="874"/>
                </a:cxn>
                <a:cxn ang="0">
                  <a:pos x="2692" y="1015"/>
                </a:cxn>
                <a:cxn ang="0">
                  <a:pos x="2513" y="1257"/>
                </a:cxn>
                <a:cxn ang="0">
                  <a:pos x="2210" y="1385"/>
                </a:cxn>
                <a:cxn ang="0">
                  <a:pos x="1843" y="1367"/>
                </a:cxn>
                <a:cxn ang="0">
                  <a:pos x="1583" y="1267"/>
                </a:cxn>
                <a:cxn ang="0">
                  <a:pos x="1276" y="1127"/>
                </a:cxn>
                <a:cxn ang="0">
                  <a:pos x="1135" y="858"/>
                </a:cxn>
              </a:cxnLst>
              <a:rect l="0" t="0" r="r" b="b"/>
              <a:pathLst>
                <a:path w="3958" h="3298">
                  <a:moveTo>
                    <a:pt x="1065" y="782"/>
                  </a:moveTo>
                  <a:lnTo>
                    <a:pt x="998" y="798"/>
                  </a:lnTo>
                  <a:lnTo>
                    <a:pt x="967" y="805"/>
                  </a:lnTo>
                  <a:lnTo>
                    <a:pt x="954" y="829"/>
                  </a:lnTo>
                  <a:lnTo>
                    <a:pt x="924" y="826"/>
                  </a:lnTo>
                  <a:lnTo>
                    <a:pt x="904" y="849"/>
                  </a:lnTo>
                  <a:lnTo>
                    <a:pt x="909" y="874"/>
                  </a:lnTo>
                  <a:lnTo>
                    <a:pt x="899" y="896"/>
                  </a:lnTo>
                  <a:lnTo>
                    <a:pt x="906" y="925"/>
                  </a:lnTo>
                  <a:lnTo>
                    <a:pt x="875" y="925"/>
                  </a:lnTo>
                  <a:lnTo>
                    <a:pt x="855" y="919"/>
                  </a:lnTo>
                  <a:lnTo>
                    <a:pt x="821" y="919"/>
                  </a:lnTo>
                  <a:lnTo>
                    <a:pt x="791" y="924"/>
                  </a:lnTo>
                  <a:lnTo>
                    <a:pt x="765" y="924"/>
                  </a:lnTo>
                  <a:lnTo>
                    <a:pt x="737" y="935"/>
                  </a:lnTo>
                  <a:lnTo>
                    <a:pt x="726" y="961"/>
                  </a:lnTo>
                  <a:lnTo>
                    <a:pt x="718" y="979"/>
                  </a:lnTo>
                  <a:lnTo>
                    <a:pt x="718" y="1009"/>
                  </a:lnTo>
                  <a:lnTo>
                    <a:pt x="693" y="1035"/>
                  </a:lnTo>
                  <a:lnTo>
                    <a:pt x="701" y="1059"/>
                  </a:lnTo>
                  <a:lnTo>
                    <a:pt x="699" y="1091"/>
                  </a:lnTo>
                  <a:lnTo>
                    <a:pt x="663" y="1107"/>
                  </a:lnTo>
                  <a:lnTo>
                    <a:pt x="638" y="1085"/>
                  </a:lnTo>
                  <a:lnTo>
                    <a:pt x="617" y="1101"/>
                  </a:lnTo>
                  <a:lnTo>
                    <a:pt x="596" y="1097"/>
                  </a:lnTo>
                  <a:lnTo>
                    <a:pt x="565" y="1098"/>
                  </a:lnTo>
                  <a:lnTo>
                    <a:pt x="516" y="1114"/>
                  </a:lnTo>
                  <a:lnTo>
                    <a:pt x="509" y="1121"/>
                  </a:lnTo>
                  <a:lnTo>
                    <a:pt x="526" y="1144"/>
                  </a:lnTo>
                  <a:lnTo>
                    <a:pt x="552" y="1142"/>
                  </a:lnTo>
                  <a:lnTo>
                    <a:pt x="548" y="1192"/>
                  </a:lnTo>
                  <a:lnTo>
                    <a:pt x="545" y="1227"/>
                  </a:lnTo>
                  <a:lnTo>
                    <a:pt x="534" y="1270"/>
                  </a:lnTo>
                  <a:lnTo>
                    <a:pt x="545" y="1304"/>
                  </a:lnTo>
                  <a:lnTo>
                    <a:pt x="522" y="1315"/>
                  </a:lnTo>
                  <a:lnTo>
                    <a:pt x="515" y="1350"/>
                  </a:lnTo>
                  <a:lnTo>
                    <a:pt x="512" y="1372"/>
                  </a:lnTo>
                  <a:lnTo>
                    <a:pt x="483" y="1381"/>
                  </a:lnTo>
                  <a:lnTo>
                    <a:pt x="495" y="1411"/>
                  </a:lnTo>
                  <a:lnTo>
                    <a:pt x="458" y="1431"/>
                  </a:lnTo>
                  <a:lnTo>
                    <a:pt x="400" y="1428"/>
                  </a:lnTo>
                  <a:lnTo>
                    <a:pt x="368" y="1440"/>
                  </a:lnTo>
                  <a:lnTo>
                    <a:pt x="333" y="1470"/>
                  </a:lnTo>
                  <a:lnTo>
                    <a:pt x="305" y="1474"/>
                  </a:lnTo>
                  <a:lnTo>
                    <a:pt x="277" y="1468"/>
                  </a:lnTo>
                  <a:lnTo>
                    <a:pt x="213" y="1480"/>
                  </a:lnTo>
                  <a:lnTo>
                    <a:pt x="218" y="1510"/>
                  </a:lnTo>
                  <a:lnTo>
                    <a:pt x="212" y="1541"/>
                  </a:lnTo>
                  <a:lnTo>
                    <a:pt x="185" y="1555"/>
                  </a:lnTo>
                  <a:lnTo>
                    <a:pt x="141" y="1500"/>
                  </a:lnTo>
                  <a:lnTo>
                    <a:pt x="123" y="1500"/>
                  </a:lnTo>
                  <a:lnTo>
                    <a:pt x="79" y="1521"/>
                  </a:lnTo>
                  <a:lnTo>
                    <a:pt x="54" y="1534"/>
                  </a:lnTo>
                  <a:lnTo>
                    <a:pt x="29" y="1535"/>
                  </a:lnTo>
                  <a:lnTo>
                    <a:pt x="14" y="1561"/>
                  </a:lnTo>
                  <a:lnTo>
                    <a:pt x="8" y="1587"/>
                  </a:lnTo>
                  <a:lnTo>
                    <a:pt x="17" y="1617"/>
                  </a:lnTo>
                  <a:lnTo>
                    <a:pt x="0" y="1640"/>
                  </a:lnTo>
                  <a:lnTo>
                    <a:pt x="3" y="1664"/>
                  </a:lnTo>
                  <a:lnTo>
                    <a:pt x="19" y="1703"/>
                  </a:lnTo>
                  <a:lnTo>
                    <a:pt x="34" y="1676"/>
                  </a:lnTo>
                  <a:lnTo>
                    <a:pt x="68" y="1703"/>
                  </a:lnTo>
                  <a:lnTo>
                    <a:pt x="71" y="1728"/>
                  </a:lnTo>
                  <a:lnTo>
                    <a:pt x="83" y="1753"/>
                  </a:lnTo>
                  <a:lnTo>
                    <a:pt x="71" y="1797"/>
                  </a:lnTo>
                  <a:lnTo>
                    <a:pt x="28" y="1823"/>
                  </a:lnTo>
                  <a:lnTo>
                    <a:pt x="3" y="1841"/>
                  </a:lnTo>
                  <a:lnTo>
                    <a:pt x="14" y="1864"/>
                  </a:lnTo>
                  <a:lnTo>
                    <a:pt x="17" y="1899"/>
                  </a:lnTo>
                  <a:lnTo>
                    <a:pt x="44" y="1904"/>
                  </a:lnTo>
                  <a:lnTo>
                    <a:pt x="73" y="1886"/>
                  </a:lnTo>
                  <a:lnTo>
                    <a:pt x="96" y="1889"/>
                  </a:lnTo>
                  <a:lnTo>
                    <a:pt x="113" y="1923"/>
                  </a:lnTo>
                  <a:lnTo>
                    <a:pt x="138" y="1934"/>
                  </a:lnTo>
                  <a:lnTo>
                    <a:pt x="151" y="1960"/>
                  </a:lnTo>
                  <a:lnTo>
                    <a:pt x="187" y="1976"/>
                  </a:lnTo>
                  <a:lnTo>
                    <a:pt x="188" y="1999"/>
                  </a:lnTo>
                  <a:lnTo>
                    <a:pt x="173" y="2031"/>
                  </a:lnTo>
                  <a:lnTo>
                    <a:pt x="207" y="2043"/>
                  </a:lnTo>
                  <a:lnTo>
                    <a:pt x="260" y="2021"/>
                  </a:lnTo>
                  <a:lnTo>
                    <a:pt x="282" y="2017"/>
                  </a:lnTo>
                  <a:lnTo>
                    <a:pt x="308" y="1976"/>
                  </a:lnTo>
                  <a:lnTo>
                    <a:pt x="328" y="2004"/>
                  </a:lnTo>
                  <a:lnTo>
                    <a:pt x="349" y="2021"/>
                  </a:lnTo>
                  <a:lnTo>
                    <a:pt x="368" y="1996"/>
                  </a:lnTo>
                  <a:lnTo>
                    <a:pt x="394" y="2013"/>
                  </a:lnTo>
                  <a:lnTo>
                    <a:pt x="429" y="2029"/>
                  </a:lnTo>
                  <a:lnTo>
                    <a:pt x="430" y="2074"/>
                  </a:lnTo>
                  <a:lnTo>
                    <a:pt x="422" y="2124"/>
                  </a:lnTo>
                  <a:lnTo>
                    <a:pt x="411" y="2149"/>
                  </a:lnTo>
                  <a:lnTo>
                    <a:pt x="340" y="2149"/>
                  </a:lnTo>
                  <a:lnTo>
                    <a:pt x="360" y="2224"/>
                  </a:lnTo>
                  <a:lnTo>
                    <a:pt x="356" y="2249"/>
                  </a:lnTo>
                  <a:lnTo>
                    <a:pt x="338" y="2276"/>
                  </a:lnTo>
                  <a:lnTo>
                    <a:pt x="314" y="2272"/>
                  </a:lnTo>
                  <a:lnTo>
                    <a:pt x="296" y="2246"/>
                  </a:lnTo>
                  <a:lnTo>
                    <a:pt x="259" y="2247"/>
                  </a:lnTo>
                  <a:lnTo>
                    <a:pt x="252" y="2272"/>
                  </a:lnTo>
                  <a:lnTo>
                    <a:pt x="260" y="2300"/>
                  </a:lnTo>
                  <a:lnTo>
                    <a:pt x="285" y="2326"/>
                  </a:lnTo>
                  <a:lnTo>
                    <a:pt x="282" y="2370"/>
                  </a:lnTo>
                  <a:lnTo>
                    <a:pt x="296" y="2403"/>
                  </a:lnTo>
                  <a:lnTo>
                    <a:pt x="329" y="2403"/>
                  </a:lnTo>
                  <a:lnTo>
                    <a:pt x="360" y="2403"/>
                  </a:lnTo>
                  <a:lnTo>
                    <a:pt x="379" y="2420"/>
                  </a:lnTo>
                  <a:lnTo>
                    <a:pt x="404" y="2439"/>
                  </a:lnTo>
                  <a:lnTo>
                    <a:pt x="430" y="2467"/>
                  </a:lnTo>
                  <a:lnTo>
                    <a:pt x="477" y="2477"/>
                  </a:lnTo>
                  <a:lnTo>
                    <a:pt x="512" y="2477"/>
                  </a:lnTo>
                  <a:lnTo>
                    <a:pt x="552" y="2466"/>
                  </a:lnTo>
                  <a:lnTo>
                    <a:pt x="565" y="2466"/>
                  </a:lnTo>
                  <a:lnTo>
                    <a:pt x="587" y="2479"/>
                  </a:lnTo>
                  <a:lnTo>
                    <a:pt x="610" y="2510"/>
                  </a:lnTo>
                  <a:lnTo>
                    <a:pt x="645" y="2540"/>
                  </a:lnTo>
                  <a:lnTo>
                    <a:pt x="675" y="2549"/>
                  </a:lnTo>
                  <a:lnTo>
                    <a:pt x="700" y="2562"/>
                  </a:lnTo>
                  <a:lnTo>
                    <a:pt x="718" y="2575"/>
                  </a:lnTo>
                  <a:lnTo>
                    <a:pt x="739" y="2596"/>
                  </a:lnTo>
                  <a:lnTo>
                    <a:pt x="745" y="2603"/>
                  </a:lnTo>
                  <a:lnTo>
                    <a:pt x="757" y="2626"/>
                  </a:lnTo>
                  <a:lnTo>
                    <a:pt x="794" y="2645"/>
                  </a:lnTo>
                  <a:lnTo>
                    <a:pt x="815" y="2670"/>
                  </a:lnTo>
                  <a:lnTo>
                    <a:pt x="836" y="2690"/>
                  </a:lnTo>
                  <a:lnTo>
                    <a:pt x="859" y="2720"/>
                  </a:lnTo>
                  <a:lnTo>
                    <a:pt x="886" y="2720"/>
                  </a:lnTo>
                  <a:lnTo>
                    <a:pt x="910" y="2712"/>
                  </a:lnTo>
                  <a:lnTo>
                    <a:pt x="923" y="2710"/>
                  </a:lnTo>
                  <a:lnTo>
                    <a:pt x="937" y="2716"/>
                  </a:lnTo>
                  <a:lnTo>
                    <a:pt x="1003" y="2745"/>
                  </a:lnTo>
                  <a:lnTo>
                    <a:pt x="1042" y="2756"/>
                  </a:lnTo>
                  <a:lnTo>
                    <a:pt x="1073" y="2735"/>
                  </a:lnTo>
                  <a:lnTo>
                    <a:pt x="1103" y="2728"/>
                  </a:lnTo>
                  <a:lnTo>
                    <a:pt x="1124" y="2698"/>
                  </a:lnTo>
                  <a:lnTo>
                    <a:pt x="1154" y="2698"/>
                  </a:lnTo>
                  <a:lnTo>
                    <a:pt x="1171" y="2693"/>
                  </a:lnTo>
                  <a:lnTo>
                    <a:pt x="1189" y="2693"/>
                  </a:lnTo>
                  <a:lnTo>
                    <a:pt x="1244" y="2709"/>
                  </a:lnTo>
                  <a:lnTo>
                    <a:pt x="1272" y="2709"/>
                  </a:lnTo>
                  <a:lnTo>
                    <a:pt x="1304" y="2718"/>
                  </a:lnTo>
                  <a:lnTo>
                    <a:pt x="1330" y="2740"/>
                  </a:lnTo>
                  <a:lnTo>
                    <a:pt x="1335" y="2763"/>
                  </a:lnTo>
                  <a:lnTo>
                    <a:pt x="1317" y="2801"/>
                  </a:lnTo>
                  <a:lnTo>
                    <a:pt x="1328" y="2823"/>
                  </a:lnTo>
                  <a:lnTo>
                    <a:pt x="1366" y="2818"/>
                  </a:lnTo>
                  <a:lnTo>
                    <a:pt x="1391" y="2785"/>
                  </a:lnTo>
                  <a:lnTo>
                    <a:pt x="1405" y="2755"/>
                  </a:lnTo>
                  <a:lnTo>
                    <a:pt x="1442" y="2740"/>
                  </a:lnTo>
                  <a:lnTo>
                    <a:pt x="1468" y="2759"/>
                  </a:lnTo>
                  <a:lnTo>
                    <a:pt x="1494" y="2759"/>
                  </a:lnTo>
                  <a:lnTo>
                    <a:pt x="1500" y="2739"/>
                  </a:lnTo>
                  <a:lnTo>
                    <a:pt x="1471" y="2733"/>
                  </a:lnTo>
                  <a:lnTo>
                    <a:pt x="1488" y="2696"/>
                  </a:lnTo>
                  <a:lnTo>
                    <a:pt x="1522" y="2675"/>
                  </a:lnTo>
                  <a:lnTo>
                    <a:pt x="1547" y="2638"/>
                  </a:lnTo>
                  <a:lnTo>
                    <a:pt x="1583" y="2619"/>
                  </a:lnTo>
                  <a:lnTo>
                    <a:pt x="1625" y="2616"/>
                  </a:lnTo>
                  <a:lnTo>
                    <a:pt x="1641" y="2620"/>
                  </a:lnTo>
                  <a:lnTo>
                    <a:pt x="1684" y="2615"/>
                  </a:lnTo>
                  <a:lnTo>
                    <a:pt x="1730" y="2605"/>
                  </a:lnTo>
                  <a:lnTo>
                    <a:pt x="1752" y="2602"/>
                  </a:lnTo>
                  <a:lnTo>
                    <a:pt x="1776" y="2623"/>
                  </a:lnTo>
                  <a:lnTo>
                    <a:pt x="1809" y="2686"/>
                  </a:lnTo>
                  <a:lnTo>
                    <a:pt x="1832" y="2649"/>
                  </a:lnTo>
                  <a:lnTo>
                    <a:pt x="1897" y="2649"/>
                  </a:lnTo>
                  <a:lnTo>
                    <a:pt x="1929" y="2645"/>
                  </a:lnTo>
                  <a:lnTo>
                    <a:pt x="1936" y="2665"/>
                  </a:lnTo>
                  <a:lnTo>
                    <a:pt x="1957" y="2699"/>
                  </a:lnTo>
                  <a:lnTo>
                    <a:pt x="1966" y="2718"/>
                  </a:lnTo>
                  <a:lnTo>
                    <a:pt x="1987" y="2781"/>
                  </a:lnTo>
                  <a:lnTo>
                    <a:pt x="2001" y="2821"/>
                  </a:lnTo>
                  <a:lnTo>
                    <a:pt x="1973" y="2885"/>
                  </a:lnTo>
                  <a:lnTo>
                    <a:pt x="1954" y="2941"/>
                  </a:lnTo>
                  <a:lnTo>
                    <a:pt x="1932" y="2995"/>
                  </a:lnTo>
                  <a:lnTo>
                    <a:pt x="1910" y="3021"/>
                  </a:lnTo>
                  <a:lnTo>
                    <a:pt x="1892" y="3052"/>
                  </a:lnTo>
                  <a:lnTo>
                    <a:pt x="1871" y="3082"/>
                  </a:lnTo>
                  <a:lnTo>
                    <a:pt x="1861" y="3118"/>
                  </a:lnTo>
                  <a:lnTo>
                    <a:pt x="1871" y="3151"/>
                  </a:lnTo>
                  <a:lnTo>
                    <a:pt x="1904" y="3135"/>
                  </a:lnTo>
                  <a:lnTo>
                    <a:pt x="1917" y="3082"/>
                  </a:lnTo>
                  <a:lnTo>
                    <a:pt x="1948" y="3081"/>
                  </a:lnTo>
                  <a:lnTo>
                    <a:pt x="1978" y="3101"/>
                  </a:lnTo>
                  <a:lnTo>
                    <a:pt x="1987" y="3076"/>
                  </a:lnTo>
                  <a:lnTo>
                    <a:pt x="2012" y="3065"/>
                  </a:lnTo>
                  <a:lnTo>
                    <a:pt x="2026" y="3092"/>
                  </a:lnTo>
                  <a:lnTo>
                    <a:pt x="2038" y="3152"/>
                  </a:lnTo>
                  <a:lnTo>
                    <a:pt x="2065" y="3156"/>
                  </a:lnTo>
                  <a:lnTo>
                    <a:pt x="2083" y="3186"/>
                  </a:lnTo>
                  <a:lnTo>
                    <a:pt x="2088" y="3207"/>
                  </a:lnTo>
                  <a:lnTo>
                    <a:pt x="2056" y="3237"/>
                  </a:lnTo>
                  <a:lnTo>
                    <a:pt x="2026" y="3251"/>
                  </a:lnTo>
                  <a:lnTo>
                    <a:pt x="2058" y="3264"/>
                  </a:lnTo>
                  <a:lnTo>
                    <a:pt x="2077" y="3259"/>
                  </a:lnTo>
                  <a:lnTo>
                    <a:pt x="2105" y="3261"/>
                  </a:lnTo>
                  <a:lnTo>
                    <a:pt x="2127" y="3297"/>
                  </a:lnTo>
                  <a:lnTo>
                    <a:pt x="2160" y="3277"/>
                  </a:lnTo>
                  <a:lnTo>
                    <a:pt x="2200" y="3265"/>
                  </a:lnTo>
                  <a:lnTo>
                    <a:pt x="2210" y="3269"/>
                  </a:lnTo>
                  <a:lnTo>
                    <a:pt x="2224" y="3297"/>
                  </a:lnTo>
                  <a:lnTo>
                    <a:pt x="2250" y="3288"/>
                  </a:lnTo>
                  <a:lnTo>
                    <a:pt x="2261" y="3205"/>
                  </a:lnTo>
                  <a:lnTo>
                    <a:pt x="2268" y="3182"/>
                  </a:lnTo>
                  <a:lnTo>
                    <a:pt x="2275" y="3172"/>
                  </a:lnTo>
                  <a:lnTo>
                    <a:pt x="2317" y="3172"/>
                  </a:lnTo>
                  <a:lnTo>
                    <a:pt x="2352" y="3158"/>
                  </a:lnTo>
                  <a:lnTo>
                    <a:pt x="2386" y="3146"/>
                  </a:lnTo>
                  <a:lnTo>
                    <a:pt x="2409" y="3146"/>
                  </a:lnTo>
                  <a:lnTo>
                    <a:pt x="2447" y="3134"/>
                  </a:lnTo>
                  <a:lnTo>
                    <a:pt x="2476" y="3128"/>
                  </a:lnTo>
                  <a:lnTo>
                    <a:pt x="2485" y="3128"/>
                  </a:lnTo>
                  <a:lnTo>
                    <a:pt x="2526" y="3156"/>
                  </a:lnTo>
                  <a:lnTo>
                    <a:pt x="2524" y="3122"/>
                  </a:lnTo>
                  <a:lnTo>
                    <a:pt x="2550" y="3115"/>
                  </a:lnTo>
                  <a:lnTo>
                    <a:pt x="2575" y="3089"/>
                  </a:lnTo>
                  <a:lnTo>
                    <a:pt x="2569" y="3065"/>
                  </a:lnTo>
                  <a:lnTo>
                    <a:pt x="2603" y="3054"/>
                  </a:lnTo>
                  <a:lnTo>
                    <a:pt x="2634" y="3059"/>
                  </a:lnTo>
                  <a:lnTo>
                    <a:pt x="2654" y="3082"/>
                  </a:lnTo>
                  <a:lnTo>
                    <a:pt x="2648" y="3109"/>
                  </a:lnTo>
                  <a:lnTo>
                    <a:pt x="2660" y="3135"/>
                  </a:lnTo>
                  <a:lnTo>
                    <a:pt x="2690" y="3156"/>
                  </a:lnTo>
                  <a:lnTo>
                    <a:pt x="2722" y="3171"/>
                  </a:lnTo>
                  <a:lnTo>
                    <a:pt x="2750" y="3192"/>
                  </a:lnTo>
                  <a:lnTo>
                    <a:pt x="2801" y="3231"/>
                  </a:lnTo>
                  <a:lnTo>
                    <a:pt x="2820" y="3237"/>
                  </a:lnTo>
                  <a:lnTo>
                    <a:pt x="2837" y="3207"/>
                  </a:lnTo>
                  <a:lnTo>
                    <a:pt x="2863" y="3204"/>
                  </a:lnTo>
                  <a:lnTo>
                    <a:pt x="2884" y="3156"/>
                  </a:lnTo>
                  <a:lnTo>
                    <a:pt x="2910" y="3156"/>
                  </a:lnTo>
                  <a:lnTo>
                    <a:pt x="2936" y="3184"/>
                  </a:lnTo>
                  <a:lnTo>
                    <a:pt x="2971" y="3161"/>
                  </a:lnTo>
                  <a:lnTo>
                    <a:pt x="2999" y="3151"/>
                  </a:lnTo>
                  <a:lnTo>
                    <a:pt x="3007" y="3178"/>
                  </a:lnTo>
                  <a:lnTo>
                    <a:pt x="3001" y="3198"/>
                  </a:lnTo>
                  <a:lnTo>
                    <a:pt x="3009" y="3235"/>
                  </a:lnTo>
                  <a:lnTo>
                    <a:pt x="3032" y="3252"/>
                  </a:lnTo>
                  <a:lnTo>
                    <a:pt x="3028" y="3225"/>
                  </a:lnTo>
                  <a:lnTo>
                    <a:pt x="3040" y="3199"/>
                  </a:lnTo>
                  <a:lnTo>
                    <a:pt x="3032" y="3178"/>
                  </a:lnTo>
                  <a:lnTo>
                    <a:pt x="3058" y="3164"/>
                  </a:lnTo>
                  <a:lnTo>
                    <a:pt x="3058" y="3192"/>
                  </a:lnTo>
                  <a:lnTo>
                    <a:pt x="3083" y="3186"/>
                  </a:lnTo>
                  <a:lnTo>
                    <a:pt x="3103" y="3175"/>
                  </a:lnTo>
                  <a:lnTo>
                    <a:pt x="3099" y="3151"/>
                  </a:lnTo>
                  <a:lnTo>
                    <a:pt x="3108" y="3124"/>
                  </a:lnTo>
                  <a:lnTo>
                    <a:pt x="3136" y="3119"/>
                  </a:lnTo>
                  <a:lnTo>
                    <a:pt x="3179" y="3106"/>
                  </a:lnTo>
                  <a:lnTo>
                    <a:pt x="3212" y="3106"/>
                  </a:lnTo>
                  <a:lnTo>
                    <a:pt x="3233" y="3092"/>
                  </a:lnTo>
                  <a:lnTo>
                    <a:pt x="3258" y="3094"/>
                  </a:lnTo>
                  <a:lnTo>
                    <a:pt x="3273" y="3071"/>
                  </a:lnTo>
                  <a:lnTo>
                    <a:pt x="3265" y="3034"/>
                  </a:lnTo>
                  <a:lnTo>
                    <a:pt x="3288" y="3022"/>
                  </a:lnTo>
                  <a:lnTo>
                    <a:pt x="3291" y="2989"/>
                  </a:lnTo>
                  <a:lnTo>
                    <a:pt x="3314" y="2981"/>
                  </a:lnTo>
                  <a:lnTo>
                    <a:pt x="3328" y="3005"/>
                  </a:lnTo>
                  <a:lnTo>
                    <a:pt x="3345" y="3025"/>
                  </a:lnTo>
                  <a:lnTo>
                    <a:pt x="3353" y="3054"/>
                  </a:lnTo>
                  <a:lnTo>
                    <a:pt x="3367" y="3025"/>
                  </a:lnTo>
                  <a:lnTo>
                    <a:pt x="3396" y="3004"/>
                  </a:lnTo>
                  <a:lnTo>
                    <a:pt x="3438" y="2988"/>
                  </a:lnTo>
                  <a:lnTo>
                    <a:pt x="3472" y="2973"/>
                  </a:lnTo>
                  <a:lnTo>
                    <a:pt x="3496" y="2958"/>
                  </a:lnTo>
                  <a:lnTo>
                    <a:pt x="3511" y="2962"/>
                  </a:lnTo>
                  <a:lnTo>
                    <a:pt x="3526" y="2968"/>
                  </a:lnTo>
                  <a:lnTo>
                    <a:pt x="3546" y="2929"/>
                  </a:lnTo>
                  <a:lnTo>
                    <a:pt x="3537" y="2871"/>
                  </a:lnTo>
                  <a:lnTo>
                    <a:pt x="3562" y="2875"/>
                  </a:lnTo>
                  <a:lnTo>
                    <a:pt x="3582" y="2846"/>
                  </a:lnTo>
                  <a:lnTo>
                    <a:pt x="3590" y="2821"/>
                  </a:lnTo>
                  <a:lnTo>
                    <a:pt x="3620" y="2829"/>
                  </a:lnTo>
                  <a:lnTo>
                    <a:pt x="3636" y="2806"/>
                  </a:lnTo>
                  <a:lnTo>
                    <a:pt x="3641" y="2739"/>
                  </a:lnTo>
                  <a:lnTo>
                    <a:pt x="3652" y="2718"/>
                  </a:lnTo>
                  <a:lnTo>
                    <a:pt x="3678" y="2733"/>
                  </a:lnTo>
                  <a:lnTo>
                    <a:pt x="3723" y="2710"/>
                  </a:lnTo>
                  <a:lnTo>
                    <a:pt x="3694" y="2705"/>
                  </a:lnTo>
                  <a:lnTo>
                    <a:pt x="3715" y="2662"/>
                  </a:lnTo>
                  <a:lnTo>
                    <a:pt x="3728" y="2646"/>
                  </a:lnTo>
                  <a:lnTo>
                    <a:pt x="3743" y="2616"/>
                  </a:lnTo>
                  <a:lnTo>
                    <a:pt x="3728" y="2598"/>
                  </a:lnTo>
                  <a:lnTo>
                    <a:pt x="3745" y="2569"/>
                  </a:lnTo>
                  <a:lnTo>
                    <a:pt x="3743" y="2543"/>
                  </a:lnTo>
                  <a:lnTo>
                    <a:pt x="3723" y="2545"/>
                  </a:lnTo>
                  <a:lnTo>
                    <a:pt x="3712" y="2516"/>
                  </a:lnTo>
                  <a:lnTo>
                    <a:pt x="3732" y="2487"/>
                  </a:lnTo>
                  <a:lnTo>
                    <a:pt x="3748" y="2510"/>
                  </a:lnTo>
                  <a:lnTo>
                    <a:pt x="3753" y="2462"/>
                  </a:lnTo>
                  <a:lnTo>
                    <a:pt x="3763" y="2436"/>
                  </a:lnTo>
                  <a:lnTo>
                    <a:pt x="3771" y="2432"/>
                  </a:lnTo>
                  <a:lnTo>
                    <a:pt x="3792" y="2426"/>
                  </a:lnTo>
                  <a:lnTo>
                    <a:pt x="3789" y="2400"/>
                  </a:lnTo>
                  <a:lnTo>
                    <a:pt x="3764" y="2397"/>
                  </a:lnTo>
                  <a:lnTo>
                    <a:pt x="3770" y="2377"/>
                  </a:lnTo>
                  <a:lnTo>
                    <a:pt x="3770" y="2362"/>
                  </a:lnTo>
                  <a:lnTo>
                    <a:pt x="3774" y="2343"/>
                  </a:lnTo>
                  <a:lnTo>
                    <a:pt x="3800" y="2317"/>
                  </a:lnTo>
                  <a:lnTo>
                    <a:pt x="3826" y="2302"/>
                  </a:lnTo>
                  <a:lnTo>
                    <a:pt x="3840" y="2282"/>
                  </a:lnTo>
                  <a:lnTo>
                    <a:pt x="3828" y="2249"/>
                  </a:lnTo>
                  <a:lnTo>
                    <a:pt x="3813" y="2226"/>
                  </a:lnTo>
                  <a:lnTo>
                    <a:pt x="3832" y="2200"/>
                  </a:lnTo>
                  <a:lnTo>
                    <a:pt x="3811" y="2200"/>
                  </a:lnTo>
                  <a:lnTo>
                    <a:pt x="3813" y="2179"/>
                  </a:lnTo>
                  <a:lnTo>
                    <a:pt x="3788" y="2170"/>
                  </a:lnTo>
                  <a:lnTo>
                    <a:pt x="3761" y="2159"/>
                  </a:lnTo>
                  <a:lnTo>
                    <a:pt x="3735" y="2184"/>
                  </a:lnTo>
                  <a:lnTo>
                    <a:pt x="3715" y="2177"/>
                  </a:lnTo>
                  <a:lnTo>
                    <a:pt x="3687" y="2179"/>
                  </a:lnTo>
                  <a:lnTo>
                    <a:pt x="3655" y="2164"/>
                  </a:lnTo>
                  <a:lnTo>
                    <a:pt x="3674" y="2140"/>
                  </a:lnTo>
                  <a:lnTo>
                    <a:pt x="3706" y="2146"/>
                  </a:lnTo>
                  <a:lnTo>
                    <a:pt x="3731" y="2119"/>
                  </a:lnTo>
                  <a:lnTo>
                    <a:pt x="3756" y="2112"/>
                  </a:lnTo>
                  <a:lnTo>
                    <a:pt x="3757" y="2090"/>
                  </a:lnTo>
                  <a:lnTo>
                    <a:pt x="3767" y="2063"/>
                  </a:lnTo>
                  <a:lnTo>
                    <a:pt x="3767" y="2040"/>
                  </a:lnTo>
                  <a:lnTo>
                    <a:pt x="3738" y="2023"/>
                  </a:lnTo>
                  <a:lnTo>
                    <a:pt x="3715" y="2011"/>
                  </a:lnTo>
                  <a:lnTo>
                    <a:pt x="3712" y="1987"/>
                  </a:lnTo>
                  <a:lnTo>
                    <a:pt x="3674" y="1946"/>
                  </a:lnTo>
                  <a:lnTo>
                    <a:pt x="3639" y="1913"/>
                  </a:lnTo>
                  <a:lnTo>
                    <a:pt x="3613" y="1904"/>
                  </a:lnTo>
                  <a:lnTo>
                    <a:pt x="3583" y="1880"/>
                  </a:lnTo>
                  <a:lnTo>
                    <a:pt x="3571" y="1858"/>
                  </a:lnTo>
                  <a:lnTo>
                    <a:pt x="3546" y="1841"/>
                  </a:lnTo>
                  <a:lnTo>
                    <a:pt x="3519" y="1847"/>
                  </a:lnTo>
                  <a:lnTo>
                    <a:pt x="3517" y="1821"/>
                  </a:lnTo>
                  <a:lnTo>
                    <a:pt x="3523" y="1793"/>
                  </a:lnTo>
                  <a:lnTo>
                    <a:pt x="3496" y="1793"/>
                  </a:lnTo>
                  <a:lnTo>
                    <a:pt x="3467" y="1774"/>
                  </a:lnTo>
                  <a:lnTo>
                    <a:pt x="3449" y="1750"/>
                  </a:lnTo>
                  <a:lnTo>
                    <a:pt x="3449" y="1710"/>
                  </a:lnTo>
                  <a:lnTo>
                    <a:pt x="3472" y="1681"/>
                  </a:lnTo>
                  <a:lnTo>
                    <a:pt x="3500" y="1693"/>
                  </a:lnTo>
                  <a:lnTo>
                    <a:pt x="3501" y="1656"/>
                  </a:lnTo>
                  <a:lnTo>
                    <a:pt x="3493" y="1628"/>
                  </a:lnTo>
                  <a:lnTo>
                    <a:pt x="3498" y="1604"/>
                  </a:lnTo>
                  <a:lnTo>
                    <a:pt x="3519" y="1621"/>
                  </a:lnTo>
                  <a:lnTo>
                    <a:pt x="3546" y="1600"/>
                  </a:lnTo>
                  <a:lnTo>
                    <a:pt x="3530" y="1575"/>
                  </a:lnTo>
                  <a:lnTo>
                    <a:pt x="3546" y="1545"/>
                  </a:lnTo>
                  <a:lnTo>
                    <a:pt x="3555" y="1511"/>
                  </a:lnTo>
                  <a:lnTo>
                    <a:pt x="3582" y="1514"/>
                  </a:lnTo>
                  <a:lnTo>
                    <a:pt x="3606" y="1470"/>
                  </a:lnTo>
                  <a:lnTo>
                    <a:pt x="3590" y="1473"/>
                  </a:lnTo>
                  <a:lnTo>
                    <a:pt x="3572" y="1475"/>
                  </a:lnTo>
                  <a:lnTo>
                    <a:pt x="3550" y="1485"/>
                  </a:lnTo>
                  <a:lnTo>
                    <a:pt x="3518" y="1487"/>
                  </a:lnTo>
                  <a:lnTo>
                    <a:pt x="3498" y="1481"/>
                  </a:lnTo>
                  <a:lnTo>
                    <a:pt x="3463" y="1470"/>
                  </a:lnTo>
                  <a:lnTo>
                    <a:pt x="3444" y="1490"/>
                  </a:lnTo>
                  <a:lnTo>
                    <a:pt x="3442" y="1517"/>
                  </a:lnTo>
                  <a:lnTo>
                    <a:pt x="3414" y="1531"/>
                  </a:lnTo>
                  <a:lnTo>
                    <a:pt x="3427" y="1568"/>
                  </a:lnTo>
                  <a:lnTo>
                    <a:pt x="3396" y="1567"/>
                  </a:lnTo>
                  <a:lnTo>
                    <a:pt x="3370" y="1568"/>
                  </a:lnTo>
                  <a:lnTo>
                    <a:pt x="3346" y="1578"/>
                  </a:lnTo>
                  <a:lnTo>
                    <a:pt x="3341" y="1540"/>
                  </a:lnTo>
                  <a:lnTo>
                    <a:pt x="3332" y="1514"/>
                  </a:lnTo>
                  <a:lnTo>
                    <a:pt x="3308" y="1521"/>
                  </a:lnTo>
                  <a:lnTo>
                    <a:pt x="3230" y="1485"/>
                  </a:lnTo>
                  <a:lnTo>
                    <a:pt x="3218" y="1450"/>
                  </a:lnTo>
                  <a:lnTo>
                    <a:pt x="3226" y="1422"/>
                  </a:lnTo>
                  <a:lnTo>
                    <a:pt x="3252" y="1422"/>
                  </a:lnTo>
                  <a:lnTo>
                    <a:pt x="3258" y="1397"/>
                  </a:lnTo>
                  <a:lnTo>
                    <a:pt x="3283" y="1402"/>
                  </a:lnTo>
                  <a:lnTo>
                    <a:pt x="3283" y="1428"/>
                  </a:lnTo>
                  <a:lnTo>
                    <a:pt x="3309" y="1404"/>
                  </a:lnTo>
                  <a:lnTo>
                    <a:pt x="3314" y="1368"/>
                  </a:lnTo>
                  <a:lnTo>
                    <a:pt x="3309" y="1338"/>
                  </a:lnTo>
                  <a:lnTo>
                    <a:pt x="3321" y="1302"/>
                  </a:lnTo>
                  <a:lnTo>
                    <a:pt x="3346" y="1291"/>
                  </a:lnTo>
                  <a:lnTo>
                    <a:pt x="3375" y="1302"/>
                  </a:lnTo>
                  <a:lnTo>
                    <a:pt x="3384" y="1275"/>
                  </a:lnTo>
                  <a:lnTo>
                    <a:pt x="3402" y="1240"/>
                  </a:lnTo>
                  <a:lnTo>
                    <a:pt x="3421" y="1201"/>
                  </a:lnTo>
                  <a:lnTo>
                    <a:pt x="3406" y="1172"/>
                  </a:lnTo>
                  <a:lnTo>
                    <a:pt x="3436" y="1138"/>
                  </a:lnTo>
                  <a:lnTo>
                    <a:pt x="3465" y="1139"/>
                  </a:lnTo>
                  <a:lnTo>
                    <a:pt x="3486" y="1148"/>
                  </a:lnTo>
                  <a:lnTo>
                    <a:pt x="3487" y="1167"/>
                  </a:lnTo>
                  <a:lnTo>
                    <a:pt x="3487" y="1181"/>
                  </a:lnTo>
                  <a:lnTo>
                    <a:pt x="3479" y="1202"/>
                  </a:lnTo>
                  <a:lnTo>
                    <a:pt x="3514" y="1212"/>
                  </a:lnTo>
                  <a:lnTo>
                    <a:pt x="3496" y="1234"/>
                  </a:lnTo>
                  <a:lnTo>
                    <a:pt x="3474" y="1234"/>
                  </a:lnTo>
                  <a:lnTo>
                    <a:pt x="3479" y="1270"/>
                  </a:lnTo>
                  <a:lnTo>
                    <a:pt x="3476" y="1304"/>
                  </a:lnTo>
                  <a:lnTo>
                    <a:pt x="3500" y="1314"/>
                  </a:lnTo>
                  <a:lnTo>
                    <a:pt x="3506" y="1311"/>
                  </a:lnTo>
                  <a:lnTo>
                    <a:pt x="3568" y="1328"/>
                  </a:lnTo>
                  <a:lnTo>
                    <a:pt x="3572" y="1295"/>
                  </a:lnTo>
                  <a:lnTo>
                    <a:pt x="3594" y="1261"/>
                  </a:lnTo>
                  <a:lnTo>
                    <a:pt x="3628" y="1234"/>
                  </a:lnTo>
                  <a:lnTo>
                    <a:pt x="3663" y="1197"/>
                  </a:lnTo>
                  <a:lnTo>
                    <a:pt x="3655" y="1168"/>
                  </a:lnTo>
                  <a:lnTo>
                    <a:pt x="3669" y="1142"/>
                  </a:lnTo>
                  <a:lnTo>
                    <a:pt x="3694" y="1138"/>
                  </a:lnTo>
                  <a:lnTo>
                    <a:pt x="3715" y="1109"/>
                  </a:lnTo>
                  <a:lnTo>
                    <a:pt x="3712" y="1074"/>
                  </a:lnTo>
                  <a:lnTo>
                    <a:pt x="3715" y="1045"/>
                  </a:lnTo>
                  <a:lnTo>
                    <a:pt x="3718" y="1019"/>
                  </a:lnTo>
                  <a:lnTo>
                    <a:pt x="3731" y="997"/>
                  </a:lnTo>
                  <a:lnTo>
                    <a:pt x="3748" y="978"/>
                  </a:lnTo>
                  <a:lnTo>
                    <a:pt x="3763" y="976"/>
                  </a:lnTo>
                  <a:lnTo>
                    <a:pt x="3777" y="976"/>
                  </a:lnTo>
                  <a:lnTo>
                    <a:pt x="3796" y="978"/>
                  </a:lnTo>
                  <a:lnTo>
                    <a:pt x="3811" y="984"/>
                  </a:lnTo>
                  <a:lnTo>
                    <a:pt x="3832" y="972"/>
                  </a:lnTo>
                  <a:lnTo>
                    <a:pt x="3818" y="951"/>
                  </a:lnTo>
                  <a:lnTo>
                    <a:pt x="3811" y="924"/>
                  </a:lnTo>
                  <a:lnTo>
                    <a:pt x="3815" y="895"/>
                  </a:lnTo>
                  <a:lnTo>
                    <a:pt x="3845" y="891"/>
                  </a:lnTo>
                  <a:lnTo>
                    <a:pt x="3851" y="859"/>
                  </a:lnTo>
                  <a:lnTo>
                    <a:pt x="3851" y="824"/>
                  </a:lnTo>
                  <a:lnTo>
                    <a:pt x="3889" y="818"/>
                  </a:lnTo>
                  <a:lnTo>
                    <a:pt x="3870" y="766"/>
                  </a:lnTo>
                  <a:lnTo>
                    <a:pt x="3901" y="758"/>
                  </a:lnTo>
                  <a:lnTo>
                    <a:pt x="3925" y="782"/>
                  </a:lnTo>
                  <a:lnTo>
                    <a:pt x="3929" y="729"/>
                  </a:lnTo>
                  <a:lnTo>
                    <a:pt x="3943" y="703"/>
                  </a:lnTo>
                  <a:lnTo>
                    <a:pt x="3943" y="663"/>
                  </a:lnTo>
                  <a:lnTo>
                    <a:pt x="3921" y="658"/>
                  </a:lnTo>
                  <a:lnTo>
                    <a:pt x="3907" y="618"/>
                  </a:lnTo>
                  <a:lnTo>
                    <a:pt x="3901" y="589"/>
                  </a:lnTo>
                  <a:lnTo>
                    <a:pt x="3883" y="563"/>
                  </a:lnTo>
                  <a:lnTo>
                    <a:pt x="3873" y="526"/>
                  </a:lnTo>
                  <a:lnTo>
                    <a:pt x="3907" y="505"/>
                  </a:lnTo>
                  <a:lnTo>
                    <a:pt x="3929" y="538"/>
                  </a:lnTo>
                  <a:lnTo>
                    <a:pt x="3946" y="558"/>
                  </a:lnTo>
                  <a:lnTo>
                    <a:pt x="3955" y="535"/>
                  </a:lnTo>
                  <a:lnTo>
                    <a:pt x="3943" y="480"/>
                  </a:lnTo>
                  <a:lnTo>
                    <a:pt x="3957" y="452"/>
                  </a:lnTo>
                  <a:lnTo>
                    <a:pt x="3955" y="426"/>
                  </a:lnTo>
                  <a:lnTo>
                    <a:pt x="3941" y="382"/>
                  </a:lnTo>
                  <a:lnTo>
                    <a:pt x="3933" y="340"/>
                  </a:lnTo>
                  <a:lnTo>
                    <a:pt x="3925" y="309"/>
                  </a:lnTo>
                  <a:lnTo>
                    <a:pt x="3903" y="292"/>
                  </a:lnTo>
                  <a:lnTo>
                    <a:pt x="3879" y="299"/>
                  </a:lnTo>
                  <a:lnTo>
                    <a:pt x="3871" y="267"/>
                  </a:lnTo>
                  <a:lnTo>
                    <a:pt x="3896" y="260"/>
                  </a:lnTo>
                  <a:lnTo>
                    <a:pt x="3903" y="226"/>
                  </a:lnTo>
                  <a:lnTo>
                    <a:pt x="3858" y="185"/>
                  </a:lnTo>
                  <a:lnTo>
                    <a:pt x="3826" y="193"/>
                  </a:lnTo>
                  <a:lnTo>
                    <a:pt x="3788" y="225"/>
                  </a:lnTo>
                  <a:lnTo>
                    <a:pt x="3786" y="250"/>
                  </a:lnTo>
                  <a:lnTo>
                    <a:pt x="3771" y="269"/>
                  </a:lnTo>
                  <a:lnTo>
                    <a:pt x="3775" y="309"/>
                  </a:lnTo>
                  <a:lnTo>
                    <a:pt x="3748" y="309"/>
                  </a:lnTo>
                  <a:lnTo>
                    <a:pt x="3723" y="322"/>
                  </a:lnTo>
                  <a:lnTo>
                    <a:pt x="3694" y="332"/>
                  </a:lnTo>
                  <a:lnTo>
                    <a:pt x="3669" y="326"/>
                  </a:lnTo>
                  <a:lnTo>
                    <a:pt x="3669" y="286"/>
                  </a:lnTo>
                  <a:lnTo>
                    <a:pt x="3645" y="290"/>
                  </a:lnTo>
                  <a:lnTo>
                    <a:pt x="3620" y="287"/>
                  </a:lnTo>
                  <a:lnTo>
                    <a:pt x="3590" y="275"/>
                  </a:lnTo>
                  <a:lnTo>
                    <a:pt x="3568" y="252"/>
                  </a:lnTo>
                  <a:lnTo>
                    <a:pt x="3551" y="225"/>
                  </a:lnTo>
                  <a:lnTo>
                    <a:pt x="3530" y="237"/>
                  </a:lnTo>
                  <a:lnTo>
                    <a:pt x="3493" y="239"/>
                  </a:lnTo>
                  <a:lnTo>
                    <a:pt x="3463" y="233"/>
                  </a:lnTo>
                  <a:lnTo>
                    <a:pt x="3432" y="232"/>
                  </a:lnTo>
                  <a:lnTo>
                    <a:pt x="3408" y="229"/>
                  </a:lnTo>
                  <a:lnTo>
                    <a:pt x="3384" y="213"/>
                  </a:lnTo>
                  <a:lnTo>
                    <a:pt x="3354" y="202"/>
                  </a:lnTo>
                  <a:lnTo>
                    <a:pt x="3346" y="157"/>
                  </a:lnTo>
                  <a:lnTo>
                    <a:pt x="3324" y="137"/>
                  </a:lnTo>
                  <a:lnTo>
                    <a:pt x="3312" y="110"/>
                  </a:lnTo>
                  <a:lnTo>
                    <a:pt x="3294" y="96"/>
                  </a:lnTo>
                  <a:lnTo>
                    <a:pt x="3263" y="67"/>
                  </a:lnTo>
                  <a:lnTo>
                    <a:pt x="3233" y="63"/>
                  </a:lnTo>
                  <a:lnTo>
                    <a:pt x="3216" y="37"/>
                  </a:lnTo>
                  <a:lnTo>
                    <a:pt x="3188" y="13"/>
                  </a:lnTo>
                  <a:lnTo>
                    <a:pt x="3184" y="3"/>
                  </a:lnTo>
                  <a:lnTo>
                    <a:pt x="3153" y="9"/>
                  </a:lnTo>
                  <a:lnTo>
                    <a:pt x="3115" y="0"/>
                  </a:lnTo>
                  <a:lnTo>
                    <a:pt x="3083" y="16"/>
                  </a:lnTo>
                  <a:lnTo>
                    <a:pt x="3042" y="14"/>
                  </a:lnTo>
                  <a:lnTo>
                    <a:pt x="3020" y="22"/>
                  </a:lnTo>
                  <a:lnTo>
                    <a:pt x="2989" y="22"/>
                  </a:lnTo>
                  <a:lnTo>
                    <a:pt x="2933" y="42"/>
                  </a:lnTo>
                  <a:lnTo>
                    <a:pt x="2903" y="79"/>
                  </a:lnTo>
                  <a:lnTo>
                    <a:pt x="2876" y="157"/>
                  </a:lnTo>
                  <a:lnTo>
                    <a:pt x="2902" y="172"/>
                  </a:lnTo>
                  <a:lnTo>
                    <a:pt x="2930" y="135"/>
                  </a:lnTo>
                  <a:lnTo>
                    <a:pt x="2949" y="169"/>
                  </a:lnTo>
                  <a:lnTo>
                    <a:pt x="2971" y="210"/>
                  </a:lnTo>
                  <a:lnTo>
                    <a:pt x="2993" y="233"/>
                  </a:lnTo>
                  <a:lnTo>
                    <a:pt x="2968" y="240"/>
                  </a:lnTo>
                  <a:lnTo>
                    <a:pt x="2956" y="269"/>
                  </a:lnTo>
                  <a:lnTo>
                    <a:pt x="2979" y="307"/>
                  </a:lnTo>
                  <a:lnTo>
                    <a:pt x="2942" y="317"/>
                  </a:lnTo>
                  <a:lnTo>
                    <a:pt x="2936" y="343"/>
                  </a:lnTo>
                  <a:lnTo>
                    <a:pt x="2936" y="368"/>
                  </a:lnTo>
                  <a:lnTo>
                    <a:pt x="2963" y="399"/>
                  </a:lnTo>
                  <a:lnTo>
                    <a:pt x="2956" y="422"/>
                  </a:lnTo>
                  <a:lnTo>
                    <a:pt x="2936" y="443"/>
                  </a:lnTo>
                  <a:lnTo>
                    <a:pt x="2927" y="450"/>
                  </a:lnTo>
                  <a:lnTo>
                    <a:pt x="2917" y="496"/>
                  </a:lnTo>
                  <a:lnTo>
                    <a:pt x="2891" y="509"/>
                  </a:lnTo>
                  <a:lnTo>
                    <a:pt x="2865" y="490"/>
                  </a:lnTo>
                  <a:lnTo>
                    <a:pt x="2859" y="465"/>
                  </a:lnTo>
                  <a:lnTo>
                    <a:pt x="2840" y="486"/>
                  </a:lnTo>
                  <a:lnTo>
                    <a:pt x="2827" y="565"/>
                  </a:lnTo>
                  <a:lnTo>
                    <a:pt x="2825" y="615"/>
                  </a:lnTo>
                  <a:lnTo>
                    <a:pt x="2827" y="645"/>
                  </a:lnTo>
                  <a:lnTo>
                    <a:pt x="2852" y="659"/>
                  </a:lnTo>
                  <a:lnTo>
                    <a:pt x="2877" y="658"/>
                  </a:lnTo>
                  <a:lnTo>
                    <a:pt x="2903" y="615"/>
                  </a:lnTo>
                  <a:lnTo>
                    <a:pt x="2910" y="601"/>
                  </a:lnTo>
                  <a:lnTo>
                    <a:pt x="2927" y="639"/>
                  </a:lnTo>
                  <a:lnTo>
                    <a:pt x="2955" y="633"/>
                  </a:lnTo>
                  <a:lnTo>
                    <a:pt x="2975" y="593"/>
                  </a:lnTo>
                  <a:lnTo>
                    <a:pt x="2999" y="589"/>
                  </a:lnTo>
                  <a:lnTo>
                    <a:pt x="3015" y="592"/>
                  </a:lnTo>
                  <a:lnTo>
                    <a:pt x="3038" y="615"/>
                  </a:lnTo>
                  <a:lnTo>
                    <a:pt x="3050" y="641"/>
                  </a:lnTo>
                  <a:lnTo>
                    <a:pt x="3079" y="645"/>
                  </a:lnTo>
                  <a:lnTo>
                    <a:pt x="3108" y="673"/>
                  </a:lnTo>
                  <a:lnTo>
                    <a:pt x="3064" y="698"/>
                  </a:lnTo>
                  <a:lnTo>
                    <a:pt x="3042" y="699"/>
                  </a:lnTo>
                  <a:lnTo>
                    <a:pt x="2988" y="706"/>
                  </a:lnTo>
                  <a:lnTo>
                    <a:pt x="2955" y="722"/>
                  </a:lnTo>
                  <a:lnTo>
                    <a:pt x="2924" y="735"/>
                  </a:lnTo>
                  <a:lnTo>
                    <a:pt x="2924" y="763"/>
                  </a:lnTo>
                  <a:lnTo>
                    <a:pt x="2905" y="792"/>
                  </a:lnTo>
                  <a:lnTo>
                    <a:pt x="2876" y="825"/>
                  </a:lnTo>
                  <a:lnTo>
                    <a:pt x="2859" y="855"/>
                  </a:lnTo>
                  <a:lnTo>
                    <a:pt x="2851" y="874"/>
                  </a:lnTo>
                  <a:lnTo>
                    <a:pt x="2854" y="895"/>
                  </a:lnTo>
                  <a:lnTo>
                    <a:pt x="2833" y="908"/>
                  </a:lnTo>
                  <a:lnTo>
                    <a:pt x="2809" y="915"/>
                  </a:lnTo>
                  <a:lnTo>
                    <a:pt x="2787" y="944"/>
                  </a:lnTo>
                  <a:lnTo>
                    <a:pt x="2787" y="971"/>
                  </a:lnTo>
                  <a:lnTo>
                    <a:pt x="2758" y="974"/>
                  </a:lnTo>
                  <a:lnTo>
                    <a:pt x="2737" y="972"/>
                  </a:lnTo>
                  <a:lnTo>
                    <a:pt x="2704" y="965"/>
                  </a:lnTo>
                  <a:lnTo>
                    <a:pt x="2692" y="995"/>
                  </a:lnTo>
                  <a:lnTo>
                    <a:pt x="2692" y="1015"/>
                  </a:lnTo>
                  <a:lnTo>
                    <a:pt x="2678" y="1042"/>
                  </a:lnTo>
                  <a:lnTo>
                    <a:pt x="2672" y="1091"/>
                  </a:lnTo>
                  <a:lnTo>
                    <a:pt x="2668" y="1127"/>
                  </a:lnTo>
                  <a:lnTo>
                    <a:pt x="2667" y="1149"/>
                  </a:lnTo>
                  <a:lnTo>
                    <a:pt x="2639" y="1179"/>
                  </a:lnTo>
                  <a:lnTo>
                    <a:pt x="2632" y="1202"/>
                  </a:lnTo>
                  <a:lnTo>
                    <a:pt x="2627" y="1221"/>
                  </a:lnTo>
                  <a:lnTo>
                    <a:pt x="2604" y="1245"/>
                  </a:lnTo>
                  <a:lnTo>
                    <a:pt x="2546" y="1245"/>
                  </a:lnTo>
                  <a:lnTo>
                    <a:pt x="2513" y="1257"/>
                  </a:lnTo>
                  <a:lnTo>
                    <a:pt x="2483" y="1257"/>
                  </a:lnTo>
                  <a:lnTo>
                    <a:pt x="2456" y="1262"/>
                  </a:lnTo>
                  <a:lnTo>
                    <a:pt x="2431" y="1274"/>
                  </a:lnTo>
                  <a:lnTo>
                    <a:pt x="2395" y="1311"/>
                  </a:lnTo>
                  <a:lnTo>
                    <a:pt x="2371" y="1307"/>
                  </a:lnTo>
                  <a:lnTo>
                    <a:pt x="2340" y="1328"/>
                  </a:lnTo>
                  <a:lnTo>
                    <a:pt x="2295" y="1350"/>
                  </a:lnTo>
                  <a:lnTo>
                    <a:pt x="2276" y="1374"/>
                  </a:lnTo>
                  <a:lnTo>
                    <a:pt x="2238" y="1375"/>
                  </a:lnTo>
                  <a:lnTo>
                    <a:pt x="2210" y="1385"/>
                  </a:lnTo>
                  <a:lnTo>
                    <a:pt x="2103" y="1387"/>
                  </a:lnTo>
                  <a:lnTo>
                    <a:pt x="2086" y="1361"/>
                  </a:lnTo>
                  <a:lnTo>
                    <a:pt x="2058" y="1340"/>
                  </a:lnTo>
                  <a:lnTo>
                    <a:pt x="2029" y="1344"/>
                  </a:lnTo>
                  <a:lnTo>
                    <a:pt x="1983" y="1344"/>
                  </a:lnTo>
                  <a:lnTo>
                    <a:pt x="1961" y="1344"/>
                  </a:lnTo>
                  <a:lnTo>
                    <a:pt x="1931" y="1351"/>
                  </a:lnTo>
                  <a:lnTo>
                    <a:pt x="1904" y="1354"/>
                  </a:lnTo>
                  <a:lnTo>
                    <a:pt x="1879" y="1367"/>
                  </a:lnTo>
                  <a:lnTo>
                    <a:pt x="1843" y="1367"/>
                  </a:lnTo>
                  <a:lnTo>
                    <a:pt x="1817" y="1370"/>
                  </a:lnTo>
                  <a:lnTo>
                    <a:pt x="1796" y="1358"/>
                  </a:lnTo>
                  <a:lnTo>
                    <a:pt x="1762" y="1358"/>
                  </a:lnTo>
                  <a:lnTo>
                    <a:pt x="1737" y="1355"/>
                  </a:lnTo>
                  <a:lnTo>
                    <a:pt x="1706" y="1355"/>
                  </a:lnTo>
                  <a:lnTo>
                    <a:pt x="1676" y="1374"/>
                  </a:lnTo>
                  <a:lnTo>
                    <a:pt x="1641" y="1342"/>
                  </a:lnTo>
                  <a:lnTo>
                    <a:pt x="1605" y="1322"/>
                  </a:lnTo>
                  <a:lnTo>
                    <a:pt x="1600" y="1285"/>
                  </a:lnTo>
                  <a:lnTo>
                    <a:pt x="1583" y="1267"/>
                  </a:lnTo>
                  <a:lnTo>
                    <a:pt x="1576" y="1240"/>
                  </a:lnTo>
                  <a:lnTo>
                    <a:pt x="1547" y="1232"/>
                  </a:lnTo>
                  <a:lnTo>
                    <a:pt x="1544" y="1202"/>
                  </a:lnTo>
                  <a:lnTo>
                    <a:pt x="1504" y="1179"/>
                  </a:lnTo>
                  <a:lnTo>
                    <a:pt x="1432" y="1154"/>
                  </a:lnTo>
                  <a:lnTo>
                    <a:pt x="1417" y="1154"/>
                  </a:lnTo>
                  <a:lnTo>
                    <a:pt x="1388" y="1161"/>
                  </a:lnTo>
                  <a:lnTo>
                    <a:pt x="1353" y="1157"/>
                  </a:lnTo>
                  <a:lnTo>
                    <a:pt x="1309" y="1127"/>
                  </a:lnTo>
                  <a:lnTo>
                    <a:pt x="1276" y="1127"/>
                  </a:lnTo>
                  <a:lnTo>
                    <a:pt x="1270" y="1102"/>
                  </a:lnTo>
                  <a:lnTo>
                    <a:pt x="1245" y="1068"/>
                  </a:lnTo>
                  <a:lnTo>
                    <a:pt x="1259" y="1029"/>
                  </a:lnTo>
                  <a:lnTo>
                    <a:pt x="1259" y="968"/>
                  </a:lnTo>
                  <a:lnTo>
                    <a:pt x="1245" y="944"/>
                  </a:lnTo>
                  <a:lnTo>
                    <a:pt x="1220" y="926"/>
                  </a:lnTo>
                  <a:lnTo>
                    <a:pt x="1219" y="906"/>
                  </a:lnTo>
                  <a:lnTo>
                    <a:pt x="1189" y="896"/>
                  </a:lnTo>
                  <a:lnTo>
                    <a:pt x="1161" y="882"/>
                  </a:lnTo>
                  <a:lnTo>
                    <a:pt x="1135" y="858"/>
                  </a:lnTo>
                  <a:lnTo>
                    <a:pt x="1093" y="801"/>
                  </a:lnTo>
                  <a:lnTo>
                    <a:pt x="1065" y="782"/>
                  </a:lnTo>
                </a:path>
              </a:pathLst>
            </a:custGeom>
            <a:gradFill rotWithShape="0">
              <a:gsLst>
                <a:gs pos="0">
                  <a:srgbClr val="FFFF99">
                    <a:gamma/>
                    <a:shade val="56078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 w="6350" cap="rnd" cmpd="sng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30356E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" name="Rectangle 83"/>
            <p:cNvSpPr>
              <a:spLocks noChangeArrowheads="1"/>
            </p:cNvSpPr>
            <p:nvPr/>
          </p:nvSpPr>
          <p:spPr bwMode="auto">
            <a:xfrm>
              <a:off x="2501" y="699"/>
              <a:ext cx="2788" cy="2206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</p:grpSp>
      <p:cxnSp>
        <p:nvCxnSpPr>
          <p:cNvPr id="13" name="AutoShape 74"/>
          <p:cNvCxnSpPr>
            <a:cxnSpLocks noChangeShapeType="1"/>
          </p:cNvCxnSpPr>
          <p:nvPr/>
        </p:nvCxnSpPr>
        <p:spPr bwMode="auto">
          <a:xfrm>
            <a:off x="5128445" y="1625292"/>
            <a:ext cx="558800" cy="2563812"/>
          </a:xfrm>
          <a:prstGeom prst="straightConnector1">
            <a:avLst/>
          </a:prstGeom>
          <a:noFill/>
          <a:ln w="9525">
            <a:noFill/>
            <a:round/>
            <a:headEnd type="none" w="sm" len="sm"/>
            <a:tailEnd type="none" w="sm" len="sm"/>
          </a:ln>
        </p:spPr>
      </p:cxnSp>
      <p:sp>
        <p:nvSpPr>
          <p:cNvPr id="16" name="AutoShape 93"/>
          <p:cNvSpPr>
            <a:spLocks noChangeAspect="1" noChangeArrowheads="1"/>
          </p:cNvSpPr>
          <p:nvPr/>
        </p:nvSpPr>
        <p:spPr bwMode="auto">
          <a:xfrm>
            <a:off x="4971613" y="4837112"/>
            <a:ext cx="115887" cy="115888"/>
          </a:xfrm>
          <a:prstGeom prst="octagon">
            <a:avLst>
              <a:gd name="adj" fmla="val 29287"/>
            </a:avLst>
          </a:prstGeom>
          <a:solidFill>
            <a:srgbClr val="FF6F61"/>
          </a:solidFill>
          <a:ln w="9525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-2500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MS PGothic" pitchFamily="34" charset="-128"/>
            </a:endParaRPr>
          </a:p>
        </p:txBody>
      </p:sp>
      <p:sp>
        <p:nvSpPr>
          <p:cNvPr id="18" name="AutoShape 93"/>
          <p:cNvSpPr>
            <a:spLocks noChangeAspect="1" noChangeArrowheads="1"/>
          </p:cNvSpPr>
          <p:nvPr/>
        </p:nvSpPr>
        <p:spPr bwMode="auto">
          <a:xfrm>
            <a:off x="1535788" y="4211082"/>
            <a:ext cx="115887" cy="115888"/>
          </a:xfrm>
          <a:prstGeom prst="octagon">
            <a:avLst>
              <a:gd name="adj" fmla="val 29287"/>
            </a:avLst>
          </a:prstGeom>
          <a:solidFill>
            <a:srgbClr val="FF6F61"/>
          </a:solidFill>
          <a:ln w="9525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-2500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MS PGothic" pitchFamily="34" charset="-128"/>
            </a:endParaRPr>
          </a:p>
        </p:txBody>
      </p:sp>
      <p:sp>
        <p:nvSpPr>
          <p:cNvPr id="22" name="Content Placeholder 7"/>
          <p:cNvSpPr txBox="1">
            <a:spLocks/>
          </p:cNvSpPr>
          <p:nvPr/>
        </p:nvSpPr>
        <p:spPr>
          <a:xfrm>
            <a:off x="6456562" y="3974858"/>
            <a:ext cx="808905" cy="528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6858003" y="4495800"/>
            <a:ext cx="390523" cy="1588"/>
          </a:xfrm>
          <a:prstGeom prst="straightConnector1">
            <a:avLst/>
          </a:prstGeom>
          <a:noFill/>
          <a:ln w="19050" cap="flat" cmpd="sng" algn="ctr">
            <a:solidFill>
              <a:srgbClr val="FFF9E5"/>
            </a:solidFill>
            <a:prstDash val="solid"/>
            <a:tailEnd type="arrow"/>
          </a:ln>
          <a:effectLst/>
        </p:spPr>
      </p:cxnSp>
      <p:sp>
        <p:nvSpPr>
          <p:cNvPr id="24" name="Content Placeholder 7"/>
          <p:cNvSpPr txBox="1">
            <a:spLocks/>
          </p:cNvSpPr>
          <p:nvPr/>
        </p:nvSpPr>
        <p:spPr>
          <a:xfrm>
            <a:off x="1595857" y="3891003"/>
            <a:ext cx="1170855" cy="695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Austin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(Sales Office &amp; Distribution Hub)</a:t>
            </a:r>
          </a:p>
        </p:txBody>
      </p:sp>
      <p:sp>
        <p:nvSpPr>
          <p:cNvPr id="25" name="Content Placeholder 7"/>
          <p:cNvSpPr txBox="1">
            <a:spLocks/>
          </p:cNvSpPr>
          <p:nvPr/>
        </p:nvSpPr>
        <p:spPr>
          <a:xfrm>
            <a:off x="6677610" y="4640769"/>
            <a:ext cx="1529264" cy="659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kern="0" dirty="0"/>
              <a:t>Shenzhen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(Flow Control Devices)</a:t>
            </a:r>
          </a:p>
        </p:txBody>
      </p:sp>
      <p:sp>
        <p:nvSpPr>
          <p:cNvPr id="29" name="AutoShape 93"/>
          <p:cNvSpPr>
            <a:spLocks noChangeAspect="1" noChangeArrowheads="1"/>
          </p:cNvSpPr>
          <p:nvPr/>
        </p:nvSpPr>
        <p:spPr bwMode="auto">
          <a:xfrm>
            <a:off x="7300145" y="4544704"/>
            <a:ext cx="115887" cy="115888"/>
          </a:xfrm>
          <a:prstGeom prst="octagon">
            <a:avLst>
              <a:gd name="adj" fmla="val 29287"/>
            </a:avLst>
          </a:prstGeom>
          <a:solidFill>
            <a:srgbClr val="FF6F61"/>
          </a:solidFill>
          <a:ln w="9525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-2500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MS PGothic" pitchFamily="34" charset="-128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6309702" y="5450072"/>
            <a:ext cx="1876143" cy="761999"/>
            <a:chOff x="6467476" y="5743575"/>
            <a:chExt cx="1876143" cy="761999"/>
          </a:xfrm>
        </p:grpSpPr>
        <p:sp>
          <p:nvSpPr>
            <p:cNvPr id="40" name="Rectangle 39"/>
            <p:cNvSpPr/>
            <p:nvPr/>
          </p:nvSpPr>
          <p:spPr>
            <a:xfrm>
              <a:off x="6467476" y="5743575"/>
              <a:ext cx="1781174" cy="761999"/>
            </a:xfrm>
            <a:prstGeom prst="rect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lIns="45720" tIns="18288" rIns="4572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Legend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752944" y="5971159"/>
              <a:ext cx="1590675" cy="25717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45720" rIns="4572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Compart Systems</a:t>
              </a:r>
            </a:p>
          </p:txBody>
        </p:sp>
        <p:sp>
          <p:nvSpPr>
            <p:cNvPr id="44" name="AutoShape 93"/>
            <p:cNvSpPr>
              <a:spLocks noChangeAspect="1" noChangeArrowheads="1"/>
            </p:cNvSpPr>
            <p:nvPr/>
          </p:nvSpPr>
          <p:spPr bwMode="auto">
            <a:xfrm>
              <a:off x="6566720" y="6045015"/>
              <a:ext cx="115887" cy="115888"/>
            </a:xfrm>
            <a:prstGeom prst="octagon">
              <a:avLst>
                <a:gd name="adj" fmla="val 29287"/>
              </a:avLst>
            </a:prstGeom>
            <a:solidFill>
              <a:srgbClr val="FF6F61"/>
            </a:solidFill>
            <a:ln w="9525">
              <a:solidFill>
                <a:sysClr val="window" lastClr="FFFF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</p:grpSp>
      <p:sp>
        <p:nvSpPr>
          <p:cNvPr id="48" name="AutoShape 93"/>
          <p:cNvSpPr>
            <a:spLocks noChangeAspect="1" noChangeArrowheads="1"/>
          </p:cNvSpPr>
          <p:nvPr/>
        </p:nvSpPr>
        <p:spPr bwMode="auto">
          <a:xfrm>
            <a:off x="3407719" y="3733401"/>
            <a:ext cx="115887" cy="115888"/>
          </a:xfrm>
          <a:prstGeom prst="octagon">
            <a:avLst>
              <a:gd name="adj" fmla="val 29287"/>
            </a:avLst>
          </a:prstGeom>
          <a:solidFill>
            <a:srgbClr val="FF6600"/>
          </a:solidFill>
          <a:ln w="9525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MS PGothic" pitchFamily="34" charset="-128"/>
            </a:endParaRPr>
          </a:p>
        </p:txBody>
      </p:sp>
      <p:sp>
        <p:nvSpPr>
          <p:cNvPr id="49" name="Content Placeholder 7"/>
          <p:cNvSpPr txBox="1">
            <a:spLocks/>
          </p:cNvSpPr>
          <p:nvPr/>
        </p:nvSpPr>
        <p:spPr>
          <a:xfrm>
            <a:off x="3386395" y="3371797"/>
            <a:ext cx="1170855" cy="695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kern="0" dirty="0">
                <a:solidFill>
                  <a:srgbClr val="FF0000"/>
                </a:solidFill>
              </a:rPr>
              <a:t>Europe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Distribution Hub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kern="0" dirty="0">
                <a:solidFill>
                  <a:srgbClr val="FF0000"/>
                </a:solidFill>
              </a:rPr>
              <a:t>(2018)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083" y="1166154"/>
            <a:ext cx="612056" cy="682500"/>
          </a:xfrm>
          <a:prstGeom prst="rect">
            <a:avLst/>
          </a:prstGeom>
        </p:spPr>
      </p:pic>
      <p:sp>
        <p:nvSpPr>
          <p:cNvPr id="51" name="Content Placeholder 7"/>
          <p:cNvSpPr txBox="1">
            <a:spLocks/>
          </p:cNvSpPr>
          <p:nvPr/>
        </p:nvSpPr>
        <p:spPr>
          <a:xfrm>
            <a:off x="7208689" y="2051348"/>
            <a:ext cx="1170855" cy="5361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kern="0" dirty="0"/>
              <a:t>Korea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MFC &amp; Weldment Integration </a:t>
            </a:r>
          </a:p>
        </p:txBody>
      </p:sp>
      <p:sp>
        <p:nvSpPr>
          <p:cNvPr id="54" name="AutoShape 93"/>
          <p:cNvSpPr>
            <a:spLocks noChangeAspect="1" noChangeArrowheads="1"/>
          </p:cNvSpPr>
          <p:nvPr/>
        </p:nvSpPr>
        <p:spPr bwMode="auto">
          <a:xfrm>
            <a:off x="8060713" y="2577152"/>
            <a:ext cx="115887" cy="115888"/>
          </a:xfrm>
          <a:prstGeom prst="octagon">
            <a:avLst>
              <a:gd name="adj" fmla="val 29287"/>
            </a:avLst>
          </a:prstGeom>
          <a:solidFill>
            <a:srgbClr val="FF6600"/>
          </a:solidFill>
          <a:ln w="9525">
            <a:solidFill>
              <a:sysClr val="window" lastClr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4947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产品及应用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/>
              <a:t>Compart Systems - Strictly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6</a:t>
            </a:fld>
            <a:endParaRPr lang="en-SG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488471" y="1553897"/>
            <a:ext cx="24971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ja-JP" sz="1800" baseline="0" dirty="0">
                <a:latin typeface="+mn-lt"/>
                <a:ea typeface="宋体" charset="-122"/>
                <a:cs typeface="Arial" charset="0"/>
              </a:rPr>
              <a:t>Solar </a:t>
            </a:r>
            <a:r>
              <a:rPr lang="zh-CN" altLang="en-US" sz="1800" baseline="0" dirty="0">
                <a:latin typeface="+mn-lt"/>
                <a:ea typeface="宋体" charset="-122"/>
                <a:cs typeface="Arial" charset="0"/>
              </a:rPr>
              <a:t>光伏</a:t>
            </a:r>
            <a:endParaRPr lang="en-US" altLang="zh-CN" sz="1800" baseline="0" dirty="0">
              <a:latin typeface="+mn-lt"/>
              <a:ea typeface="宋体" charset="-122"/>
              <a:cs typeface="Arial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80969" y="4029709"/>
            <a:ext cx="2410689" cy="1967154"/>
            <a:chOff x="6081502" y="1525445"/>
            <a:chExt cx="2410689" cy="1967154"/>
          </a:xfrm>
        </p:grpSpPr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6081502" y="1525445"/>
              <a:ext cx="24106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zh-CN" sz="1800" baseline="0" dirty="0" err="1">
                  <a:latin typeface="+mn-lt"/>
                  <a:ea typeface="宋体" charset="-122"/>
                  <a:cs typeface="Arial" charset="0"/>
                </a:rPr>
                <a:t>Semicon</a:t>
              </a:r>
              <a:r>
                <a:rPr lang="en-US" altLang="zh-CN" sz="1800" baseline="0" dirty="0">
                  <a:latin typeface="+mn-lt"/>
                  <a:ea typeface="宋体" charset="-122"/>
                  <a:cs typeface="Arial" charset="0"/>
                </a:rPr>
                <a:t> Parts </a:t>
              </a:r>
              <a:r>
                <a:rPr lang="zh-CN" altLang="en-US" sz="1800" baseline="0" dirty="0">
                  <a:latin typeface="+mn-lt"/>
                  <a:ea typeface="宋体" charset="-122"/>
                  <a:cs typeface="Arial" charset="0"/>
                </a:rPr>
                <a:t>半导体</a:t>
              </a:r>
              <a:endParaRPr lang="en-US" altLang="zh-CN" sz="1800" baseline="0" dirty="0">
                <a:latin typeface="+mn-lt"/>
                <a:ea typeface="宋体" charset="-122"/>
                <a:cs typeface="Arial" charset="0"/>
              </a:endParaRPr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3374"/>
            <a:stretch>
              <a:fillRect/>
            </a:stretch>
          </p:blipFill>
          <p:spPr bwMode="auto">
            <a:xfrm>
              <a:off x="6081503" y="1956361"/>
              <a:ext cx="2410688" cy="15362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t="2755" b="3581"/>
          <a:stretch>
            <a:fillRect/>
          </a:stretch>
        </p:blipFill>
        <p:spPr bwMode="auto">
          <a:xfrm>
            <a:off x="544433" y="1948964"/>
            <a:ext cx="2409824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4" name="Group 33"/>
          <p:cNvGrpSpPr/>
          <p:nvPr/>
        </p:nvGrpSpPr>
        <p:grpSpPr>
          <a:xfrm>
            <a:off x="3124200" y="4026695"/>
            <a:ext cx="3124200" cy="2077968"/>
            <a:chOff x="3071958" y="3836524"/>
            <a:chExt cx="3124200" cy="2077968"/>
          </a:xfrm>
        </p:grpSpPr>
        <p:grpSp>
          <p:nvGrpSpPr>
            <p:cNvPr id="33" name="Group 32"/>
            <p:cNvGrpSpPr/>
            <p:nvPr/>
          </p:nvGrpSpPr>
          <p:grpSpPr>
            <a:xfrm>
              <a:off x="3071958" y="3836524"/>
              <a:ext cx="3124200" cy="2077968"/>
              <a:chOff x="5824743" y="3799059"/>
              <a:chExt cx="3124200" cy="2077968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020791" y="4226357"/>
                <a:ext cx="2493816" cy="1650670"/>
              </a:xfrm>
              <a:prstGeom prst="rect">
                <a:avLst/>
              </a:prstGeom>
              <a:solidFill>
                <a:schemeClr val="bg1">
                  <a:lumMod val="85000"/>
                  <a:alpha val="8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Text Box 17"/>
              <p:cNvSpPr txBox="1">
                <a:spLocks noChangeArrowheads="1"/>
              </p:cNvSpPr>
              <p:nvPr/>
            </p:nvSpPr>
            <p:spPr bwMode="auto">
              <a:xfrm>
                <a:off x="5824743" y="3799059"/>
                <a:ext cx="31242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en-US" altLang="zh-CN" dirty="0">
                    <a:ea typeface="宋体" charset="-122"/>
                    <a:cs typeface="Arial" charset="0"/>
                  </a:rPr>
                  <a:t>Low Level Assembly </a:t>
                </a:r>
                <a:r>
                  <a:rPr lang="zh-CN" altLang="en-US" dirty="0">
                    <a:ea typeface="宋体" charset="-122"/>
                    <a:cs typeface="Arial" charset="0"/>
                  </a:rPr>
                  <a:t>初级组装</a:t>
                </a:r>
                <a:endParaRPr lang="en-US" altLang="zh-CN" sz="1800" baseline="0" dirty="0">
                  <a:latin typeface="+mn-lt"/>
                  <a:ea typeface="宋体" charset="-122"/>
                  <a:cs typeface="Arial" charset="0"/>
                </a:endParaRPr>
              </a:p>
            </p:txBody>
          </p:sp>
        </p:grpSp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3319257" y="4335826"/>
              <a:ext cx="2421960" cy="1421278"/>
              <a:chOff x="2772" y="1112"/>
              <a:chExt cx="2869" cy="1651"/>
            </a:xfrm>
          </p:grpSpPr>
          <p:pic>
            <p:nvPicPr>
              <p:cNvPr id="17" name="Picture 15" descr="C100-SM-0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20" y="1112"/>
                <a:ext cx="286" cy="678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18" name="Picture 16" descr="C174-DV-4D-MMMM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272" y="1322"/>
                <a:ext cx="369" cy="809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7" descr="C100-DV-2A-FXFX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772" y="1386"/>
                <a:ext cx="422" cy="655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8" descr="K137-DV-3A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234" y="1341"/>
                <a:ext cx="242" cy="450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21" name="Picture 19" descr="M100-DV-2A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072" y="1231"/>
                <a:ext cx="221" cy="451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22" name="Picture 20" descr="M137-DV-2A - open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656" y="1240"/>
                <a:ext cx="221" cy="462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1" descr="M100-SM-01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484" y="1232"/>
                <a:ext cx="263" cy="463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2" descr="VM-24-001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151" y="2017"/>
                <a:ext cx="2083" cy="7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6431631" y="1552035"/>
            <a:ext cx="23954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ja-JP" sz="1800" baseline="0" dirty="0">
                <a:latin typeface="+mn-lt"/>
                <a:ea typeface="宋体" charset="-122"/>
                <a:cs typeface="Arial" charset="0"/>
              </a:rPr>
              <a:t>Industrial</a:t>
            </a:r>
            <a:r>
              <a:rPr lang="zh-CN" altLang="en-US" sz="1800" baseline="0" dirty="0">
                <a:latin typeface="+mn-lt"/>
                <a:ea typeface="宋体" charset="-122"/>
                <a:cs typeface="Arial" charset="0"/>
              </a:rPr>
              <a:t>工业</a:t>
            </a:r>
            <a:endParaRPr lang="en-US" altLang="zh-CN" sz="1800" baseline="0" dirty="0">
              <a:latin typeface="+mn-lt"/>
              <a:ea typeface="宋体" charset="-122"/>
              <a:cs typeface="Arial" charset="0"/>
            </a:endParaRPr>
          </a:p>
          <a:p>
            <a:pPr algn="ctr" eaLnBrk="0" hangingPunct="0"/>
            <a:endParaRPr lang="en-US" altLang="zh-CN" sz="1800" dirty="0">
              <a:ea typeface="宋体" pitchFamily="2" charset="-122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319257" y="1537319"/>
            <a:ext cx="2700543" cy="1963689"/>
            <a:chOff x="3319257" y="1537319"/>
            <a:chExt cx="2587445" cy="1963689"/>
          </a:xfrm>
        </p:grpSpPr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3319257" y="1537319"/>
              <a:ext cx="25874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zh-CN" sz="1800" baseline="0" dirty="0">
                  <a:latin typeface="+mn-lt"/>
                  <a:ea typeface="宋体" charset="-122"/>
                  <a:cs typeface="Arial" charset="0"/>
                </a:rPr>
                <a:t>Medical Instrument </a:t>
              </a:r>
              <a:r>
                <a:rPr lang="zh-CN" altLang="en-US" sz="1800" baseline="0" dirty="0">
                  <a:latin typeface="+mn-lt"/>
                  <a:ea typeface="宋体" charset="-122"/>
                  <a:cs typeface="Arial" charset="0"/>
                </a:rPr>
                <a:t>医疗</a:t>
              </a:r>
              <a:endParaRPr lang="en-US" altLang="zh-CN" sz="1800" baseline="0" dirty="0">
                <a:latin typeface="+mn-lt"/>
                <a:ea typeface="宋体" charset="-122"/>
                <a:cs typeface="Arial" charset="0"/>
              </a:endParaRPr>
            </a:p>
          </p:txBody>
        </p:sp>
        <p:pic>
          <p:nvPicPr>
            <p:cNvPr id="27" name="Picture 26" descr="DSCF0635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19257" y="1946528"/>
              <a:ext cx="2390325" cy="1554480"/>
            </a:xfrm>
            <a:prstGeom prst="roundRect">
              <a:avLst/>
            </a:prstGeom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923229"/>
            <a:ext cx="1395273" cy="189335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5814064" y="3861816"/>
            <a:ext cx="3013040" cy="2387753"/>
            <a:chOff x="5814064" y="3861816"/>
            <a:chExt cx="3013040" cy="2387753"/>
          </a:xfrm>
        </p:grpSpPr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5814064" y="3861816"/>
              <a:ext cx="301304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zh-CN" sz="1800" baseline="0" dirty="0">
                  <a:latin typeface="+mn-lt"/>
                  <a:ea typeface="宋体" charset="-122"/>
                  <a:cs typeface="Arial" charset="0"/>
                </a:rPr>
                <a:t>High Level Assembly </a:t>
              </a:r>
            </a:p>
            <a:p>
              <a:pPr algn="ctr" eaLnBrk="0" hangingPunct="0"/>
              <a:r>
                <a:rPr lang="zh-CN" altLang="en-US" sz="1800" baseline="0" dirty="0">
                  <a:latin typeface="+mn-lt"/>
                  <a:ea typeface="宋体" charset="-122"/>
                  <a:cs typeface="Arial" charset="0"/>
                </a:rPr>
                <a:t>高端组装</a:t>
              </a:r>
              <a:endParaRPr lang="en-US" altLang="zh-CN" sz="1800" baseline="0" dirty="0">
                <a:latin typeface="+mn-lt"/>
                <a:ea typeface="宋体" charset="-122"/>
                <a:cs typeface="Arial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7972" y="4453993"/>
              <a:ext cx="1439101" cy="17955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874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市场应用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7</a:t>
            </a:fld>
            <a:endParaRPr lang="en-SG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7991470"/>
              </p:ext>
            </p:extLst>
          </p:nvPr>
        </p:nvGraphicFramePr>
        <p:xfrm>
          <a:off x="457200" y="1178859"/>
          <a:ext cx="7591926" cy="5246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885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9443" y="4343400"/>
            <a:ext cx="7885113" cy="1362075"/>
          </a:xfrm>
        </p:spPr>
        <p:txBody>
          <a:bodyPr/>
          <a:lstStyle/>
          <a:p>
            <a:r>
              <a:rPr lang="zh-CN" altLang="en-US" dirty="0"/>
              <a:t>组织架构</a:t>
            </a:r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/>
              <a:t>Compart Systems - Strictly Confidential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0C402-64C5-42BF-9F2F-CA1A21614B11}" type="slidenum">
              <a:rPr lang="en-SG" smtClean="0"/>
              <a:t>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80769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307709-49D0-4B99-99E9-81BA230BC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Team Organization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5537DB-5805-40E5-B1C4-FA272A4197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/>
              <a:t>April 2018</a:t>
            </a:r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95C742-7267-4EEC-833C-7CE5E3C0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SG"/>
              <a:t>Compart Systems - Strictly Confidential</a:t>
            </a:r>
            <a:endParaRPr lang="en-SG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38AD7F-5F85-4C71-9B4B-9C366BB0B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660C402-64C5-42BF-9F2F-CA1A21614B11}" type="slidenum">
              <a:rPr lang="en-SG" smtClean="0"/>
              <a:t>9</a:t>
            </a:fld>
            <a:endParaRPr lang="en-SG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9F77914B-8A69-4A8B-AE59-4F662152E627}"/>
              </a:ext>
            </a:extLst>
          </p:cNvPr>
          <p:cNvGrpSpPr/>
          <p:nvPr/>
        </p:nvGrpSpPr>
        <p:grpSpPr>
          <a:xfrm>
            <a:off x="85724" y="1600200"/>
            <a:ext cx="8972551" cy="4213225"/>
            <a:chOff x="914399" y="1273362"/>
            <a:chExt cx="8077201" cy="3308805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974037E4-1926-4D81-9CAF-2AD8F5635336}"/>
                </a:ext>
              </a:extLst>
            </p:cNvPr>
            <p:cNvSpPr/>
            <p:nvPr/>
          </p:nvSpPr>
          <p:spPr>
            <a:xfrm>
              <a:off x="8117445" y="3128012"/>
              <a:ext cx="874155" cy="3705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Anther Zhou 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IT Director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70016D02-F08C-495A-A549-4E5CCEC951EB}"/>
                </a:ext>
              </a:extLst>
            </p:cNvPr>
            <p:cNvSpPr/>
            <p:nvPr/>
          </p:nvSpPr>
          <p:spPr>
            <a:xfrm>
              <a:off x="7126845" y="3128581"/>
              <a:ext cx="874155" cy="3726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Barbara Ou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HR Director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313DB3AE-0451-49DA-885A-CE509ECFEE09}"/>
                </a:ext>
              </a:extLst>
            </p:cNvPr>
            <p:cNvSpPr/>
            <p:nvPr/>
          </p:nvSpPr>
          <p:spPr>
            <a:xfrm>
              <a:off x="6151995" y="3134684"/>
              <a:ext cx="858405" cy="3705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Kulier Kuang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Finance Director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CE4EB727-CE55-42C0-B12E-422318140F4C}"/>
                </a:ext>
              </a:extLst>
            </p:cNvPr>
            <p:cNvSpPr/>
            <p:nvPr/>
          </p:nvSpPr>
          <p:spPr>
            <a:xfrm>
              <a:off x="3832425" y="1536163"/>
              <a:ext cx="1256577" cy="47125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r>
                <a:rPr lang="en-US" sz="900" dirty="0">
                  <a:latin typeface="Calibri" pitchFamily="34" charset="0"/>
                  <a:cs typeface="Calibri" pitchFamily="34" charset="0"/>
                </a:rPr>
                <a:t>Russ Norwood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900" dirty="0">
                  <a:latin typeface="Calibri" pitchFamily="34" charset="0"/>
                  <a:cs typeface="Calibri" pitchFamily="34" charset="0"/>
                </a:rPr>
                <a:t>CEO, Compart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ADA318AA-48B6-4419-8502-B01F895F9CD6}"/>
                </a:ext>
              </a:extLst>
            </p:cNvPr>
            <p:cNvSpPr/>
            <p:nvPr/>
          </p:nvSpPr>
          <p:spPr>
            <a:xfrm>
              <a:off x="3886200" y="3124200"/>
              <a:ext cx="874155" cy="37351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Hans Kwang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General Manager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Korea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0F8484FE-3B63-4CF0-880D-EE8A4600D09E}"/>
                </a:ext>
              </a:extLst>
            </p:cNvPr>
            <p:cNvSpPr/>
            <p:nvPr/>
          </p:nvSpPr>
          <p:spPr>
            <a:xfrm>
              <a:off x="1905000" y="3124769"/>
              <a:ext cx="874155" cy="3726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Oscar Chapa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Vice President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Engineering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E28C89D6-47D9-4305-8A14-F882A1396461}"/>
                </a:ext>
              </a:extLst>
            </p:cNvPr>
            <p:cNvSpPr/>
            <p:nvPr/>
          </p:nvSpPr>
          <p:spPr>
            <a:xfrm>
              <a:off x="914399" y="3124200"/>
              <a:ext cx="869730" cy="3705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Chris Lantz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Executive Vice President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Business Development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7080664E-B929-413C-A81C-9064131B3E6D}"/>
                </a:ext>
              </a:extLst>
            </p:cNvPr>
            <p:cNvSpPr/>
            <p:nvPr/>
          </p:nvSpPr>
          <p:spPr>
            <a:xfrm>
              <a:off x="2895600" y="3135499"/>
              <a:ext cx="874155" cy="37351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Albert </a:t>
              </a:r>
              <a:r>
                <a:rPr lang="en-US" sz="800" dirty="0" err="1">
                  <a:latin typeface="Calibri" pitchFamily="34" charset="0"/>
                  <a:cs typeface="Calibri" pitchFamily="34" charset="0"/>
                </a:rPr>
                <a:t>Gui</a:t>
              </a: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General Manager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China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xmlns="" id="{8388C683-5B37-49CD-B22E-1534A7ADD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74523" y="1273362"/>
              <a:ext cx="631107" cy="82638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xmlns="" id="{3DB126C3-4F5C-4A2B-B259-85B2FFFAB8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4289" y="3652110"/>
              <a:ext cx="767611" cy="91989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xmlns="" id="{F9AC7437-0FC7-4C9E-966C-D3893E367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7898" y="3619547"/>
              <a:ext cx="739799" cy="9337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xmlns="" id="{382EC964-0053-44B8-A59D-ED474CC33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37694" y="3607448"/>
              <a:ext cx="776574" cy="93125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5" name="图片 48" descr="照片 002.jpg">
              <a:extLst>
                <a:ext uri="{FF2B5EF4-FFF2-40B4-BE49-F238E27FC236}">
                  <a16:creationId xmlns:a16="http://schemas.microsoft.com/office/drawing/2014/main" xmlns="" id="{23AC6BF9-0727-430D-BF34-9C0C8F142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 l="33318" t="12561" r="39304" b="46845"/>
            <a:stretch>
              <a:fillRect/>
            </a:stretch>
          </p:blipFill>
          <p:spPr>
            <a:xfrm>
              <a:off x="2952308" y="3596079"/>
              <a:ext cx="753322" cy="931257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xmlns="" id="{95485926-C264-49DF-AE90-7AB3AC027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25651" y="3647433"/>
              <a:ext cx="745793" cy="9077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B61DF9AC-262C-4766-8656-C5CD577E4CD1}"/>
                </a:ext>
              </a:extLst>
            </p:cNvPr>
            <p:cNvSpPr/>
            <p:nvPr/>
          </p:nvSpPr>
          <p:spPr>
            <a:xfrm>
              <a:off x="4876800" y="3131687"/>
              <a:ext cx="874155" cy="37351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>
                  <a:lumMod val="60000"/>
                  <a:lumOff val="40000"/>
                </a:schemeClr>
              </a:outerShdw>
            </a:effectLst>
          </p:spPr>
          <p:txBody>
            <a:bodyPr wrap="none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Terry Li</a:t>
              </a:r>
            </a:p>
            <a:p>
              <a:pPr algn="ctr" defTabSz="342900">
                <a:spcAft>
                  <a:spcPct val="0"/>
                </a:spcAft>
              </a:pPr>
              <a:r>
                <a:rPr lang="en-US" sz="800" dirty="0">
                  <a:latin typeface="Calibri" pitchFamily="34" charset="0"/>
                  <a:cs typeface="Calibri" pitchFamily="34" charset="0"/>
                </a:rPr>
                <a:t>SCM Director</a:t>
              </a:r>
            </a:p>
            <a:p>
              <a:pPr algn="ctr" defTabSz="342900">
                <a:spcAft>
                  <a:spcPct val="0"/>
                </a:spcAft>
              </a:pPr>
              <a:endParaRPr lang="en-US" sz="8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xmlns="" id="{5403A9A5-C95D-407E-9992-2AF99481E206}"/>
                </a:ext>
              </a:extLst>
            </p:cNvPr>
            <p:cNvCxnSpPr>
              <a:cxnSpLocks/>
              <a:stCxn id="50" idx="2"/>
              <a:endCxn id="58" idx="0"/>
            </p:cNvCxnSpPr>
            <p:nvPr/>
          </p:nvCxnSpPr>
          <p:spPr>
            <a:xfrm rot="5400000">
              <a:off x="2346597" y="1010082"/>
              <a:ext cx="1116786" cy="3111449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xmlns="" id="{58EE0CC4-2513-4E56-A3DE-A38FD3A28B64}"/>
                </a:ext>
              </a:extLst>
            </p:cNvPr>
            <p:cNvCxnSpPr>
              <a:stCxn id="50" idx="2"/>
              <a:endCxn id="67" idx="0"/>
            </p:cNvCxnSpPr>
            <p:nvPr/>
          </p:nvCxnSpPr>
          <p:spPr>
            <a:xfrm rot="16200000" flipH="1">
              <a:off x="4325160" y="2142968"/>
              <a:ext cx="1124273" cy="853164"/>
            </a:xfrm>
            <a:prstGeom prst="bentConnector3">
              <a:avLst>
                <a:gd name="adj1" fmla="val 8507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xmlns="" id="{CB398B43-40A2-483D-8770-BB242DFBD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29600" y="3657600"/>
              <a:ext cx="685800" cy="92456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71" name="Connector: Elbow 70">
              <a:extLst>
                <a:ext uri="{FF2B5EF4-FFF2-40B4-BE49-F238E27FC236}">
                  <a16:creationId xmlns:a16="http://schemas.microsoft.com/office/drawing/2014/main" xmlns="" id="{52F0BC37-B958-44D6-8227-D2BD7F6E4F1C}"/>
                </a:ext>
              </a:extLst>
            </p:cNvPr>
            <p:cNvCxnSpPr>
              <a:stCxn id="50" idx="2"/>
              <a:endCxn id="57" idx="0"/>
            </p:cNvCxnSpPr>
            <p:nvPr/>
          </p:nvCxnSpPr>
          <p:spPr>
            <a:xfrm rot="5400000">
              <a:off x="2842719" y="1506773"/>
              <a:ext cx="1117355" cy="2118636"/>
            </a:xfrm>
            <a:prstGeom prst="bentConnector3">
              <a:avLst>
                <a:gd name="adj1" fmla="val 8528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or: Elbow 71">
              <a:extLst>
                <a:ext uri="{FF2B5EF4-FFF2-40B4-BE49-F238E27FC236}">
                  <a16:creationId xmlns:a16="http://schemas.microsoft.com/office/drawing/2014/main" xmlns="" id="{687295B7-35BC-42B8-9821-A7360F3AFA54}"/>
                </a:ext>
              </a:extLst>
            </p:cNvPr>
            <p:cNvCxnSpPr>
              <a:stCxn id="50" idx="2"/>
              <a:endCxn id="59" idx="0"/>
            </p:cNvCxnSpPr>
            <p:nvPr/>
          </p:nvCxnSpPr>
          <p:spPr>
            <a:xfrm rot="5400000">
              <a:off x="3332654" y="2007438"/>
              <a:ext cx="1128085" cy="1128036"/>
            </a:xfrm>
            <a:prstGeom prst="bentConnector3">
              <a:avLst>
                <a:gd name="adj1" fmla="val 8495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or: Elbow 72">
              <a:extLst>
                <a:ext uri="{FF2B5EF4-FFF2-40B4-BE49-F238E27FC236}">
                  <a16:creationId xmlns:a16="http://schemas.microsoft.com/office/drawing/2014/main" xmlns="" id="{100096D5-BBE9-45CB-8246-8808CD7B5B81}"/>
                </a:ext>
              </a:extLst>
            </p:cNvPr>
            <p:cNvCxnSpPr>
              <a:stCxn id="50" idx="2"/>
              <a:endCxn id="53" idx="0"/>
            </p:cNvCxnSpPr>
            <p:nvPr/>
          </p:nvCxnSpPr>
          <p:spPr>
            <a:xfrm rot="5400000">
              <a:off x="3833603" y="2497089"/>
              <a:ext cx="1116786" cy="137436"/>
            </a:xfrm>
            <a:prstGeom prst="bentConnector3">
              <a:avLst>
                <a:gd name="adj1" fmla="val 8530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xmlns="" id="{58199732-7046-43F2-BA53-708EB6BF36DE}"/>
                </a:ext>
              </a:extLst>
            </p:cNvPr>
            <p:cNvCxnSpPr>
              <a:stCxn id="50" idx="2"/>
              <a:endCxn id="43" idx="0"/>
            </p:cNvCxnSpPr>
            <p:nvPr/>
          </p:nvCxnSpPr>
          <p:spPr>
            <a:xfrm rot="16200000" flipH="1">
              <a:off x="5947319" y="520808"/>
              <a:ext cx="1120598" cy="4093809"/>
            </a:xfrm>
            <a:prstGeom prst="bentConnector3">
              <a:avLst>
                <a:gd name="adj1" fmla="val 8518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xmlns="" id="{4ED22EF6-BC5C-4C6A-8BDD-E7F0DAE61DCB}"/>
                </a:ext>
              </a:extLst>
            </p:cNvPr>
            <p:cNvCxnSpPr>
              <a:stCxn id="50" idx="2"/>
              <a:endCxn id="44" idx="0"/>
            </p:cNvCxnSpPr>
            <p:nvPr/>
          </p:nvCxnSpPr>
          <p:spPr>
            <a:xfrm rot="16200000" flipH="1">
              <a:off x="5451735" y="1016392"/>
              <a:ext cx="1121167" cy="3103209"/>
            </a:xfrm>
            <a:prstGeom prst="bentConnector3">
              <a:avLst>
                <a:gd name="adj1" fmla="val 8516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xmlns="" id="{47031CBC-8703-4FC1-A926-8B10655D3CB7}"/>
                </a:ext>
              </a:extLst>
            </p:cNvPr>
            <p:cNvCxnSpPr>
              <a:cxnSpLocks/>
              <a:stCxn id="50" idx="2"/>
              <a:endCxn id="48" idx="0"/>
            </p:cNvCxnSpPr>
            <p:nvPr/>
          </p:nvCxnSpPr>
          <p:spPr>
            <a:xfrm rot="16200000" flipH="1">
              <a:off x="4957321" y="1510807"/>
              <a:ext cx="1127270" cy="2120484"/>
            </a:xfrm>
            <a:prstGeom prst="bentConnector3">
              <a:avLst>
                <a:gd name="adj1" fmla="val 849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xmlns="" id="{6D96D743-3620-4BA8-BB6E-1EA0FEDF9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4692" y="3657600"/>
              <a:ext cx="718369" cy="92456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xmlns="" id="{058F5F9E-E55E-4969-939C-DA0A62E24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41968" y="3647433"/>
              <a:ext cx="707363" cy="9058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2446661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2277</Words>
  <Application>Microsoft Office PowerPoint</Application>
  <PresentationFormat>全屏显示(4:3)</PresentationFormat>
  <Paragraphs>1148</Paragraphs>
  <Slides>33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1_Office Theme</vt:lpstr>
      <vt:lpstr>肯发集团介绍</vt:lpstr>
      <vt:lpstr>目录</vt:lpstr>
      <vt:lpstr>肯发集团介绍</vt:lpstr>
      <vt:lpstr>肯发发展历程</vt:lpstr>
      <vt:lpstr>肯发的分布</vt:lpstr>
      <vt:lpstr>产品及应用</vt:lpstr>
      <vt:lpstr>市场应用</vt:lpstr>
      <vt:lpstr>组织架构</vt:lpstr>
      <vt:lpstr>Leadership Team Organization</vt:lpstr>
      <vt:lpstr>Organization -- China</vt:lpstr>
      <vt:lpstr>厂区介绍</vt:lpstr>
      <vt:lpstr>厂区图片 – 宝安</vt:lpstr>
      <vt:lpstr>厂区图片 –石岩</vt:lpstr>
      <vt:lpstr>厂区图片 – 铣床</vt:lpstr>
      <vt:lpstr>厂区图片 – 车床</vt:lpstr>
      <vt:lpstr>招聘岗位及要求</vt:lpstr>
      <vt:lpstr>Requirements and C&amp;B 招聘要求和薪资福利</vt:lpstr>
      <vt:lpstr>宿舍Dormitory</vt:lpstr>
      <vt:lpstr>公司地址及线路Company address and route</vt:lpstr>
      <vt:lpstr>文化活动</vt:lpstr>
      <vt:lpstr>2018年度活动计划</vt:lpstr>
      <vt:lpstr>年度文化活动展示</vt:lpstr>
      <vt:lpstr>素质培训-阳光心态，幸福职场</vt:lpstr>
      <vt:lpstr>员工发展</vt:lpstr>
      <vt:lpstr>员工进阶之路 Development Way</vt:lpstr>
      <vt:lpstr>Technique Competence 技术资格说明</vt:lpstr>
      <vt:lpstr>技术员培训中心Training Centre</vt:lpstr>
      <vt:lpstr>技术员培训中心Training Centre</vt:lpstr>
      <vt:lpstr>技术员培训中心Training Centre</vt:lpstr>
      <vt:lpstr>技术员培训中心Training Centre</vt:lpstr>
      <vt:lpstr>Technique C&amp;B</vt:lpstr>
      <vt:lpstr>Key Point -以老带新 传帮带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2014-10-03T07:07:07Z</dcterms:created>
  <dcterms:modified xsi:type="dcterms:W3CDTF">2019-06-06T02:11:41Z</dcterms:modified>
</cp:coreProperties>
</file>