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56" r:id="rId2"/>
    <p:sldId id="259" r:id="rId3"/>
    <p:sldId id="312" r:id="rId4"/>
    <p:sldId id="357" r:id="rId5"/>
    <p:sldId id="367" r:id="rId6"/>
    <p:sldId id="374" r:id="rId7"/>
    <p:sldId id="365" r:id="rId8"/>
    <p:sldId id="366" r:id="rId9"/>
    <p:sldId id="317" r:id="rId10"/>
    <p:sldId id="359" r:id="rId11"/>
    <p:sldId id="360" r:id="rId12"/>
    <p:sldId id="361" r:id="rId13"/>
    <p:sldId id="362" r:id="rId14"/>
    <p:sldId id="411" r:id="rId15"/>
    <p:sldId id="376" r:id="rId16"/>
    <p:sldId id="356" r:id="rId17"/>
    <p:sldId id="381" r:id="rId18"/>
    <p:sldId id="388" r:id="rId19"/>
    <p:sldId id="408" r:id="rId20"/>
    <p:sldId id="407" r:id="rId21"/>
    <p:sldId id="406" r:id="rId22"/>
    <p:sldId id="405" r:id="rId23"/>
    <p:sldId id="382" r:id="rId24"/>
    <p:sldId id="383" r:id="rId25"/>
    <p:sldId id="398" r:id="rId26"/>
    <p:sldId id="399" r:id="rId27"/>
    <p:sldId id="396" r:id="rId28"/>
    <p:sldId id="392" r:id="rId29"/>
    <p:sldId id="397" r:id="rId30"/>
    <p:sldId id="377" r:id="rId31"/>
    <p:sldId id="390" r:id="rId3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  <p:clrMru>
    <a:srgbClr val="0000FF"/>
    <a:srgbClr val="FF3300"/>
    <a:srgbClr val="CCCC00"/>
    <a:srgbClr val="FF6600"/>
    <a:srgbClr val="B10522"/>
    <a:srgbClr val="C0C0C0"/>
    <a:srgbClr val="33CCCC"/>
    <a:srgbClr val="FF99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59" autoAdjust="0"/>
    <p:restoredTop sz="94253" autoAdjust="0"/>
  </p:normalViewPr>
  <p:slideViewPr>
    <p:cSldViewPr>
      <p:cViewPr>
        <p:scale>
          <a:sx n="84" d="100"/>
          <a:sy n="84" d="100"/>
        </p:scale>
        <p:origin x="-58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56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1956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pitchFamily="34" charset="0"/>
                <a:ea typeface="SimSun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pitchFamily="34" charset="0"/>
                <a:ea typeface="SimSun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259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pitchFamily="34" charset="0"/>
                <a:ea typeface="SimSun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259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pitchFamily="34" charset="0"/>
                <a:ea typeface="SimSun" pitchFamily="2" charset="-122"/>
              </a:defRPr>
            </a:lvl1pPr>
          </a:lstStyle>
          <a:p>
            <a:pPr>
              <a:defRPr/>
            </a:pPr>
            <a:fld id="{5DF933C2-E236-4CDC-AE56-ED1AB4BE4D9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SimSun" pitchFamily="2" charset="-122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ea typeface="SimSun" pitchFamily="2" charset="-122"/>
              </a:defRPr>
            </a:lvl1pPr>
          </a:lstStyle>
          <a:p>
            <a:pPr>
              <a:defRPr/>
            </a:pPr>
            <a:fld id="{723FE31E-4976-4C1F-BF63-8ABFE93B902F}" type="datetimeFigureOut">
              <a:rPr lang="zh-TW" altLang="en-US"/>
              <a:pPr>
                <a:defRPr/>
              </a:pPr>
              <a:t>2013/5/15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TW" altLang="en-US" noProof="0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noProof="0" smtClean="0"/>
              <a:t>按一下以編輯母片文字樣式</a:t>
            </a:r>
          </a:p>
          <a:p>
            <a:pPr lvl="1"/>
            <a:r>
              <a:rPr lang="zh-TW" altLang="en-US" noProof="0" smtClean="0"/>
              <a:t>第二層</a:t>
            </a:r>
          </a:p>
          <a:p>
            <a:pPr lvl="2"/>
            <a:r>
              <a:rPr lang="zh-TW" altLang="en-US" noProof="0" smtClean="0"/>
              <a:t>第三層</a:t>
            </a:r>
          </a:p>
          <a:p>
            <a:pPr lvl="3"/>
            <a:r>
              <a:rPr lang="zh-TW" altLang="en-US" noProof="0" smtClean="0"/>
              <a:t>第四層</a:t>
            </a:r>
          </a:p>
          <a:p>
            <a:pPr lvl="4"/>
            <a:r>
              <a:rPr lang="zh-TW" altLang="en-US" noProof="0" smtClean="0"/>
              <a:t>第五層</a:t>
            </a:r>
            <a:endParaRPr lang="zh-TW" altLang="en-US" noProof="0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SimSun" pitchFamily="2" charset="-122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ea typeface="SimSun" pitchFamily="2" charset="-122"/>
              </a:defRPr>
            </a:lvl1pPr>
          </a:lstStyle>
          <a:p>
            <a:pPr>
              <a:defRPr/>
            </a:pPr>
            <a:fld id="{FCF36DBD-D594-425E-B677-3563EDD90269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投影片圖像版面配置區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8" name="備忘稿版面配置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TW" altLang="en-US" smtClean="0"/>
          </a:p>
        </p:txBody>
      </p:sp>
      <p:sp>
        <p:nvSpPr>
          <p:cNvPr id="80899" name="投影片編號版面配置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B6D95CE-04CD-4460-9096-FC5B7890D957}" type="slidenum">
              <a:rPr lang="zh-TW" altLang="en-US">
                <a:ea typeface="宋体" charset="-122"/>
              </a:rPr>
              <a:pPr/>
              <a:t>17</a:t>
            </a:fld>
            <a:endParaRPr lang="en-US" altLang="zh-TW">
              <a:ea typeface="宋体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3.bin"/><Relationship Id="rId4" Type="http://schemas.openxmlformats.org/officeDocument/2006/relationships/image" Target="../media/image2.gi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3.jpeg"/><Relationship Id="rId4" Type="http://schemas.openxmlformats.org/officeDocument/2006/relationships/oleObject" Target="../embeddings/oleObject4.bin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108" descr="公司圖片.JPG"/>
          <p:cNvPicPr>
            <a:picLocks noChangeAspect="1"/>
          </p:cNvPicPr>
          <p:nvPr/>
        </p:nvPicPr>
        <p:blipFill>
          <a:blip r:embed="rId3"/>
          <a:srcRect t="24242"/>
          <a:stretch>
            <a:fillRect/>
          </a:stretch>
        </p:blipFill>
        <p:spPr bwMode="auto">
          <a:xfrm>
            <a:off x="0" y="207963"/>
            <a:ext cx="9144000" cy="2306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238"/>
          <p:cNvGrpSpPr>
            <a:grpSpLocks/>
          </p:cNvGrpSpPr>
          <p:nvPr/>
        </p:nvGrpSpPr>
        <p:grpSpPr bwMode="auto">
          <a:xfrm>
            <a:off x="-4763" y="2286000"/>
            <a:ext cx="9148763" cy="4572000"/>
            <a:chOff x="-3" y="1392"/>
            <a:chExt cx="5763" cy="2928"/>
          </a:xfrm>
        </p:grpSpPr>
        <p:sp>
          <p:nvSpPr>
            <p:cNvPr id="6" name="Rectangle 19"/>
            <p:cNvSpPr>
              <a:spLocks noChangeArrowheads="1"/>
            </p:cNvSpPr>
            <p:nvPr/>
          </p:nvSpPr>
          <p:spPr bwMode="gray">
            <a:xfrm>
              <a:off x="5" y="1428"/>
              <a:ext cx="5755" cy="2892"/>
            </a:xfrm>
            <a:prstGeom prst="rect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grpSp>
          <p:nvGrpSpPr>
            <p:cNvPr id="7" name="Group 20"/>
            <p:cNvGrpSpPr>
              <a:grpSpLocks/>
            </p:cNvGrpSpPr>
            <p:nvPr/>
          </p:nvGrpSpPr>
          <p:grpSpPr bwMode="auto">
            <a:xfrm>
              <a:off x="116" y="1403"/>
              <a:ext cx="1585" cy="2893"/>
              <a:chOff x="116" y="-3"/>
              <a:chExt cx="1585" cy="2893"/>
            </a:xfrm>
          </p:grpSpPr>
          <p:grpSp>
            <p:nvGrpSpPr>
              <p:cNvPr id="169" name="Group 21"/>
              <p:cNvGrpSpPr>
                <a:grpSpLocks/>
              </p:cNvGrpSpPr>
              <p:nvPr userDrawn="1"/>
            </p:nvGrpSpPr>
            <p:grpSpPr bwMode="auto">
              <a:xfrm>
                <a:off x="116" y="-3"/>
                <a:ext cx="748" cy="2890"/>
                <a:chOff x="116" y="-3"/>
                <a:chExt cx="748" cy="2890"/>
              </a:xfrm>
            </p:grpSpPr>
            <p:sp>
              <p:nvSpPr>
                <p:cNvPr id="197" name="Line 22"/>
                <p:cNvSpPr>
                  <a:spLocks noChangeShapeType="1"/>
                </p:cNvSpPr>
                <p:nvPr userDrawn="1"/>
              </p:nvSpPr>
              <p:spPr bwMode="gray">
                <a:xfrm>
                  <a:off x="144" y="0"/>
                  <a:ext cx="0" cy="2882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TW" altLang="en-US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98" name="Line 23"/>
                <p:cNvSpPr>
                  <a:spLocks noChangeShapeType="1"/>
                </p:cNvSpPr>
                <p:nvPr userDrawn="1"/>
              </p:nvSpPr>
              <p:spPr bwMode="gray">
                <a:xfrm>
                  <a:off x="295" y="0"/>
                  <a:ext cx="0" cy="2882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TW" altLang="en-US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99" name="Line 24"/>
                <p:cNvSpPr>
                  <a:spLocks noChangeShapeType="1"/>
                </p:cNvSpPr>
                <p:nvPr userDrawn="1"/>
              </p:nvSpPr>
              <p:spPr bwMode="gray">
                <a:xfrm>
                  <a:off x="431" y="0"/>
                  <a:ext cx="0" cy="2882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TW" altLang="en-US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200" name="Line 25"/>
                <p:cNvSpPr>
                  <a:spLocks noChangeShapeType="1"/>
                </p:cNvSpPr>
                <p:nvPr userDrawn="1"/>
              </p:nvSpPr>
              <p:spPr bwMode="gray">
                <a:xfrm>
                  <a:off x="567" y="4"/>
                  <a:ext cx="0" cy="2882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TW" altLang="en-US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201" name="Line 26"/>
                <p:cNvSpPr>
                  <a:spLocks noChangeShapeType="1"/>
                </p:cNvSpPr>
                <p:nvPr userDrawn="1"/>
              </p:nvSpPr>
              <p:spPr bwMode="gray">
                <a:xfrm>
                  <a:off x="703" y="4"/>
                  <a:ext cx="0" cy="2882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TW" altLang="en-US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202" name="Line 27"/>
                <p:cNvSpPr>
                  <a:spLocks noChangeShapeType="1"/>
                </p:cNvSpPr>
                <p:nvPr userDrawn="1"/>
              </p:nvSpPr>
              <p:spPr bwMode="gray">
                <a:xfrm>
                  <a:off x="839" y="-3"/>
                  <a:ext cx="0" cy="2882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TW" altLang="en-US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203" name="Oval 28"/>
                <p:cNvSpPr>
                  <a:spLocks noChangeArrowheads="1"/>
                </p:cNvSpPr>
                <p:nvPr userDrawn="1"/>
              </p:nvSpPr>
              <p:spPr bwMode="gray">
                <a:xfrm>
                  <a:off x="122" y="366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204" name="Oval 29"/>
                <p:cNvSpPr>
                  <a:spLocks noChangeArrowheads="1"/>
                </p:cNvSpPr>
                <p:nvPr userDrawn="1"/>
              </p:nvSpPr>
              <p:spPr bwMode="gray">
                <a:xfrm>
                  <a:off x="120" y="774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205" name="Oval 30"/>
                <p:cNvSpPr>
                  <a:spLocks noChangeArrowheads="1"/>
                </p:cNvSpPr>
                <p:nvPr userDrawn="1"/>
              </p:nvSpPr>
              <p:spPr bwMode="gray">
                <a:xfrm>
                  <a:off x="410" y="98"/>
                  <a:ext cx="44" cy="4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206" name="Oval 31"/>
                <p:cNvSpPr>
                  <a:spLocks noChangeArrowheads="1"/>
                </p:cNvSpPr>
                <p:nvPr userDrawn="1"/>
              </p:nvSpPr>
              <p:spPr bwMode="gray">
                <a:xfrm>
                  <a:off x="410" y="776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207" name="Oval 32"/>
                <p:cNvSpPr>
                  <a:spLocks noChangeArrowheads="1"/>
                </p:cNvSpPr>
                <p:nvPr userDrawn="1"/>
              </p:nvSpPr>
              <p:spPr bwMode="gray">
                <a:xfrm>
                  <a:off x="680" y="509"/>
                  <a:ext cx="44" cy="45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208" name="Oval 33"/>
                <p:cNvSpPr>
                  <a:spLocks noChangeArrowheads="1"/>
                </p:cNvSpPr>
                <p:nvPr userDrawn="1"/>
              </p:nvSpPr>
              <p:spPr bwMode="gray">
                <a:xfrm>
                  <a:off x="680" y="1196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209" name="Oval 34"/>
                <p:cNvSpPr>
                  <a:spLocks noChangeArrowheads="1"/>
                </p:cNvSpPr>
                <p:nvPr userDrawn="1"/>
              </p:nvSpPr>
              <p:spPr bwMode="gray">
                <a:xfrm>
                  <a:off x="816" y="642"/>
                  <a:ext cx="44" cy="4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210" name="Oval 35"/>
                <p:cNvSpPr>
                  <a:spLocks noChangeArrowheads="1"/>
                </p:cNvSpPr>
                <p:nvPr userDrawn="1"/>
              </p:nvSpPr>
              <p:spPr bwMode="gray">
                <a:xfrm>
                  <a:off x="122" y="1062"/>
                  <a:ext cx="44" cy="4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211" name="Oval 36"/>
                <p:cNvSpPr>
                  <a:spLocks noChangeArrowheads="1"/>
                </p:cNvSpPr>
                <p:nvPr userDrawn="1"/>
              </p:nvSpPr>
              <p:spPr bwMode="gray">
                <a:xfrm>
                  <a:off x="120" y="1451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212" name="Oval 37"/>
                <p:cNvSpPr>
                  <a:spLocks noChangeArrowheads="1"/>
                </p:cNvSpPr>
                <p:nvPr userDrawn="1"/>
              </p:nvSpPr>
              <p:spPr bwMode="gray">
                <a:xfrm>
                  <a:off x="125" y="1728"/>
                  <a:ext cx="44" cy="4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213" name="Oval 38"/>
                <p:cNvSpPr>
                  <a:spLocks noChangeArrowheads="1"/>
                </p:cNvSpPr>
                <p:nvPr userDrawn="1"/>
              </p:nvSpPr>
              <p:spPr bwMode="gray">
                <a:xfrm>
                  <a:off x="408" y="1467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214" name="Oval 39"/>
                <p:cNvSpPr>
                  <a:spLocks noChangeArrowheads="1"/>
                </p:cNvSpPr>
                <p:nvPr userDrawn="1"/>
              </p:nvSpPr>
              <p:spPr bwMode="gray">
                <a:xfrm>
                  <a:off x="820" y="1329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215" name="Oval 40"/>
                <p:cNvSpPr>
                  <a:spLocks noChangeArrowheads="1"/>
                </p:cNvSpPr>
                <p:nvPr userDrawn="1"/>
              </p:nvSpPr>
              <p:spPr bwMode="gray">
                <a:xfrm>
                  <a:off x="118" y="2141"/>
                  <a:ext cx="44" cy="4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216" name="Oval 41"/>
                <p:cNvSpPr>
                  <a:spLocks noChangeArrowheads="1"/>
                </p:cNvSpPr>
                <p:nvPr userDrawn="1"/>
              </p:nvSpPr>
              <p:spPr bwMode="gray">
                <a:xfrm>
                  <a:off x="116" y="2417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217" name="Oval 42"/>
                <p:cNvSpPr>
                  <a:spLocks noChangeArrowheads="1"/>
                </p:cNvSpPr>
                <p:nvPr userDrawn="1"/>
              </p:nvSpPr>
              <p:spPr bwMode="gray">
                <a:xfrm>
                  <a:off x="682" y="1865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218" name="Oval 43"/>
                <p:cNvSpPr>
                  <a:spLocks noChangeArrowheads="1"/>
                </p:cNvSpPr>
                <p:nvPr userDrawn="1"/>
              </p:nvSpPr>
              <p:spPr bwMode="gray">
                <a:xfrm>
                  <a:off x="406" y="2143"/>
                  <a:ext cx="44" cy="4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219" name="Oval 44"/>
                <p:cNvSpPr>
                  <a:spLocks noChangeArrowheads="1"/>
                </p:cNvSpPr>
                <p:nvPr userDrawn="1"/>
              </p:nvSpPr>
              <p:spPr bwMode="gray">
                <a:xfrm>
                  <a:off x="404" y="2832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220" name="Oval 45"/>
                <p:cNvSpPr>
                  <a:spLocks noChangeArrowheads="1"/>
                </p:cNvSpPr>
                <p:nvPr userDrawn="1"/>
              </p:nvSpPr>
              <p:spPr bwMode="gray">
                <a:xfrm>
                  <a:off x="818" y="2000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221" name="Oval 46"/>
                <p:cNvSpPr>
                  <a:spLocks noChangeArrowheads="1"/>
                </p:cNvSpPr>
                <p:nvPr userDrawn="1"/>
              </p:nvSpPr>
              <p:spPr bwMode="gray">
                <a:xfrm>
                  <a:off x="672" y="2564"/>
                  <a:ext cx="44" cy="4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222" name="Oval 47"/>
                <p:cNvSpPr>
                  <a:spLocks noChangeArrowheads="1"/>
                </p:cNvSpPr>
                <p:nvPr userDrawn="1"/>
              </p:nvSpPr>
              <p:spPr bwMode="gray">
                <a:xfrm>
                  <a:off x="820" y="2706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</p:grpSp>
          <p:grpSp>
            <p:nvGrpSpPr>
              <p:cNvPr id="170" name="Group 48"/>
              <p:cNvGrpSpPr>
                <a:grpSpLocks/>
              </p:cNvGrpSpPr>
              <p:nvPr userDrawn="1"/>
            </p:nvGrpSpPr>
            <p:grpSpPr bwMode="auto">
              <a:xfrm>
                <a:off x="953" y="0"/>
                <a:ext cx="748" cy="2890"/>
                <a:chOff x="116" y="-3"/>
                <a:chExt cx="748" cy="2890"/>
              </a:xfrm>
            </p:grpSpPr>
            <p:sp>
              <p:nvSpPr>
                <p:cNvPr id="171" name="Line 49"/>
                <p:cNvSpPr>
                  <a:spLocks noChangeShapeType="1"/>
                </p:cNvSpPr>
                <p:nvPr userDrawn="1"/>
              </p:nvSpPr>
              <p:spPr bwMode="gray">
                <a:xfrm>
                  <a:off x="144" y="0"/>
                  <a:ext cx="0" cy="2882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TW" altLang="en-US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72" name="Line 50"/>
                <p:cNvSpPr>
                  <a:spLocks noChangeShapeType="1"/>
                </p:cNvSpPr>
                <p:nvPr userDrawn="1"/>
              </p:nvSpPr>
              <p:spPr bwMode="gray">
                <a:xfrm>
                  <a:off x="295" y="0"/>
                  <a:ext cx="0" cy="2882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TW" altLang="en-US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73" name="Line 51"/>
                <p:cNvSpPr>
                  <a:spLocks noChangeShapeType="1"/>
                </p:cNvSpPr>
                <p:nvPr userDrawn="1"/>
              </p:nvSpPr>
              <p:spPr bwMode="gray">
                <a:xfrm>
                  <a:off x="431" y="0"/>
                  <a:ext cx="0" cy="2882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TW" altLang="en-US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74" name="Line 52"/>
                <p:cNvSpPr>
                  <a:spLocks noChangeShapeType="1"/>
                </p:cNvSpPr>
                <p:nvPr userDrawn="1"/>
              </p:nvSpPr>
              <p:spPr bwMode="gray">
                <a:xfrm>
                  <a:off x="567" y="4"/>
                  <a:ext cx="0" cy="2882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TW" altLang="en-US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75" name="Line 53"/>
                <p:cNvSpPr>
                  <a:spLocks noChangeShapeType="1"/>
                </p:cNvSpPr>
                <p:nvPr userDrawn="1"/>
              </p:nvSpPr>
              <p:spPr bwMode="gray">
                <a:xfrm>
                  <a:off x="703" y="4"/>
                  <a:ext cx="0" cy="2882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TW" altLang="en-US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76" name="Line 54"/>
                <p:cNvSpPr>
                  <a:spLocks noChangeShapeType="1"/>
                </p:cNvSpPr>
                <p:nvPr userDrawn="1"/>
              </p:nvSpPr>
              <p:spPr bwMode="gray">
                <a:xfrm>
                  <a:off x="839" y="-3"/>
                  <a:ext cx="0" cy="2882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TW" altLang="en-US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77" name="Oval 55"/>
                <p:cNvSpPr>
                  <a:spLocks noChangeArrowheads="1"/>
                </p:cNvSpPr>
                <p:nvPr userDrawn="1"/>
              </p:nvSpPr>
              <p:spPr bwMode="gray">
                <a:xfrm>
                  <a:off x="122" y="366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78" name="Oval 56"/>
                <p:cNvSpPr>
                  <a:spLocks noChangeArrowheads="1"/>
                </p:cNvSpPr>
                <p:nvPr userDrawn="1"/>
              </p:nvSpPr>
              <p:spPr bwMode="gray">
                <a:xfrm>
                  <a:off x="120" y="774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79" name="Oval 57"/>
                <p:cNvSpPr>
                  <a:spLocks noChangeArrowheads="1"/>
                </p:cNvSpPr>
                <p:nvPr userDrawn="1"/>
              </p:nvSpPr>
              <p:spPr bwMode="gray">
                <a:xfrm>
                  <a:off x="410" y="98"/>
                  <a:ext cx="44" cy="4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80" name="Oval 58"/>
                <p:cNvSpPr>
                  <a:spLocks noChangeArrowheads="1"/>
                </p:cNvSpPr>
                <p:nvPr userDrawn="1"/>
              </p:nvSpPr>
              <p:spPr bwMode="gray">
                <a:xfrm>
                  <a:off x="410" y="776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81" name="Oval 59"/>
                <p:cNvSpPr>
                  <a:spLocks noChangeArrowheads="1"/>
                </p:cNvSpPr>
                <p:nvPr userDrawn="1"/>
              </p:nvSpPr>
              <p:spPr bwMode="gray">
                <a:xfrm>
                  <a:off x="680" y="509"/>
                  <a:ext cx="44" cy="45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82" name="Oval 60"/>
                <p:cNvSpPr>
                  <a:spLocks noChangeArrowheads="1"/>
                </p:cNvSpPr>
                <p:nvPr userDrawn="1"/>
              </p:nvSpPr>
              <p:spPr bwMode="gray">
                <a:xfrm>
                  <a:off x="680" y="1196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83" name="Oval 61"/>
                <p:cNvSpPr>
                  <a:spLocks noChangeArrowheads="1"/>
                </p:cNvSpPr>
                <p:nvPr userDrawn="1"/>
              </p:nvSpPr>
              <p:spPr bwMode="gray">
                <a:xfrm>
                  <a:off x="816" y="642"/>
                  <a:ext cx="44" cy="4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84" name="Oval 62"/>
                <p:cNvSpPr>
                  <a:spLocks noChangeArrowheads="1"/>
                </p:cNvSpPr>
                <p:nvPr userDrawn="1"/>
              </p:nvSpPr>
              <p:spPr bwMode="gray">
                <a:xfrm>
                  <a:off x="122" y="1062"/>
                  <a:ext cx="44" cy="4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85" name="Oval 63"/>
                <p:cNvSpPr>
                  <a:spLocks noChangeArrowheads="1"/>
                </p:cNvSpPr>
                <p:nvPr userDrawn="1"/>
              </p:nvSpPr>
              <p:spPr bwMode="gray">
                <a:xfrm>
                  <a:off x="120" y="1451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86" name="Oval 64"/>
                <p:cNvSpPr>
                  <a:spLocks noChangeArrowheads="1"/>
                </p:cNvSpPr>
                <p:nvPr userDrawn="1"/>
              </p:nvSpPr>
              <p:spPr bwMode="gray">
                <a:xfrm>
                  <a:off x="125" y="1728"/>
                  <a:ext cx="44" cy="4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87" name="Oval 65"/>
                <p:cNvSpPr>
                  <a:spLocks noChangeArrowheads="1"/>
                </p:cNvSpPr>
                <p:nvPr userDrawn="1"/>
              </p:nvSpPr>
              <p:spPr bwMode="gray">
                <a:xfrm>
                  <a:off x="408" y="1467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88" name="Oval 66"/>
                <p:cNvSpPr>
                  <a:spLocks noChangeArrowheads="1"/>
                </p:cNvSpPr>
                <p:nvPr userDrawn="1"/>
              </p:nvSpPr>
              <p:spPr bwMode="gray">
                <a:xfrm>
                  <a:off x="820" y="1329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89" name="Oval 67"/>
                <p:cNvSpPr>
                  <a:spLocks noChangeArrowheads="1"/>
                </p:cNvSpPr>
                <p:nvPr userDrawn="1"/>
              </p:nvSpPr>
              <p:spPr bwMode="gray">
                <a:xfrm>
                  <a:off x="118" y="2141"/>
                  <a:ext cx="44" cy="4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90" name="Oval 68"/>
                <p:cNvSpPr>
                  <a:spLocks noChangeArrowheads="1"/>
                </p:cNvSpPr>
                <p:nvPr userDrawn="1"/>
              </p:nvSpPr>
              <p:spPr bwMode="gray">
                <a:xfrm>
                  <a:off x="116" y="2417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91" name="Oval 69"/>
                <p:cNvSpPr>
                  <a:spLocks noChangeArrowheads="1"/>
                </p:cNvSpPr>
                <p:nvPr userDrawn="1"/>
              </p:nvSpPr>
              <p:spPr bwMode="gray">
                <a:xfrm>
                  <a:off x="682" y="1865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92" name="Oval 70"/>
                <p:cNvSpPr>
                  <a:spLocks noChangeArrowheads="1"/>
                </p:cNvSpPr>
                <p:nvPr userDrawn="1"/>
              </p:nvSpPr>
              <p:spPr bwMode="gray">
                <a:xfrm>
                  <a:off x="406" y="2143"/>
                  <a:ext cx="44" cy="4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93" name="Oval 71"/>
                <p:cNvSpPr>
                  <a:spLocks noChangeArrowheads="1"/>
                </p:cNvSpPr>
                <p:nvPr userDrawn="1"/>
              </p:nvSpPr>
              <p:spPr bwMode="gray">
                <a:xfrm>
                  <a:off x="404" y="2832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94" name="Oval 72"/>
                <p:cNvSpPr>
                  <a:spLocks noChangeArrowheads="1"/>
                </p:cNvSpPr>
                <p:nvPr userDrawn="1"/>
              </p:nvSpPr>
              <p:spPr bwMode="gray">
                <a:xfrm>
                  <a:off x="818" y="2000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95" name="Oval 73"/>
                <p:cNvSpPr>
                  <a:spLocks noChangeArrowheads="1"/>
                </p:cNvSpPr>
                <p:nvPr userDrawn="1"/>
              </p:nvSpPr>
              <p:spPr bwMode="gray">
                <a:xfrm>
                  <a:off x="672" y="2564"/>
                  <a:ext cx="44" cy="4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96" name="Oval 74"/>
                <p:cNvSpPr>
                  <a:spLocks noChangeArrowheads="1"/>
                </p:cNvSpPr>
                <p:nvPr userDrawn="1"/>
              </p:nvSpPr>
              <p:spPr bwMode="gray">
                <a:xfrm>
                  <a:off x="820" y="2706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</p:grpSp>
        </p:grpSp>
        <p:grpSp>
          <p:nvGrpSpPr>
            <p:cNvPr id="8" name="Group 75"/>
            <p:cNvGrpSpPr>
              <a:grpSpLocks/>
            </p:cNvGrpSpPr>
            <p:nvPr/>
          </p:nvGrpSpPr>
          <p:grpSpPr bwMode="auto">
            <a:xfrm>
              <a:off x="1791" y="1406"/>
              <a:ext cx="1585" cy="2893"/>
              <a:chOff x="116" y="-3"/>
              <a:chExt cx="1585" cy="2893"/>
            </a:xfrm>
          </p:grpSpPr>
          <p:grpSp>
            <p:nvGrpSpPr>
              <p:cNvPr id="115" name="Group 76"/>
              <p:cNvGrpSpPr>
                <a:grpSpLocks/>
              </p:cNvGrpSpPr>
              <p:nvPr userDrawn="1"/>
            </p:nvGrpSpPr>
            <p:grpSpPr bwMode="auto">
              <a:xfrm>
                <a:off x="116" y="-3"/>
                <a:ext cx="748" cy="2890"/>
                <a:chOff x="116" y="-3"/>
                <a:chExt cx="748" cy="2890"/>
              </a:xfrm>
            </p:grpSpPr>
            <p:sp>
              <p:nvSpPr>
                <p:cNvPr id="143" name="Line 77"/>
                <p:cNvSpPr>
                  <a:spLocks noChangeShapeType="1"/>
                </p:cNvSpPr>
                <p:nvPr userDrawn="1"/>
              </p:nvSpPr>
              <p:spPr bwMode="gray">
                <a:xfrm>
                  <a:off x="144" y="0"/>
                  <a:ext cx="0" cy="2882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TW" altLang="en-US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44" name="Line 78"/>
                <p:cNvSpPr>
                  <a:spLocks noChangeShapeType="1"/>
                </p:cNvSpPr>
                <p:nvPr userDrawn="1"/>
              </p:nvSpPr>
              <p:spPr bwMode="gray">
                <a:xfrm>
                  <a:off x="295" y="0"/>
                  <a:ext cx="0" cy="2882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TW" altLang="en-US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45" name="Line 79"/>
                <p:cNvSpPr>
                  <a:spLocks noChangeShapeType="1"/>
                </p:cNvSpPr>
                <p:nvPr userDrawn="1"/>
              </p:nvSpPr>
              <p:spPr bwMode="gray">
                <a:xfrm>
                  <a:off x="431" y="0"/>
                  <a:ext cx="0" cy="2882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TW" altLang="en-US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46" name="Line 80"/>
                <p:cNvSpPr>
                  <a:spLocks noChangeShapeType="1"/>
                </p:cNvSpPr>
                <p:nvPr userDrawn="1"/>
              </p:nvSpPr>
              <p:spPr bwMode="gray">
                <a:xfrm>
                  <a:off x="567" y="4"/>
                  <a:ext cx="0" cy="2882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TW" altLang="en-US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47" name="Line 81"/>
                <p:cNvSpPr>
                  <a:spLocks noChangeShapeType="1"/>
                </p:cNvSpPr>
                <p:nvPr userDrawn="1"/>
              </p:nvSpPr>
              <p:spPr bwMode="gray">
                <a:xfrm>
                  <a:off x="703" y="4"/>
                  <a:ext cx="0" cy="2882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TW" altLang="en-US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48" name="Line 82"/>
                <p:cNvSpPr>
                  <a:spLocks noChangeShapeType="1"/>
                </p:cNvSpPr>
                <p:nvPr userDrawn="1"/>
              </p:nvSpPr>
              <p:spPr bwMode="gray">
                <a:xfrm>
                  <a:off x="839" y="-3"/>
                  <a:ext cx="0" cy="2882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TW" altLang="en-US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49" name="Oval 83"/>
                <p:cNvSpPr>
                  <a:spLocks noChangeArrowheads="1"/>
                </p:cNvSpPr>
                <p:nvPr userDrawn="1"/>
              </p:nvSpPr>
              <p:spPr bwMode="gray">
                <a:xfrm>
                  <a:off x="122" y="366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50" name="Oval 84"/>
                <p:cNvSpPr>
                  <a:spLocks noChangeArrowheads="1"/>
                </p:cNvSpPr>
                <p:nvPr userDrawn="1"/>
              </p:nvSpPr>
              <p:spPr bwMode="gray">
                <a:xfrm>
                  <a:off x="120" y="774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51" name="Oval 85"/>
                <p:cNvSpPr>
                  <a:spLocks noChangeArrowheads="1"/>
                </p:cNvSpPr>
                <p:nvPr userDrawn="1"/>
              </p:nvSpPr>
              <p:spPr bwMode="gray">
                <a:xfrm>
                  <a:off x="410" y="98"/>
                  <a:ext cx="44" cy="4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52" name="Oval 86"/>
                <p:cNvSpPr>
                  <a:spLocks noChangeArrowheads="1"/>
                </p:cNvSpPr>
                <p:nvPr userDrawn="1"/>
              </p:nvSpPr>
              <p:spPr bwMode="gray">
                <a:xfrm>
                  <a:off x="410" y="776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53" name="Oval 87"/>
                <p:cNvSpPr>
                  <a:spLocks noChangeArrowheads="1"/>
                </p:cNvSpPr>
                <p:nvPr userDrawn="1"/>
              </p:nvSpPr>
              <p:spPr bwMode="gray">
                <a:xfrm>
                  <a:off x="680" y="509"/>
                  <a:ext cx="44" cy="45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54" name="Oval 88"/>
                <p:cNvSpPr>
                  <a:spLocks noChangeArrowheads="1"/>
                </p:cNvSpPr>
                <p:nvPr userDrawn="1"/>
              </p:nvSpPr>
              <p:spPr bwMode="gray">
                <a:xfrm>
                  <a:off x="680" y="1196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55" name="Oval 89"/>
                <p:cNvSpPr>
                  <a:spLocks noChangeArrowheads="1"/>
                </p:cNvSpPr>
                <p:nvPr userDrawn="1"/>
              </p:nvSpPr>
              <p:spPr bwMode="gray">
                <a:xfrm>
                  <a:off x="816" y="642"/>
                  <a:ext cx="44" cy="4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56" name="Oval 90"/>
                <p:cNvSpPr>
                  <a:spLocks noChangeArrowheads="1"/>
                </p:cNvSpPr>
                <p:nvPr userDrawn="1"/>
              </p:nvSpPr>
              <p:spPr bwMode="gray">
                <a:xfrm>
                  <a:off x="122" y="1062"/>
                  <a:ext cx="44" cy="4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57" name="Oval 91"/>
                <p:cNvSpPr>
                  <a:spLocks noChangeArrowheads="1"/>
                </p:cNvSpPr>
                <p:nvPr userDrawn="1"/>
              </p:nvSpPr>
              <p:spPr bwMode="gray">
                <a:xfrm>
                  <a:off x="120" y="1451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58" name="Oval 92"/>
                <p:cNvSpPr>
                  <a:spLocks noChangeArrowheads="1"/>
                </p:cNvSpPr>
                <p:nvPr userDrawn="1"/>
              </p:nvSpPr>
              <p:spPr bwMode="gray">
                <a:xfrm>
                  <a:off x="125" y="1728"/>
                  <a:ext cx="44" cy="4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59" name="Oval 93"/>
                <p:cNvSpPr>
                  <a:spLocks noChangeArrowheads="1"/>
                </p:cNvSpPr>
                <p:nvPr userDrawn="1"/>
              </p:nvSpPr>
              <p:spPr bwMode="gray">
                <a:xfrm>
                  <a:off x="408" y="1467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60" name="Oval 94"/>
                <p:cNvSpPr>
                  <a:spLocks noChangeArrowheads="1"/>
                </p:cNvSpPr>
                <p:nvPr userDrawn="1"/>
              </p:nvSpPr>
              <p:spPr bwMode="gray">
                <a:xfrm>
                  <a:off x="820" y="1329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61" name="Oval 95"/>
                <p:cNvSpPr>
                  <a:spLocks noChangeArrowheads="1"/>
                </p:cNvSpPr>
                <p:nvPr userDrawn="1"/>
              </p:nvSpPr>
              <p:spPr bwMode="gray">
                <a:xfrm>
                  <a:off x="118" y="2141"/>
                  <a:ext cx="44" cy="4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62" name="Oval 96"/>
                <p:cNvSpPr>
                  <a:spLocks noChangeArrowheads="1"/>
                </p:cNvSpPr>
                <p:nvPr userDrawn="1"/>
              </p:nvSpPr>
              <p:spPr bwMode="gray">
                <a:xfrm>
                  <a:off x="116" y="2417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63" name="Oval 97"/>
                <p:cNvSpPr>
                  <a:spLocks noChangeArrowheads="1"/>
                </p:cNvSpPr>
                <p:nvPr userDrawn="1"/>
              </p:nvSpPr>
              <p:spPr bwMode="gray">
                <a:xfrm>
                  <a:off x="682" y="1865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64" name="Oval 98"/>
                <p:cNvSpPr>
                  <a:spLocks noChangeArrowheads="1"/>
                </p:cNvSpPr>
                <p:nvPr userDrawn="1"/>
              </p:nvSpPr>
              <p:spPr bwMode="gray">
                <a:xfrm>
                  <a:off x="406" y="2143"/>
                  <a:ext cx="44" cy="4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65" name="Oval 99"/>
                <p:cNvSpPr>
                  <a:spLocks noChangeArrowheads="1"/>
                </p:cNvSpPr>
                <p:nvPr userDrawn="1"/>
              </p:nvSpPr>
              <p:spPr bwMode="gray">
                <a:xfrm>
                  <a:off x="404" y="2832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66" name="Oval 100"/>
                <p:cNvSpPr>
                  <a:spLocks noChangeArrowheads="1"/>
                </p:cNvSpPr>
                <p:nvPr userDrawn="1"/>
              </p:nvSpPr>
              <p:spPr bwMode="gray">
                <a:xfrm>
                  <a:off x="818" y="2000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67" name="Oval 101"/>
                <p:cNvSpPr>
                  <a:spLocks noChangeArrowheads="1"/>
                </p:cNvSpPr>
                <p:nvPr userDrawn="1"/>
              </p:nvSpPr>
              <p:spPr bwMode="gray">
                <a:xfrm>
                  <a:off x="672" y="2564"/>
                  <a:ext cx="44" cy="4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68" name="Oval 102"/>
                <p:cNvSpPr>
                  <a:spLocks noChangeArrowheads="1"/>
                </p:cNvSpPr>
                <p:nvPr userDrawn="1"/>
              </p:nvSpPr>
              <p:spPr bwMode="gray">
                <a:xfrm>
                  <a:off x="820" y="2706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</p:grpSp>
          <p:grpSp>
            <p:nvGrpSpPr>
              <p:cNvPr id="116" name="Group 103"/>
              <p:cNvGrpSpPr>
                <a:grpSpLocks/>
              </p:cNvGrpSpPr>
              <p:nvPr userDrawn="1"/>
            </p:nvGrpSpPr>
            <p:grpSpPr bwMode="auto">
              <a:xfrm>
                <a:off x="953" y="0"/>
                <a:ext cx="748" cy="2890"/>
                <a:chOff x="116" y="-3"/>
                <a:chExt cx="748" cy="2890"/>
              </a:xfrm>
            </p:grpSpPr>
            <p:sp>
              <p:nvSpPr>
                <p:cNvPr id="117" name="Line 104"/>
                <p:cNvSpPr>
                  <a:spLocks noChangeShapeType="1"/>
                </p:cNvSpPr>
                <p:nvPr userDrawn="1"/>
              </p:nvSpPr>
              <p:spPr bwMode="gray">
                <a:xfrm>
                  <a:off x="144" y="0"/>
                  <a:ext cx="0" cy="2882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TW" altLang="en-US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18" name="Line 105"/>
                <p:cNvSpPr>
                  <a:spLocks noChangeShapeType="1"/>
                </p:cNvSpPr>
                <p:nvPr userDrawn="1"/>
              </p:nvSpPr>
              <p:spPr bwMode="gray">
                <a:xfrm>
                  <a:off x="295" y="0"/>
                  <a:ext cx="0" cy="2882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TW" altLang="en-US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19" name="Line 106"/>
                <p:cNvSpPr>
                  <a:spLocks noChangeShapeType="1"/>
                </p:cNvSpPr>
                <p:nvPr userDrawn="1"/>
              </p:nvSpPr>
              <p:spPr bwMode="gray">
                <a:xfrm>
                  <a:off x="431" y="0"/>
                  <a:ext cx="0" cy="2882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TW" altLang="en-US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20" name="Line 107"/>
                <p:cNvSpPr>
                  <a:spLocks noChangeShapeType="1"/>
                </p:cNvSpPr>
                <p:nvPr userDrawn="1"/>
              </p:nvSpPr>
              <p:spPr bwMode="gray">
                <a:xfrm>
                  <a:off x="567" y="4"/>
                  <a:ext cx="0" cy="2882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TW" altLang="en-US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21" name="Line 108"/>
                <p:cNvSpPr>
                  <a:spLocks noChangeShapeType="1"/>
                </p:cNvSpPr>
                <p:nvPr userDrawn="1"/>
              </p:nvSpPr>
              <p:spPr bwMode="gray">
                <a:xfrm>
                  <a:off x="703" y="4"/>
                  <a:ext cx="0" cy="2882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TW" altLang="en-US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22" name="Line 109"/>
                <p:cNvSpPr>
                  <a:spLocks noChangeShapeType="1"/>
                </p:cNvSpPr>
                <p:nvPr userDrawn="1"/>
              </p:nvSpPr>
              <p:spPr bwMode="gray">
                <a:xfrm>
                  <a:off x="839" y="-3"/>
                  <a:ext cx="0" cy="2882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TW" altLang="en-US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23" name="Oval 110"/>
                <p:cNvSpPr>
                  <a:spLocks noChangeArrowheads="1"/>
                </p:cNvSpPr>
                <p:nvPr userDrawn="1"/>
              </p:nvSpPr>
              <p:spPr bwMode="gray">
                <a:xfrm>
                  <a:off x="122" y="366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24" name="Oval 111"/>
                <p:cNvSpPr>
                  <a:spLocks noChangeArrowheads="1"/>
                </p:cNvSpPr>
                <p:nvPr userDrawn="1"/>
              </p:nvSpPr>
              <p:spPr bwMode="gray">
                <a:xfrm>
                  <a:off x="120" y="774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25" name="Oval 112"/>
                <p:cNvSpPr>
                  <a:spLocks noChangeArrowheads="1"/>
                </p:cNvSpPr>
                <p:nvPr userDrawn="1"/>
              </p:nvSpPr>
              <p:spPr bwMode="gray">
                <a:xfrm>
                  <a:off x="410" y="98"/>
                  <a:ext cx="44" cy="4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26" name="Oval 113"/>
                <p:cNvSpPr>
                  <a:spLocks noChangeArrowheads="1"/>
                </p:cNvSpPr>
                <p:nvPr userDrawn="1"/>
              </p:nvSpPr>
              <p:spPr bwMode="gray">
                <a:xfrm>
                  <a:off x="410" y="776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27" name="Oval 114"/>
                <p:cNvSpPr>
                  <a:spLocks noChangeArrowheads="1"/>
                </p:cNvSpPr>
                <p:nvPr userDrawn="1"/>
              </p:nvSpPr>
              <p:spPr bwMode="gray">
                <a:xfrm>
                  <a:off x="680" y="509"/>
                  <a:ext cx="44" cy="45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28" name="Oval 115"/>
                <p:cNvSpPr>
                  <a:spLocks noChangeArrowheads="1"/>
                </p:cNvSpPr>
                <p:nvPr userDrawn="1"/>
              </p:nvSpPr>
              <p:spPr bwMode="gray">
                <a:xfrm>
                  <a:off x="680" y="1196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29" name="Oval 116"/>
                <p:cNvSpPr>
                  <a:spLocks noChangeArrowheads="1"/>
                </p:cNvSpPr>
                <p:nvPr userDrawn="1"/>
              </p:nvSpPr>
              <p:spPr bwMode="gray">
                <a:xfrm>
                  <a:off x="816" y="642"/>
                  <a:ext cx="44" cy="4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30" name="Oval 117"/>
                <p:cNvSpPr>
                  <a:spLocks noChangeArrowheads="1"/>
                </p:cNvSpPr>
                <p:nvPr userDrawn="1"/>
              </p:nvSpPr>
              <p:spPr bwMode="gray">
                <a:xfrm>
                  <a:off x="122" y="1062"/>
                  <a:ext cx="44" cy="4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31" name="Oval 118"/>
                <p:cNvSpPr>
                  <a:spLocks noChangeArrowheads="1"/>
                </p:cNvSpPr>
                <p:nvPr userDrawn="1"/>
              </p:nvSpPr>
              <p:spPr bwMode="gray">
                <a:xfrm>
                  <a:off x="120" y="1451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32" name="Oval 119"/>
                <p:cNvSpPr>
                  <a:spLocks noChangeArrowheads="1"/>
                </p:cNvSpPr>
                <p:nvPr userDrawn="1"/>
              </p:nvSpPr>
              <p:spPr bwMode="gray">
                <a:xfrm>
                  <a:off x="125" y="1728"/>
                  <a:ext cx="44" cy="4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33" name="Oval 120"/>
                <p:cNvSpPr>
                  <a:spLocks noChangeArrowheads="1"/>
                </p:cNvSpPr>
                <p:nvPr userDrawn="1"/>
              </p:nvSpPr>
              <p:spPr bwMode="gray">
                <a:xfrm>
                  <a:off x="408" y="1467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34" name="Oval 121"/>
                <p:cNvSpPr>
                  <a:spLocks noChangeArrowheads="1"/>
                </p:cNvSpPr>
                <p:nvPr userDrawn="1"/>
              </p:nvSpPr>
              <p:spPr bwMode="gray">
                <a:xfrm>
                  <a:off x="820" y="1329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35" name="Oval 122"/>
                <p:cNvSpPr>
                  <a:spLocks noChangeArrowheads="1"/>
                </p:cNvSpPr>
                <p:nvPr userDrawn="1"/>
              </p:nvSpPr>
              <p:spPr bwMode="gray">
                <a:xfrm>
                  <a:off x="118" y="2141"/>
                  <a:ext cx="44" cy="4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36" name="Oval 123"/>
                <p:cNvSpPr>
                  <a:spLocks noChangeArrowheads="1"/>
                </p:cNvSpPr>
                <p:nvPr userDrawn="1"/>
              </p:nvSpPr>
              <p:spPr bwMode="gray">
                <a:xfrm>
                  <a:off x="116" y="2417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37" name="Oval 124"/>
                <p:cNvSpPr>
                  <a:spLocks noChangeArrowheads="1"/>
                </p:cNvSpPr>
                <p:nvPr userDrawn="1"/>
              </p:nvSpPr>
              <p:spPr bwMode="gray">
                <a:xfrm>
                  <a:off x="682" y="1865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38" name="Oval 125"/>
                <p:cNvSpPr>
                  <a:spLocks noChangeArrowheads="1"/>
                </p:cNvSpPr>
                <p:nvPr userDrawn="1"/>
              </p:nvSpPr>
              <p:spPr bwMode="gray">
                <a:xfrm>
                  <a:off x="406" y="2147"/>
                  <a:ext cx="44" cy="4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39" name="Oval 126"/>
                <p:cNvSpPr>
                  <a:spLocks noChangeArrowheads="1"/>
                </p:cNvSpPr>
                <p:nvPr userDrawn="1"/>
              </p:nvSpPr>
              <p:spPr bwMode="gray">
                <a:xfrm>
                  <a:off x="404" y="2832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40" name="Oval 127"/>
                <p:cNvSpPr>
                  <a:spLocks noChangeArrowheads="1"/>
                </p:cNvSpPr>
                <p:nvPr userDrawn="1"/>
              </p:nvSpPr>
              <p:spPr bwMode="gray">
                <a:xfrm>
                  <a:off x="818" y="2000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41" name="Oval 128"/>
                <p:cNvSpPr>
                  <a:spLocks noChangeArrowheads="1"/>
                </p:cNvSpPr>
                <p:nvPr userDrawn="1"/>
              </p:nvSpPr>
              <p:spPr bwMode="gray">
                <a:xfrm>
                  <a:off x="672" y="2564"/>
                  <a:ext cx="44" cy="4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42" name="Oval 129"/>
                <p:cNvSpPr>
                  <a:spLocks noChangeArrowheads="1"/>
                </p:cNvSpPr>
                <p:nvPr userDrawn="1"/>
              </p:nvSpPr>
              <p:spPr bwMode="gray">
                <a:xfrm>
                  <a:off x="820" y="2706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</p:grpSp>
        </p:grpSp>
        <p:grpSp>
          <p:nvGrpSpPr>
            <p:cNvPr id="9" name="Group 130"/>
            <p:cNvGrpSpPr>
              <a:grpSpLocks/>
            </p:cNvGrpSpPr>
            <p:nvPr/>
          </p:nvGrpSpPr>
          <p:grpSpPr bwMode="auto">
            <a:xfrm>
              <a:off x="3470" y="1406"/>
              <a:ext cx="1585" cy="2893"/>
              <a:chOff x="116" y="-3"/>
              <a:chExt cx="1585" cy="2893"/>
            </a:xfrm>
          </p:grpSpPr>
          <p:grpSp>
            <p:nvGrpSpPr>
              <p:cNvPr id="61" name="Group 131"/>
              <p:cNvGrpSpPr>
                <a:grpSpLocks/>
              </p:cNvGrpSpPr>
              <p:nvPr userDrawn="1"/>
            </p:nvGrpSpPr>
            <p:grpSpPr bwMode="auto">
              <a:xfrm>
                <a:off x="116" y="-3"/>
                <a:ext cx="748" cy="2890"/>
                <a:chOff x="116" y="-3"/>
                <a:chExt cx="748" cy="2890"/>
              </a:xfrm>
            </p:grpSpPr>
            <p:sp>
              <p:nvSpPr>
                <p:cNvPr id="89" name="Line 132"/>
                <p:cNvSpPr>
                  <a:spLocks noChangeShapeType="1"/>
                </p:cNvSpPr>
                <p:nvPr userDrawn="1"/>
              </p:nvSpPr>
              <p:spPr bwMode="gray">
                <a:xfrm>
                  <a:off x="144" y="0"/>
                  <a:ext cx="0" cy="2882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TW" altLang="en-US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90" name="Line 133"/>
                <p:cNvSpPr>
                  <a:spLocks noChangeShapeType="1"/>
                </p:cNvSpPr>
                <p:nvPr userDrawn="1"/>
              </p:nvSpPr>
              <p:spPr bwMode="gray">
                <a:xfrm>
                  <a:off x="295" y="0"/>
                  <a:ext cx="0" cy="2882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TW" altLang="en-US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91" name="Line 134"/>
                <p:cNvSpPr>
                  <a:spLocks noChangeShapeType="1"/>
                </p:cNvSpPr>
                <p:nvPr userDrawn="1"/>
              </p:nvSpPr>
              <p:spPr bwMode="gray">
                <a:xfrm>
                  <a:off x="431" y="0"/>
                  <a:ext cx="0" cy="2882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TW" altLang="en-US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92" name="Line 135"/>
                <p:cNvSpPr>
                  <a:spLocks noChangeShapeType="1"/>
                </p:cNvSpPr>
                <p:nvPr userDrawn="1"/>
              </p:nvSpPr>
              <p:spPr bwMode="gray">
                <a:xfrm>
                  <a:off x="567" y="4"/>
                  <a:ext cx="0" cy="2882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TW" altLang="en-US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93" name="Line 136"/>
                <p:cNvSpPr>
                  <a:spLocks noChangeShapeType="1"/>
                </p:cNvSpPr>
                <p:nvPr userDrawn="1"/>
              </p:nvSpPr>
              <p:spPr bwMode="gray">
                <a:xfrm>
                  <a:off x="703" y="4"/>
                  <a:ext cx="0" cy="2882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TW" altLang="en-US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94" name="Line 137"/>
                <p:cNvSpPr>
                  <a:spLocks noChangeShapeType="1"/>
                </p:cNvSpPr>
                <p:nvPr userDrawn="1"/>
              </p:nvSpPr>
              <p:spPr bwMode="gray">
                <a:xfrm>
                  <a:off x="839" y="-3"/>
                  <a:ext cx="0" cy="2882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TW" altLang="en-US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95" name="Oval 138"/>
                <p:cNvSpPr>
                  <a:spLocks noChangeArrowheads="1"/>
                </p:cNvSpPr>
                <p:nvPr userDrawn="1"/>
              </p:nvSpPr>
              <p:spPr bwMode="gray">
                <a:xfrm>
                  <a:off x="122" y="366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96" name="Oval 139"/>
                <p:cNvSpPr>
                  <a:spLocks noChangeArrowheads="1"/>
                </p:cNvSpPr>
                <p:nvPr userDrawn="1"/>
              </p:nvSpPr>
              <p:spPr bwMode="gray">
                <a:xfrm>
                  <a:off x="120" y="774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97" name="Oval 140"/>
                <p:cNvSpPr>
                  <a:spLocks noChangeArrowheads="1"/>
                </p:cNvSpPr>
                <p:nvPr userDrawn="1"/>
              </p:nvSpPr>
              <p:spPr bwMode="gray">
                <a:xfrm>
                  <a:off x="410" y="98"/>
                  <a:ext cx="44" cy="4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98" name="Oval 141"/>
                <p:cNvSpPr>
                  <a:spLocks noChangeArrowheads="1"/>
                </p:cNvSpPr>
                <p:nvPr userDrawn="1"/>
              </p:nvSpPr>
              <p:spPr bwMode="gray">
                <a:xfrm>
                  <a:off x="410" y="776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99" name="Oval 142"/>
                <p:cNvSpPr>
                  <a:spLocks noChangeArrowheads="1"/>
                </p:cNvSpPr>
                <p:nvPr userDrawn="1"/>
              </p:nvSpPr>
              <p:spPr bwMode="gray">
                <a:xfrm>
                  <a:off x="680" y="509"/>
                  <a:ext cx="44" cy="45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00" name="Oval 143"/>
                <p:cNvSpPr>
                  <a:spLocks noChangeArrowheads="1"/>
                </p:cNvSpPr>
                <p:nvPr userDrawn="1"/>
              </p:nvSpPr>
              <p:spPr bwMode="gray">
                <a:xfrm>
                  <a:off x="680" y="1196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01" name="Oval 144"/>
                <p:cNvSpPr>
                  <a:spLocks noChangeArrowheads="1"/>
                </p:cNvSpPr>
                <p:nvPr userDrawn="1"/>
              </p:nvSpPr>
              <p:spPr bwMode="gray">
                <a:xfrm>
                  <a:off x="816" y="642"/>
                  <a:ext cx="44" cy="4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02" name="Oval 145"/>
                <p:cNvSpPr>
                  <a:spLocks noChangeArrowheads="1"/>
                </p:cNvSpPr>
                <p:nvPr userDrawn="1"/>
              </p:nvSpPr>
              <p:spPr bwMode="gray">
                <a:xfrm>
                  <a:off x="122" y="1062"/>
                  <a:ext cx="44" cy="4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03" name="Oval 146"/>
                <p:cNvSpPr>
                  <a:spLocks noChangeArrowheads="1"/>
                </p:cNvSpPr>
                <p:nvPr userDrawn="1"/>
              </p:nvSpPr>
              <p:spPr bwMode="gray">
                <a:xfrm>
                  <a:off x="120" y="1451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04" name="Oval 147"/>
                <p:cNvSpPr>
                  <a:spLocks noChangeArrowheads="1"/>
                </p:cNvSpPr>
                <p:nvPr userDrawn="1"/>
              </p:nvSpPr>
              <p:spPr bwMode="gray">
                <a:xfrm>
                  <a:off x="125" y="1728"/>
                  <a:ext cx="44" cy="4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05" name="Oval 148"/>
                <p:cNvSpPr>
                  <a:spLocks noChangeArrowheads="1"/>
                </p:cNvSpPr>
                <p:nvPr userDrawn="1"/>
              </p:nvSpPr>
              <p:spPr bwMode="gray">
                <a:xfrm>
                  <a:off x="408" y="1467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06" name="Oval 149"/>
                <p:cNvSpPr>
                  <a:spLocks noChangeArrowheads="1"/>
                </p:cNvSpPr>
                <p:nvPr userDrawn="1"/>
              </p:nvSpPr>
              <p:spPr bwMode="gray">
                <a:xfrm>
                  <a:off x="820" y="1329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07" name="Oval 150"/>
                <p:cNvSpPr>
                  <a:spLocks noChangeArrowheads="1"/>
                </p:cNvSpPr>
                <p:nvPr userDrawn="1"/>
              </p:nvSpPr>
              <p:spPr bwMode="gray">
                <a:xfrm>
                  <a:off x="118" y="2141"/>
                  <a:ext cx="44" cy="4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08" name="Oval 151"/>
                <p:cNvSpPr>
                  <a:spLocks noChangeArrowheads="1"/>
                </p:cNvSpPr>
                <p:nvPr userDrawn="1"/>
              </p:nvSpPr>
              <p:spPr bwMode="gray">
                <a:xfrm>
                  <a:off x="116" y="2417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09" name="Oval 152"/>
                <p:cNvSpPr>
                  <a:spLocks noChangeArrowheads="1"/>
                </p:cNvSpPr>
                <p:nvPr userDrawn="1"/>
              </p:nvSpPr>
              <p:spPr bwMode="gray">
                <a:xfrm>
                  <a:off x="682" y="1865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10" name="Oval 153"/>
                <p:cNvSpPr>
                  <a:spLocks noChangeArrowheads="1"/>
                </p:cNvSpPr>
                <p:nvPr userDrawn="1"/>
              </p:nvSpPr>
              <p:spPr bwMode="gray">
                <a:xfrm>
                  <a:off x="406" y="2143"/>
                  <a:ext cx="44" cy="4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11" name="Oval 154"/>
                <p:cNvSpPr>
                  <a:spLocks noChangeArrowheads="1"/>
                </p:cNvSpPr>
                <p:nvPr userDrawn="1"/>
              </p:nvSpPr>
              <p:spPr bwMode="gray">
                <a:xfrm>
                  <a:off x="404" y="2832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12" name="Oval 155"/>
                <p:cNvSpPr>
                  <a:spLocks noChangeArrowheads="1"/>
                </p:cNvSpPr>
                <p:nvPr userDrawn="1"/>
              </p:nvSpPr>
              <p:spPr bwMode="gray">
                <a:xfrm>
                  <a:off x="818" y="2000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13" name="Oval 156"/>
                <p:cNvSpPr>
                  <a:spLocks noChangeArrowheads="1"/>
                </p:cNvSpPr>
                <p:nvPr userDrawn="1"/>
              </p:nvSpPr>
              <p:spPr bwMode="gray">
                <a:xfrm>
                  <a:off x="672" y="2564"/>
                  <a:ext cx="44" cy="4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114" name="Oval 157"/>
                <p:cNvSpPr>
                  <a:spLocks noChangeArrowheads="1"/>
                </p:cNvSpPr>
                <p:nvPr userDrawn="1"/>
              </p:nvSpPr>
              <p:spPr bwMode="gray">
                <a:xfrm>
                  <a:off x="820" y="2706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</p:grpSp>
          <p:grpSp>
            <p:nvGrpSpPr>
              <p:cNvPr id="62" name="Group 158"/>
              <p:cNvGrpSpPr>
                <a:grpSpLocks/>
              </p:cNvGrpSpPr>
              <p:nvPr userDrawn="1"/>
            </p:nvGrpSpPr>
            <p:grpSpPr bwMode="auto">
              <a:xfrm>
                <a:off x="953" y="0"/>
                <a:ext cx="748" cy="2890"/>
                <a:chOff x="116" y="-3"/>
                <a:chExt cx="748" cy="2890"/>
              </a:xfrm>
            </p:grpSpPr>
            <p:sp>
              <p:nvSpPr>
                <p:cNvPr id="63" name="Line 159"/>
                <p:cNvSpPr>
                  <a:spLocks noChangeShapeType="1"/>
                </p:cNvSpPr>
                <p:nvPr userDrawn="1"/>
              </p:nvSpPr>
              <p:spPr bwMode="gray">
                <a:xfrm>
                  <a:off x="144" y="0"/>
                  <a:ext cx="0" cy="2882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TW" altLang="en-US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64" name="Line 160"/>
                <p:cNvSpPr>
                  <a:spLocks noChangeShapeType="1"/>
                </p:cNvSpPr>
                <p:nvPr userDrawn="1"/>
              </p:nvSpPr>
              <p:spPr bwMode="gray">
                <a:xfrm>
                  <a:off x="295" y="0"/>
                  <a:ext cx="0" cy="2882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TW" altLang="en-US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65" name="Line 161"/>
                <p:cNvSpPr>
                  <a:spLocks noChangeShapeType="1"/>
                </p:cNvSpPr>
                <p:nvPr userDrawn="1"/>
              </p:nvSpPr>
              <p:spPr bwMode="gray">
                <a:xfrm>
                  <a:off x="431" y="0"/>
                  <a:ext cx="0" cy="2882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TW" altLang="en-US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66" name="Line 162"/>
                <p:cNvSpPr>
                  <a:spLocks noChangeShapeType="1"/>
                </p:cNvSpPr>
                <p:nvPr userDrawn="1"/>
              </p:nvSpPr>
              <p:spPr bwMode="gray">
                <a:xfrm>
                  <a:off x="567" y="4"/>
                  <a:ext cx="0" cy="2882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TW" altLang="en-US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67" name="Line 163"/>
                <p:cNvSpPr>
                  <a:spLocks noChangeShapeType="1"/>
                </p:cNvSpPr>
                <p:nvPr userDrawn="1"/>
              </p:nvSpPr>
              <p:spPr bwMode="gray">
                <a:xfrm>
                  <a:off x="703" y="4"/>
                  <a:ext cx="0" cy="2882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TW" altLang="en-US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68" name="Line 164"/>
                <p:cNvSpPr>
                  <a:spLocks noChangeShapeType="1"/>
                </p:cNvSpPr>
                <p:nvPr userDrawn="1"/>
              </p:nvSpPr>
              <p:spPr bwMode="gray">
                <a:xfrm>
                  <a:off x="839" y="-3"/>
                  <a:ext cx="0" cy="2882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TW" altLang="en-US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69" name="Oval 165"/>
                <p:cNvSpPr>
                  <a:spLocks noChangeArrowheads="1"/>
                </p:cNvSpPr>
                <p:nvPr userDrawn="1"/>
              </p:nvSpPr>
              <p:spPr bwMode="gray">
                <a:xfrm>
                  <a:off x="122" y="366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70" name="Oval 166"/>
                <p:cNvSpPr>
                  <a:spLocks noChangeArrowheads="1"/>
                </p:cNvSpPr>
                <p:nvPr userDrawn="1"/>
              </p:nvSpPr>
              <p:spPr bwMode="gray">
                <a:xfrm>
                  <a:off x="120" y="774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71" name="Oval 167"/>
                <p:cNvSpPr>
                  <a:spLocks noChangeArrowheads="1"/>
                </p:cNvSpPr>
                <p:nvPr userDrawn="1"/>
              </p:nvSpPr>
              <p:spPr bwMode="gray">
                <a:xfrm>
                  <a:off x="410" y="98"/>
                  <a:ext cx="44" cy="4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72" name="Oval 168"/>
                <p:cNvSpPr>
                  <a:spLocks noChangeArrowheads="1"/>
                </p:cNvSpPr>
                <p:nvPr userDrawn="1"/>
              </p:nvSpPr>
              <p:spPr bwMode="gray">
                <a:xfrm>
                  <a:off x="410" y="776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73" name="Oval 169"/>
                <p:cNvSpPr>
                  <a:spLocks noChangeArrowheads="1"/>
                </p:cNvSpPr>
                <p:nvPr userDrawn="1"/>
              </p:nvSpPr>
              <p:spPr bwMode="gray">
                <a:xfrm>
                  <a:off x="680" y="509"/>
                  <a:ext cx="44" cy="45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74" name="Oval 170"/>
                <p:cNvSpPr>
                  <a:spLocks noChangeArrowheads="1"/>
                </p:cNvSpPr>
                <p:nvPr userDrawn="1"/>
              </p:nvSpPr>
              <p:spPr bwMode="gray">
                <a:xfrm>
                  <a:off x="680" y="1196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75" name="Oval 171"/>
                <p:cNvSpPr>
                  <a:spLocks noChangeArrowheads="1"/>
                </p:cNvSpPr>
                <p:nvPr userDrawn="1"/>
              </p:nvSpPr>
              <p:spPr bwMode="gray">
                <a:xfrm>
                  <a:off x="816" y="642"/>
                  <a:ext cx="44" cy="4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76" name="Oval 172"/>
                <p:cNvSpPr>
                  <a:spLocks noChangeArrowheads="1"/>
                </p:cNvSpPr>
                <p:nvPr userDrawn="1"/>
              </p:nvSpPr>
              <p:spPr bwMode="gray">
                <a:xfrm>
                  <a:off x="122" y="1062"/>
                  <a:ext cx="44" cy="4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77" name="Oval 173"/>
                <p:cNvSpPr>
                  <a:spLocks noChangeArrowheads="1"/>
                </p:cNvSpPr>
                <p:nvPr userDrawn="1"/>
              </p:nvSpPr>
              <p:spPr bwMode="gray">
                <a:xfrm>
                  <a:off x="120" y="1451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78" name="Oval 174"/>
                <p:cNvSpPr>
                  <a:spLocks noChangeArrowheads="1"/>
                </p:cNvSpPr>
                <p:nvPr userDrawn="1"/>
              </p:nvSpPr>
              <p:spPr bwMode="gray">
                <a:xfrm>
                  <a:off x="125" y="1728"/>
                  <a:ext cx="44" cy="4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79" name="Oval 175"/>
                <p:cNvSpPr>
                  <a:spLocks noChangeArrowheads="1"/>
                </p:cNvSpPr>
                <p:nvPr userDrawn="1"/>
              </p:nvSpPr>
              <p:spPr bwMode="gray">
                <a:xfrm>
                  <a:off x="408" y="1467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80" name="Oval 176"/>
                <p:cNvSpPr>
                  <a:spLocks noChangeArrowheads="1"/>
                </p:cNvSpPr>
                <p:nvPr userDrawn="1"/>
              </p:nvSpPr>
              <p:spPr bwMode="gray">
                <a:xfrm>
                  <a:off x="820" y="1329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81" name="Oval 177"/>
                <p:cNvSpPr>
                  <a:spLocks noChangeArrowheads="1"/>
                </p:cNvSpPr>
                <p:nvPr userDrawn="1"/>
              </p:nvSpPr>
              <p:spPr bwMode="gray">
                <a:xfrm>
                  <a:off x="118" y="2141"/>
                  <a:ext cx="44" cy="4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82" name="Oval 178"/>
                <p:cNvSpPr>
                  <a:spLocks noChangeArrowheads="1"/>
                </p:cNvSpPr>
                <p:nvPr userDrawn="1"/>
              </p:nvSpPr>
              <p:spPr bwMode="gray">
                <a:xfrm>
                  <a:off x="116" y="2417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83" name="Oval 179"/>
                <p:cNvSpPr>
                  <a:spLocks noChangeArrowheads="1"/>
                </p:cNvSpPr>
                <p:nvPr userDrawn="1"/>
              </p:nvSpPr>
              <p:spPr bwMode="gray">
                <a:xfrm>
                  <a:off x="682" y="1865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84" name="Oval 180"/>
                <p:cNvSpPr>
                  <a:spLocks noChangeArrowheads="1"/>
                </p:cNvSpPr>
                <p:nvPr userDrawn="1"/>
              </p:nvSpPr>
              <p:spPr bwMode="gray">
                <a:xfrm>
                  <a:off x="406" y="2147"/>
                  <a:ext cx="44" cy="4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85" name="Oval 181"/>
                <p:cNvSpPr>
                  <a:spLocks noChangeArrowheads="1"/>
                </p:cNvSpPr>
                <p:nvPr userDrawn="1"/>
              </p:nvSpPr>
              <p:spPr bwMode="gray">
                <a:xfrm>
                  <a:off x="404" y="2832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86" name="Oval 182"/>
                <p:cNvSpPr>
                  <a:spLocks noChangeArrowheads="1"/>
                </p:cNvSpPr>
                <p:nvPr userDrawn="1"/>
              </p:nvSpPr>
              <p:spPr bwMode="gray">
                <a:xfrm>
                  <a:off x="818" y="2000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87" name="Oval 183"/>
                <p:cNvSpPr>
                  <a:spLocks noChangeArrowheads="1"/>
                </p:cNvSpPr>
                <p:nvPr userDrawn="1"/>
              </p:nvSpPr>
              <p:spPr bwMode="gray">
                <a:xfrm>
                  <a:off x="672" y="2564"/>
                  <a:ext cx="44" cy="4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88" name="Oval 184"/>
                <p:cNvSpPr>
                  <a:spLocks noChangeArrowheads="1"/>
                </p:cNvSpPr>
                <p:nvPr userDrawn="1"/>
              </p:nvSpPr>
              <p:spPr bwMode="gray">
                <a:xfrm>
                  <a:off x="820" y="2706"/>
                  <a:ext cx="44" cy="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800">
                    <a:latin typeface="Arial" pitchFamily="34" charset="0"/>
                    <a:ea typeface="SimSun" pitchFamily="2" charset="-122"/>
                  </a:endParaRPr>
                </a:p>
              </p:txBody>
            </p:sp>
          </p:grpSp>
        </p:grpSp>
        <p:sp>
          <p:nvSpPr>
            <p:cNvPr id="10" name="Line 185"/>
            <p:cNvSpPr>
              <a:spLocks noChangeShapeType="1"/>
            </p:cNvSpPr>
            <p:nvPr/>
          </p:nvSpPr>
          <p:spPr bwMode="gray">
            <a:xfrm>
              <a:off x="5173" y="1412"/>
              <a:ext cx="0" cy="288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TW" altLang="en-US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1" name="Line 186"/>
            <p:cNvSpPr>
              <a:spLocks noChangeShapeType="1"/>
            </p:cNvSpPr>
            <p:nvPr/>
          </p:nvSpPr>
          <p:spPr bwMode="gray">
            <a:xfrm>
              <a:off x="5324" y="1412"/>
              <a:ext cx="0" cy="288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TW" altLang="en-US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2" name="Line 187"/>
            <p:cNvSpPr>
              <a:spLocks noChangeShapeType="1"/>
            </p:cNvSpPr>
            <p:nvPr/>
          </p:nvSpPr>
          <p:spPr bwMode="gray">
            <a:xfrm>
              <a:off x="5460" y="1412"/>
              <a:ext cx="0" cy="288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TW" altLang="en-US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3" name="Line 188"/>
            <p:cNvSpPr>
              <a:spLocks noChangeShapeType="1"/>
            </p:cNvSpPr>
            <p:nvPr/>
          </p:nvSpPr>
          <p:spPr bwMode="gray">
            <a:xfrm>
              <a:off x="5596" y="1416"/>
              <a:ext cx="0" cy="288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TW" altLang="en-US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4" name="Line 189"/>
            <p:cNvSpPr>
              <a:spLocks noChangeShapeType="1"/>
            </p:cNvSpPr>
            <p:nvPr/>
          </p:nvSpPr>
          <p:spPr bwMode="gray">
            <a:xfrm>
              <a:off x="5732" y="1416"/>
              <a:ext cx="0" cy="288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TW" altLang="en-US">
                <a:latin typeface="Arial" pitchFamily="34" charset="0"/>
                <a:ea typeface="SimSun" pitchFamily="2" charset="-122"/>
              </a:endParaRPr>
            </a:p>
          </p:txBody>
        </p:sp>
        <p:grpSp>
          <p:nvGrpSpPr>
            <p:cNvPr id="15" name="Group 190"/>
            <p:cNvGrpSpPr>
              <a:grpSpLocks/>
            </p:cNvGrpSpPr>
            <p:nvPr/>
          </p:nvGrpSpPr>
          <p:grpSpPr bwMode="auto">
            <a:xfrm>
              <a:off x="-3" y="1465"/>
              <a:ext cx="5763" cy="2778"/>
              <a:chOff x="-3" y="1510"/>
              <a:chExt cx="5763" cy="2778"/>
            </a:xfrm>
          </p:grpSpPr>
          <p:grpSp>
            <p:nvGrpSpPr>
              <p:cNvPr id="17" name="Group 191"/>
              <p:cNvGrpSpPr>
                <a:grpSpLocks/>
              </p:cNvGrpSpPr>
              <p:nvPr userDrawn="1"/>
            </p:nvGrpSpPr>
            <p:grpSpPr bwMode="auto">
              <a:xfrm>
                <a:off x="-1" y="1525"/>
                <a:ext cx="5758" cy="272"/>
                <a:chOff x="5" y="119"/>
                <a:chExt cx="5763" cy="272"/>
              </a:xfrm>
            </p:grpSpPr>
            <p:sp>
              <p:nvSpPr>
                <p:cNvPr id="58" name="Line 192"/>
                <p:cNvSpPr>
                  <a:spLocks noChangeShapeType="1"/>
                </p:cNvSpPr>
                <p:nvPr userDrawn="1"/>
              </p:nvSpPr>
              <p:spPr bwMode="gray">
                <a:xfrm>
                  <a:off x="7" y="119"/>
                  <a:ext cx="5760" cy="0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TW" altLang="en-US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59" name="Line 193"/>
                <p:cNvSpPr>
                  <a:spLocks noChangeShapeType="1"/>
                </p:cNvSpPr>
                <p:nvPr userDrawn="1"/>
              </p:nvSpPr>
              <p:spPr bwMode="gray">
                <a:xfrm>
                  <a:off x="8" y="256"/>
                  <a:ext cx="5760" cy="0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TW" altLang="en-US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60" name="Line 194"/>
                <p:cNvSpPr>
                  <a:spLocks noChangeShapeType="1"/>
                </p:cNvSpPr>
                <p:nvPr userDrawn="1"/>
              </p:nvSpPr>
              <p:spPr bwMode="gray">
                <a:xfrm>
                  <a:off x="5" y="391"/>
                  <a:ext cx="5760" cy="0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TW" altLang="en-US">
                    <a:latin typeface="Arial" pitchFamily="34" charset="0"/>
                    <a:ea typeface="SimSun" pitchFamily="2" charset="-122"/>
                  </a:endParaRPr>
                </a:p>
              </p:txBody>
            </p:sp>
          </p:grpSp>
          <p:grpSp>
            <p:nvGrpSpPr>
              <p:cNvPr id="18" name="Group 195"/>
              <p:cNvGrpSpPr>
                <a:grpSpLocks/>
              </p:cNvGrpSpPr>
              <p:nvPr userDrawn="1"/>
            </p:nvGrpSpPr>
            <p:grpSpPr bwMode="auto">
              <a:xfrm>
                <a:off x="2" y="1933"/>
                <a:ext cx="5758" cy="272"/>
                <a:chOff x="5" y="119"/>
                <a:chExt cx="5763" cy="272"/>
              </a:xfrm>
            </p:grpSpPr>
            <p:sp>
              <p:nvSpPr>
                <p:cNvPr id="55" name="Line 196"/>
                <p:cNvSpPr>
                  <a:spLocks noChangeShapeType="1"/>
                </p:cNvSpPr>
                <p:nvPr userDrawn="1"/>
              </p:nvSpPr>
              <p:spPr bwMode="gray">
                <a:xfrm>
                  <a:off x="7" y="119"/>
                  <a:ext cx="5760" cy="0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TW" altLang="en-US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56" name="Line 197"/>
                <p:cNvSpPr>
                  <a:spLocks noChangeShapeType="1"/>
                </p:cNvSpPr>
                <p:nvPr userDrawn="1"/>
              </p:nvSpPr>
              <p:spPr bwMode="gray">
                <a:xfrm>
                  <a:off x="8" y="255"/>
                  <a:ext cx="5760" cy="0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TW" altLang="en-US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57" name="Line 198"/>
                <p:cNvSpPr>
                  <a:spLocks noChangeShapeType="1"/>
                </p:cNvSpPr>
                <p:nvPr userDrawn="1"/>
              </p:nvSpPr>
              <p:spPr bwMode="gray">
                <a:xfrm>
                  <a:off x="5" y="391"/>
                  <a:ext cx="5760" cy="0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TW" altLang="en-US">
                    <a:latin typeface="Arial" pitchFamily="34" charset="0"/>
                    <a:ea typeface="SimSun" pitchFamily="2" charset="-122"/>
                  </a:endParaRPr>
                </a:p>
              </p:txBody>
            </p:sp>
          </p:grpSp>
          <p:grpSp>
            <p:nvGrpSpPr>
              <p:cNvPr id="19" name="Group 199"/>
              <p:cNvGrpSpPr>
                <a:grpSpLocks/>
              </p:cNvGrpSpPr>
              <p:nvPr userDrawn="1"/>
            </p:nvGrpSpPr>
            <p:grpSpPr bwMode="auto">
              <a:xfrm>
                <a:off x="-2" y="2352"/>
                <a:ext cx="5752" cy="272"/>
                <a:chOff x="5" y="119"/>
                <a:chExt cx="5763" cy="272"/>
              </a:xfrm>
            </p:grpSpPr>
            <p:sp>
              <p:nvSpPr>
                <p:cNvPr id="52" name="Line 200"/>
                <p:cNvSpPr>
                  <a:spLocks noChangeShapeType="1"/>
                </p:cNvSpPr>
                <p:nvPr userDrawn="1"/>
              </p:nvSpPr>
              <p:spPr bwMode="gray">
                <a:xfrm>
                  <a:off x="7" y="119"/>
                  <a:ext cx="5760" cy="0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TW" altLang="en-US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53" name="Line 201"/>
                <p:cNvSpPr>
                  <a:spLocks noChangeShapeType="1"/>
                </p:cNvSpPr>
                <p:nvPr userDrawn="1"/>
              </p:nvSpPr>
              <p:spPr bwMode="gray">
                <a:xfrm>
                  <a:off x="8" y="255"/>
                  <a:ext cx="5760" cy="0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TW" altLang="en-US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54" name="Line 202"/>
                <p:cNvSpPr>
                  <a:spLocks noChangeShapeType="1"/>
                </p:cNvSpPr>
                <p:nvPr userDrawn="1"/>
              </p:nvSpPr>
              <p:spPr bwMode="gray">
                <a:xfrm>
                  <a:off x="5" y="391"/>
                  <a:ext cx="5760" cy="0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TW" altLang="en-US">
                    <a:latin typeface="Arial" pitchFamily="34" charset="0"/>
                    <a:ea typeface="SimSun" pitchFamily="2" charset="-122"/>
                  </a:endParaRPr>
                </a:p>
              </p:txBody>
            </p:sp>
          </p:grpSp>
          <p:grpSp>
            <p:nvGrpSpPr>
              <p:cNvPr id="20" name="Group 203"/>
              <p:cNvGrpSpPr>
                <a:grpSpLocks/>
              </p:cNvGrpSpPr>
              <p:nvPr userDrawn="1"/>
            </p:nvGrpSpPr>
            <p:grpSpPr bwMode="auto">
              <a:xfrm>
                <a:off x="-2" y="2750"/>
                <a:ext cx="5759" cy="272"/>
                <a:chOff x="5" y="119"/>
                <a:chExt cx="5763" cy="272"/>
              </a:xfrm>
            </p:grpSpPr>
            <p:sp>
              <p:nvSpPr>
                <p:cNvPr id="49" name="Line 204"/>
                <p:cNvSpPr>
                  <a:spLocks noChangeShapeType="1"/>
                </p:cNvSpPr>
                <p:nvPr userDrawn="1"/>
              </p:nvSpPr>
              <p:spPr bwMode="gray">
                <a:xfrm>
                  <a:off x="7" y="119"/>
                  <a:ext cx="5760" cy="0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TW" altLang="en-US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50" name="Line 205"/>
                <p:cNvSpPr>
                  <a:spLocks noChangeShapeType="1"/>
                </p:cNvSpPr>
                <p:nvPr userDrawn="1"/>
              </p:nvSpPr>
              <p:spPr bwMode="gray">
                <a:xfrm>
                  <a:off x="8" y="255"/>
                  <a:ext cx="5760" cy="0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TW" altLang="en-US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51" name="Line 206"/>
                <p:cNvSpPr>
                  <a:spLocks noChangeShapeType="1"/>
                </p:cNvSpPr>
                <p:nvPr userDrawn="1"/>
              </p:nvSpPr>
              <p:spPr bwMode="gray">
                <a:xfrm>
                  <a:off x="5" y="391"/>
                  <a:ext cx="5760" cy="0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TW" altLang="en-US">
                    <a:latin typeface="Arial" pitchFamily="34" charset="0"/>
                    <a:ea typeface="SimSun" pitchFamily="2" charset="-122"/>
                  </a:endParaRPr>
                </a:p>
              </p:txBody>
            </p:sp>
          </p:grpSp>
          <p:grpSp>
            <p:nvGrpSpPr>
              <p:cNvPr id="21" name="Group 207"/>
              <p:cNvGrpSpPr>
                <a:grpSpLocks/>
              </p:cNvGrpSpPr>
              <p:nvPr userDrawn="1"/>
            </p:nvGrpSpPr>
            <p:grpSpPr bwMode="auto">
              <a:xfrm>
                <a:off x="1" y="3158"/>
                <a:ext cx="5759" cy="272"/>
                <a:chOff x="5" y="119"/>
                <a:chExt cx="5763" cy="272"/>
              </a:xfrm>
            </p:grpSpPr>
            <p:sp>
              <p:nvSpPr>
                <p:cNvPr id="46" name="Line 208"/>
                <p:cNvSpPr>
                  <a:spLocks noChangeShapeType="1"/>
                </p:cNvSpPr>
                <p:nvPr userDrawn="1"/>
              </p:nvSpPr>
              <p:spPr bwMode="gray">
                <a:xfrm>
                  <a:off x="7" y="119"/>
                  <a:ext cx="5760" cy="0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TW" altLang="en-US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47" name="Line 209"/>
                <p:cNvSpPr>
                  <a:spLocks noChangeShapeType="1"/>
                </p:cNvSpPr>
                <p:nvPr userDrawn="1"/>
              </p:nvSpPr>
              <p:spPr bwMode="gray">
                <a:xfrm>
                  <a:off x="8" y="255"/>
                  <a:ext cx="5760" cy="0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TW" altLang="en-US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48" name="Line 210"/>
                <p:cNvSpPr>
                  <a:spLocks noChangeShapeType="1"/>
                </p:cNvSpPr>
                <p:nvPr userDrawn="1"/>
              </p:nvSpPr>
              <p:spPr bwMode="gray">
                <a:xfrm>
                  <a:off x="5" y="391"/>
                  <a:ext cx="5760" cy="0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TW" altLang="en-US">
                    <a:latin typeface="Arial" pitchFamily="34" charset="0"/>
                    <a:ea typeface="SimSun" pitchFamily="2" charset="-122"/>
                  </a:endParaRPr>
                </a:p>
              </p:txBody>
            </p:sp>
          </p:grpSp>
          <p:grpSp>
            <p:nvGrpSpPr>
              <p:cNvPr id="22" name="Group 211"/>
              <p:cNvGrpSpPr>
                <a:grpSpLocks/>
              </p:cNvGrpSpPr>
              <p:nvPr userDrawn="1"/>
            </p:nvGrpSpPr>
            <p:grpSpPr bwMode="auto">
              <a:xfrm>
                <a:off x="-3" y="3576"/>
                <a:ext cx="5753" cy="272"/>
                <a:chOff x="5" y="119"/>
                <a:chExt cx="5763" cy="272"/>
              </a:xfrm>
            </p:grpSpPr>
            <p:sp>
              <p:nvSpPr>
                <p:cNvPr id="43" name="Line 212"/>
                <p:cNvSpPr>
                  <a:spLocks noChangeShapeType="1"/>
                </p:cNvSpPr>
                <p:nvPr userDrawn="1"/>
              </p:nvSpPr>
              <p:spPr bwMode="gray">
                <a:xfrm>
                  <a:off x="7" y="119"/>
                  <a:ext cx="5760" cy="0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TW" altLang="en-US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44" name="Line 213"/>
                <p:cNvSpPr>
                  <a:spLocks noChangeShapeType="1"/>
                </p:cNvSpPr>
                <p:nvPr userDrawn="1"/>
              </p:nvSpPr>
              <p:spPr bwMode="gray">
                <a:xfrm>
                  <a:off x="8" y="255"/>
                  <a:ext cx="5760" cy="0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TW" altLang="en-US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45" name="Line 214"/>
                <p:cNvSpPr>
                  <a:spLocks noChangeShapeType="1"/>
                </p:cNvSpPr>
                <p:nvPr userDrawn="1"/>
              </p:nvSpPr>
              <p:spPr bwMode="gray">
                <a:xfrm>
                  <a:off x="5" y="391"/>
                  <a:ext cx="5760" cy="0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TW" altLang="en-US">
                    <a:latin typeface="Arial" pitchFamily="34" charset="0"/>
                    <a:ea typeface="SimSun" pitchFamily="2" charset="-122"/>
                  </a:endParaRPr>
                </a:p>
              </p:txBody>
            </p:sp>
          </p:grpSp>
          <p:grpSp>
            <p:nvGrpSpPr>
              <p:cNvPr id="23" name="Group 215"/>
              <p:cNvGrpSpPr>
                <a:grpSpLocks/>
              </p:cNvGrpSpPr>
              <p:nvPr userDrawn="1"/>
            </p:nvGrpSpPr>
            <p:grpSpPr bwMode="auto">
              <a:xfrm>
                <a:off x="-3" y="3999"/>
                <a:ext cx="5757" cy="269"/>
                <a:chOff x="5" y="119"/>
                <a:chExt cx="5763" cy="269"/>
              </a:xfrm>
            </p:grpSpPr>
            <p:sp>
              <p:nvSpPr>
                <p:cNvPr id="40" name="Line 216"/>
                <p:cNvSpPr>
                  <a:spLocks noChangeShapeType="1"/>
                </p:cNvSpPr>
                <p:nvPr userDrawn="1"/>
              </p:nvSpPr>
              <p:spPr bwMode="gray">
                <a:xfrm>
                  <a:off x="7" y="119"/>
                  <a:ext cx="5760" cy="0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TW" altLang="en-US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41" name="Line 217"/>
                <p:cNvSpPr>
                  <a:spLocks noChangeShapeType="1"/>
                </p:cNvSpPr>
                <p:nvPr userDrawn="1"/>
              </p:nvSpPr>
              <p:spPr bwMode="gray">
                <a:xfrm>
                  <a:off x="8" y="253"/>
                  <a:ext cx="5760" cy="0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TW" altLang="en-US">
                    <a:latin typeface="Arial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42" name="Line 218"/>
                <p:cNvSpPr>
                  <a:spLocks noChangeShapeType="1"/>
                </p:cNvSpPr>
                <p:nvPr userDrawn="1"/>
              </p:nvSpPr>
              <p:spPr bwMode="gray">
                <a:xfrm>
                  <a:off x="5" y="387"/>
                  <a:ext cx="5760" cy="0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TW" altLang="en-US">
                    <a:latin typeface="Arial" pitchFamily="34" charset="0"/>
                    <a:ea typeface="SimSun" pitchFamily="2" charset="-122"/>
                  </a:endParaRPr>
                </a:p>
              </p:txBody>
            </p:sp>
          </p:grpSp>
          <p:sp>
            <p:nvSpPr>
              <p:cNvPr id="24" name="Oval 219"/>
              <p:cNvSpPr>
                <a:spLocks noChangeArrowheads="1"/>
              </p:cNvSpPr>
              <p:nvPr userDrawn="1"/>
            </p:nvSpPr>
            <p:spPr bwMode="gray">
              <a:xfrm>
                <a:off x="5151" y="1782"/>
                <a:ext cx="44" cy="4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800">
                  <a:latin typeface="Arial" pitchFamily="34" charset="0"/>
                  <a:ea typeface="SimSun" pitchFamily="2" charset="-122"/>
                </a:endParaRPr>
              </a:p>
            </p:txBody>
          </p:sp>
          <p:sp>
            <p:nvSpPr>
              <p:cNvPr id="25" name="Oval 220"/>
              <p:cNvSpPr>
                <a:spLocks noChangeArrowheads="1"/>
              </p:cNvSpPr>
              <p:nvPr userDrawn="1"/>
            </p:nvSpPr>
            <p:spPr bwMode="gray">
              <a:xfrm>
                <a:off x="5149" y="2186"/>
                <a:ext cx="44" cy="4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800">
                  <a:latin typeface="Arial" pitchFamily="34" charset="0"/>
                  <a:ea typeface="SimSun" pitchFamily="2" charset="-122"/>
                </a:endParaRPr>
              </a:p>
            </p:txBody>
          </p:sp>
          <p:sp>
            <p:nvSpPr>
              <p:cNvPr id="26" name="Oval 221"/>
              <p:cNvSpPr>
                <a:spLocks noChangeArrowheads="1"/>
              </p:cNvSpPr>
              <p:nvPr userDrawn="1"/>
            </p:nvSpPr>
            <p:spPr bwMode="gray">
              <a:xfrm>
                <a:off x="5439" y="1510"/>
                <a:ext cx="44" cy="4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800">
                  <a:latin typeface="Arial" pitchFamily="34" charset="0"/>
                  <a:ea typeface="SimSun" pitchFamily="2" charset="-122"/>
                </a:endParaRPr>
              </a:p>
            </p:txBody>
          </p:sp>
          <p:sp>
            <p:nvSpPr>
              <p:cNvPr id="27" name="Oval 222"/>
              <p:cNvSpPr>
                <a:spLocks noChangeArrowheads="1"/>
              </p:cNvSpPr>
              <p:nvPr userDrawn="1"/>
            </p:nvSpPr>
            <p:spPr bwMode="gray">
              <a:xfrm>
                <a:off x="5439" y="2188"/>
                <a:ext cx="44" cy="4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800">
                  <a:latin typeface="Arial" pitchFamily="34" charset="0"/>
                  <a:ea typeface="SimSun" pitchFamily="2" charset="-122"/>
                </a:endParaRPr>
              </a:p>
            </p:txBody>
          </p:sp>
          <p:sp>
            <p:nvSpPr>
              <p:cNvPr id="28" name="Oval 223"/>
              <p:cNvSpPr>
                <a:spLocks noChangeArrowheads="1"/>
              </p:cNvSpPr>
              <p:nvPr userDrawn="1"/>
            </p:nvSpPr>
            <p:spPr bwMode="gray">
              <a:xfrm>
                <a:off x="5709" y="1918"/>
                <a:ext cx="44" cy="45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800">
                  <a:latin typeface="Arial" pitchFamily="34" charset="0"/>
                  <a:ea typeface="SimSun" pitchFamily="2" charset="-122"/>
                </a:endParaRPr>
              </a:p>
            </p:txBody>
          </p:sp>
          <p:sp>
            <p:nvSpPr>
              <p:cNvPr id="29" name="Oval 224"/>
              <p:cNvSpPr>
                <a:spLocks noChangeArrowheads="1"/>
              </p:cNvSpPr>
              <p:nvPr userDrawn="1"/>
            </p:nvSpPr>
            <p:spPr bwMode="gray">
              <a:xfrm>
                <a:off x="5709" y="2608"/>
                <a:ext cx="44" cy="4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800">
                  <a:latin typeface="Arial" pitchFamily="34" charset="0"/>
                  <a:ea typeface="SimSun" pitchFamily="2" charset="-122"/>
                </a:endParaRPr>
              </a:p>
            </p:txBody>
          </p:sp>
          <p:sp>
            <p:nvSpPr>
              <p:cNvPr id="30" name="Oval 225"/>
              <p:cNvSpPr>
                <a:spLocks noChangeArrowheads="1"/>
              </p:cNvSpPr>
              <p:nvPr userDrawn="1"/>
            </p:nvSpPr>
            <p:spPr bwMode="gray">
              <a:xfrm>
                <a:off x="5151" y="2474"/>
                <a:ext cx="44" cy="4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800">
                  <a:latin typeface="Arial" pitchFamily="34" charset="0"/>
                  <a:ea typeface="SimSun" pitchFamily="2" charset="-122"/>
                </a:endParaRPr>
              </a:p>
            </p:txBody>
          </p:sp>
          <p:sp>
            <p:nvSpPr>
              <p:cNvPr id="31" name="Oval 226"/>
              <p:cNvSpPr>
                <a:spLocks noChangeArrowheads="1"/>
              </p:cNvSpPr>
              <p:nvPr userDrawn="1"/>
            </p:nvSpPr>
            <p:spPr bwMode="gray">
              <a:xfrm>
                <a:off x="5149" y="2863"/>
                <a:ext cx="44" cy="4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800">
                  <a:latin typeface="Arial" pitchFamily="34" charset="0"/>
                  <a:ea typeface="SimSun" pitchFamily="2" charset="-122"/>
                </a:endParaRPr>
              </a:p>
            </p:txBody>
          </p:sp>
          <p:sp>
            <p:nvSpPr>
              <p:cNvPr id="32" name="Oval 227"/>
              <p:cNvSpPr>
                <a:spLocks noChangeArrowheads="1"/>
              </p:cNvSpPr>
              <p:nvPr userDrawn="1"/>
            </p:nvSpPr>
            <p:spPr bwMode="gray">
              <a:xfrm>
                <a:off x="5154" y="3140"/>
                <a:ext cx="44" cy="4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800">
                  <a:latin typeface="Arial" pitchFamily="34" charset="0"/>
                  <a:ea typeface="SimSun" pitchFamily="2" charset="-122"/>
                </a:endParaRPr>
              </a:p>
            </p:txBody>
          </p:sp>
          <p:sp>
            <p:nvSpPr>
              <p:cNvPr id="33" name="Oval 228"/>
              <p:cNvSpPr>
                <a:spLocks noChangeArrowheads="1"/>
              </p:cNvSpPr>
              <p:nvPr userDrawn="1"/>
            </p:nvSpPr>
            <p:spPr bwMode="gray">
              <a:xfrm>
                <a:off x="5437" y="2879"/>
                <a:ext cx="44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800">
                  <a:latin typeface="Arial" pitchFamily="34" charset="0"/>
                  <a:ea typeface="SimSun" pitchFamily="2" charset="-122"/>
                </a:endParaRPr>
              </a:p>
            </p:txBody>
          </p:sp>
          <p:sp>
            <p:nvSpPr>
              <p:cNvPr id="34" name="Oval 229"/>
              <p:cNvSpPr>
                <a:spLocks noChangeArrowheads="1"/>
              </p:cNvSpPr>
              <p:nvPr userDrawn="1"/>
            </p:nvSpPr>
            <p:spPr bwMode="gray">
              <a:xfrm>
                <a:off x="5147" y="3557"/>
                <a:ext cx="44" cy="4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800">
                  <a:latin typeface="Arial" pitchFamily="34" charset="0"/>
                  <a:ea typeface="SimSun" pitchFamily="2" charset="-122"/>
                </a:endParaRPr>
              </a:p>
            </p:txBody>
          </p:sp>
          <p:sp>
            <p:nvSpPr>
              <p:cNvPr id="35" name="Oval 230"/>
              <p:cNvSpPr>
                <a:spLocks noChangeArrowheads="1"/>
              </p:cNvSpPr>
              <p:nvPr userDrawn="1"/>
            </p:nvSpPr>
            <p:spPr bwMode="gray">
              <a:xfrm>
                <a:off x="5145" y="3829"/>
                <a:ext cx="44" cy="4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800">
                  <a:latin typeface="Arial" pitchFamily="34" charset="0"/>
                  <a:ea typeface="SimSun" pitchFamily="2" charset="-122"/>
                </a:endParaRPr>
              </a:p>
            </p:txBody>
          </p:sp>
          <p:sp>
            <p:nvSpPr>
              <p:cNvPr id="36" name="Oval 231"/>
              <p:cNvSpPr>
                <a:spLocks noChangeArrowheads="1"/>
              </p:cNvSpPr>
              <p:nvPr userDrawn="1"/>
            </p:nvSpPr>
            <p:spPr bwMode="gray">
              <a:xfrm>
                <a:off x="5711" y="3277"/>
                <a:ext cx="44" cy="4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800">
                  <a:latin typeface="Arial" pitchFamily="34" charset="0"/>
                  <a:ea typeface="SimSun" pitchFamily="2" charset="-122"/>
                </a:endParaRPr>
              </a:p>
            </p:txBody>
          </p:sp>
          <p:sp>
            <p:nvSpPr>
              <p:cNvPr id="37" name="Oval 232"/>
              <p:cNvSpPr>
                <a:spLocks noChangeArrowheads="1"/>
              </p:cNvSpPr>
              <p:nvPr userDrawn="1"/>
            </p:nvSpPr>
            <p:spPr bwMode="gray">
              <a:xfrm>
                <a:off x="5435" y="3559"/>
                <a:ext cx="44" cy="4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800">
                  <a:latin typeface="Arial" pitchFamily="34" charset="0"/>
                  <a:ea typeface="SimSun" pitchFamily="2" charset="-122"/>
                </a:endParaRPr>
              </a:p>
            </p:txBody>
          </p:sp>
          <p:sp>
            <p:nvSpPr>
              <p:cNvPr id="38" name="Oval 233"/>
              <p:cNvSpPr>
                <a:spLocks noChangeArrowheads="1"/>
              </p:cNvSpPr>
              <p:nvPr userDrawn="1"/>
            </p:nvSpPr>
            <p:spPr bwMode="gray">
              <a:xfrm>
                <a:off x="5433" y="4244"/>
                <a:ext cx="44" cy="4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800">
                  <a:latin typeface="Arial" pitchFamily="34" charset="0"/>
                  <a:ea typeface="SimSun" pitchFamily="2" charset="-122"/>
                </a:endParaRPr>
              </a:p>
            </p:txBody>
          </p:sp>
          <p:sp>
            <p:nvSpPr>
              <p:cNvPr id="39" name="Oval 234"/>
              <p:cNvSpPr>
                <a:spLocks noChangeArrowheads="1"/>
              </p:cNvSpPr>
              <p:nvPr userDrawn="1"/>
            </p:nvSpPr>
            <p:spPr bwMode="gray">
              <a:xfrm>
                <a:off x="5701" y="3980"/>
                <a:ext cx="44" cy="4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800">
                  <a:latin typeface="Arial" pitchFamily="34" charset="0"/>
                  <a:ea typeface="SimSun" pitchFamily="2" charset="-122"/>
                </a:endParaRPr>
              </a:p>
            </p:txBody>
          </p:sp>
        </p:grpSp>
        <p:sp>
          <p:nvSpPr>
            <p:cNvPr id="16" name="Rectangle 235"/>
            <p:cNvSpPr>
              <a:spLocks noChangeArrowheads="1"/>
            </p:cNvSpPr>
            <p:nvPr/>
          </p:nvSpPr>
          <p:spPr bwMode="gray">
            <a:xfrm>
              <a:off x="0" y="1392"/>
              <a:ext cx="5760" cy="227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</p:grpSp>
      <p:sp>
        <p:nvSpPr>
          <p:cNvPr id="223" name="Oval 236" descr="06_original_w"/>
          <p:cNvSpPr>
            <a:spLocks noChangeArrowheads="1"/>
          </p:cNvSpPr>
          <p:nvPr/>
        </p:nvSpPr>
        <p:spPr bwMode="gray">
          <a:xfrm>
            <a:off x="323850" y="1905000"/>
            <a:ext cx="1504950" cy="1452563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 sz="1800">
              <a:latin typeface="Arial" pitchFamily="34" charset="0"/>
              <a:ea typeface="SimSun" pitchFamily="2" charset="-122"/>
            </a:endParaRPr>
          </a:p>
        </p:txBody>
      </p:sp>
      <p:graphicFrame>
        <p:nvGraphicFramePr>
          <p:cNvPr id="224" name="Object 40"/>
          <p:cNvGraphicFramePr>
            <a:graphicFrameLocks noChangeAspect="1"/>
          </p:cNvGraphicFramePr>
          <p:nvPr/>
        </p:nvGraphicFramePr>
        <p:xfrm>
          <a:off x="603250" y="2289175"/>
          <a:ext cx="957263" cy="715963"/>
        </p:xfrm>
        <a:graphic>
          <a:graphicData uri="http://schemas.openxmlformats.org/presentationml/2006/ole">
            <p:oleObj spid="_x0000_s112641" name="CorelDRAW" r:id="rId5" imgW="946800" imgH="683280" progId="">
              <p:embed/>
            </p:oleObj>
          </a:graphicData>
        </a:graphic>
      </p:graphicFrame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black">
          <a:xfrm>
            <a:off x="3352800" y="3276600"/>
            <a:ext cx="5105400" cy="1012825"/>
          </a:xfrm>
          <a:prstGeom prst="rect">
            <a:avLst/>
          </a:prstGeom>
          <a:noFill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4000" b="0"/>
            </a:lvl1pPr>
          </a:lstStyle>
          <a:p>
            <a:pPr lvl="0"/>
            <a:r>
              <a:rPr lang="en-US" altLang="zh-CN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1371600" y="5638800"/>
            <a:ext cx="7086600" cy="381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1400" b="1">
                <a:solidFill>
                  <a:schemeClr val="tx2"/>
                </a:solidFill>
                <a:latin typeface="Verdana" pitchFamily="34" charset="0"/>
              </a:defRPr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5EF78F-4BC3-4D07-9E44-A60D9BA80BCD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049962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04996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0D9543-B114-49FF-8BAA-CBD6C85AC42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6049962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E12475-7538-4D01-BDDA-81C3BAB712C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advClick="0" advTm="5000">
    <p:cover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457200" y="1228725"/>
            <a:ext cx="4038600" cy="5095875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228725"/>
            <a:ext cx="4038600" cy="5095875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89643A-F84C-47AB-BC8A-FB2EBA8D716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advClick="0" advTm="5000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5"/>
          <p:cNvSpPr>
            <a:spLocks noChangeArrowheads="1"/>
          </p:cNvSpPr>
          <p:nvPr/>
        </p:nvSpPr>
        <p:spPr bwMode="gray">
          <a:xfrm>
            <a:off x="1588" y="0"/>
            <a:ext cx="9144000" cy="1071563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50000">
                <a:schemeClr val="hlink">
                  <a:gamma/>
                  <a:tint val="0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zh-CN" altLang="en-US" sz="1800">
              <a:latin typeface="Arial" pitchFamily="34" charset="0"/>
              <a:ea typeface="SimSun" pitchFamily="2" charset="-122"/>
            </a:endParaRPr>
          </a:p>
        </p:txBody>
      </p: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-6350" y="0"/>
            <a:ext cx="9150350" cy="1219200"/>
            <a:chOff x="476" y="-638"/>
            <a:chExt cx="5764" cy="638"/>
          </a:xfrm>
        </p:grpSpPr>
        <p:sp>
          <p:nvSpPr>
            <p:cNvPr id="6" name="Oval 17"/>
            <p:cNvSpPr>
              <a:spLocks noChangeArrowheads="1"/>
            </p:cNvSpPr>
            <p:nvPr userDrawn="1"/>
          </p:nvSpPr>
          <p:spPr bwMode="gray">
            <a:xfrm>
              <a:off x="555" y="-288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7" name="Oval 18"/>
            <p:cNvSpPr>
              <a:spLocks noChangeArrowheads="1"/>
            </p:cNvSpPr>
            <p:nvPr userDrawn="1"/>
          </p:nvSpPr>
          <p:spPr bwMode="gray">
            <a:xfrm>
              <a:off x="553" y="-545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8" name="Oval 19"/>
            <p:cNvSpPr>
              <a:spLocks noChangeArrowheads="1"/>
            </p:cNvSpPr>
            <p:nvPr userDrawn="1"/>
          </p:nvSpPr>
          <p:spPr bwMode="gray">
            <a:xfrm>
              <a:off x="843" y="-425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9" name="Oval 20"/>
            <p:cNvSpPr>
              <a:spLocks noChangeArrowheads="1"/>
            </p:cNvSpPr>
            <p:nvPr userDrawn="1"/>
          </p:nvSpPr>
          <p:spPr bwMode="gray">
            <a:xfrm>
              <a:off x="843" y="-135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0" name="Oval 21"/>
            <p:cNvSpPr>
              <a:spLocks noChangeArrowheads="1"/>
            </p:cNvSpPr>
            <p:nvPr userDrawn="1"/>
          </p:nvSpPr>
          <p:spPr bwMode="gray">
            <a:xfrm>
              <a:off x="1113" y="-289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1" name="Oval 22"/>
            <p:cNvSpPr>
              <a:spLocks noChangeArrowheads="1"/>
            </p:cNvSpPr>
            <p:nvPr userDrawn="1"/>
          </p:nvSpPr>
          <p:spPr bwMode="gray">
            <a:xfrm>
              <a:off x="1249" y="-151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2" name="Line 23"/>
            <p:cNvSpPr>
              <a:spLocks noChangeShapeType="1"/>
            </p:cNvSpPr>
            <p:nvPr userDrawn="1"/>
          </p:nvSpPr>
          <p:spPr bwMode="gray">
            <a:xfrm>
              <a:off x="577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TW" altLang="en-US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3" name="Line 24"/>
            <p:cNvSpPr>
              <a:spLocks noChangeShapeType="1"/>
            </p:cNvSpPr>
            <p:nvPr userDrawn="1"/>
          </p:nvSpPr>
          <p:spPr bwMode="gray">
            <a:xfrm>
              <a:off x="719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TW" altLang="en-US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4" name="Line 25"/>
            <p:cNvSpPr>
              <a:spLocks noChangeShapeType="1"/>
            </p:cNvSpPr>
            <p:nvPr userDrawn="1"/>
          </p:nvSpPr>
          <p:spPr bwMode="gray">
            <a:xfrm>
              <a:off x="864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TW" altLang="en-US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5" name="Line 26"/>
            <p:cNvSpPr>
              <a:spLocks noChangeShapeType="1"/>
            </p:cNvSpPr>
            <p:nvPr userDrawn="1"/>
          </p:nvSpPr>
          <p:spPr bwMode="gray">
            <a:xfrm>
              <a:off x="1000" y="-633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TW" altLang="en-US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6" name="Line 27"/>
            <p:cNvSpPr>
              <a:spLocks noChangeShapeType="1"/>
            </p:cNvSpPr>
            <p:nvPr userDrawn="1"/>
          </p:nvSpPr>
          <p:spPr bwMode="gray">
            <a:xfrm>
              <a:off x="1136" y="-633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TW" altLang="en-US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7" name="Line 28"/>
            <p:cNvSpPr>
              <a:spLocks noChangeShapeType="1"/>
            </p:cNvSpPr>
            <p:nvPr userDrawn="1"/>
          </p:nvSpPr>
          <p:spPr bwMode="gray">
            <a:xfrm>
              <a:off x="1272" y="-635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TW" altLang="en-US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8" name="Line 29"/>
            <p:cNvSpPr>
              <a:spLocks noChangeShapeType="1"/>
            </p:cNvSpPr>
            <p:nvPr userDrawn="1"/>
          </p:nvSpPr>
          <p:spPr bwMode="gray">
            <a:xfrm>
              <a:off x="1414" y="-634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TW" altLang="en-US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9" name="Line 30"/>
            <p:cNvSpPr>
              <a:spLocks noChangeShapeType="1"/>
            </p:cNvSpPr>
            <p:nvPr userDrawn="1"/>
          </p:nvSpPr>
          <p:spPr bwMode="gray">
            <a:xfrm>
              <a:off x="1565" y="-634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TW" altLang="en-US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20" name="Line 31"/>
            <p:cNvSpPr>
              <a:spLocks noChangeShapeType="1"/>
            </p:cNvSpPr>
            <p:nvPr userDrawn="1"/>
          </p:nvSpPr>
          <p:spPr bwMode="gray">
            <a:xfrm>
              <a:off x="1701" y="-634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TW" altLang="en-US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21" name="Line 32"/>
            <p:cNvSpPr>
              <a:spLocks noChangeShapeType="1"/>
            </p:cNvSpPr>
            <p:nvPr userDrawn="1"/>
          </p:nvSpPr>
          <p:spPr bwMode="gray">
            <a:xfrm>
              <a:off x="1837" y="-633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TW" altLang="en-US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22" name="Line 33"/>
            <p:cNvSpPr>
              <a:spLocks noChangeShapeType="1"/>
            </p:cNvSpPr>
            <p:nvPr userDrawn="1"/>
          </p:nvSpPr>
          <p:spPr bwMode="gray">
            <a:xfrm>
              <a:off x="1973" y="-633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TW" altLang="en-US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23" name="Line 34"/>
            <p:cNvSpPr>
              <a:spLocks noChangeShapeType="1"/>
            </p:cNvSpPr>
            <p:nvPr userDrawn="1"/>
          </p:nvSpPr>
          <p:spPr bwMode="gray">
            <a:xfrm>
              <a:off x="2109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TW" altLang="en-US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24" name="Oval 35"/>
            <p:cNvSpPr>
              <a:spLocks noChangeArrowheads="1"/>
            </p:cNvSpPr>
            <p:nvPr userDrawn="1"/>
          </p:nvSpPr>
          <p:spPr bwMode="gray">
            <a:xfrm>
              <a:off x="1392" y="-288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25" name="Oval 36"/>
            <p:cNvSpPr>
              <a:spLocks noChangeArrowheads="1"/>
            </p:cNvSpPr>
            <p:nvPr userDrawn="1"/>
          </p:nvSpPr>
          <p:spPr bwMode="gray">
            <a:xfrm>
              <a:off x="1390" y="-542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26" name="Oval 37"/>
            <p:cNvSpPr>
              <a:spLocks noChangeArrowheads="1"/>
            </p:cNvSpPr>
            <p:nvPr userDrawn="1"/>
          </p:nvSpPr>
          <p:spPr bwMode="gray">
            <a:xfrm>
              <a:off x="1680" y="-424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27" name="Oval 38"/>
            <p:cNvSpPr>
              <a:spLocks noChangeArrowheads="1"/>
            </p:cNvSpPr>
            <p:nvPr userDrawn="1"/>
          </p:nvSpPr>
          <p:spPr bwMode="gray">
            <a:xfrm>
              <a:off x="1680" y="-540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28" name="Oval 39"/>
            <p:cNvSpPr>
              <a:spLocks noChangeArrowheads="1"/>
            </p:cNvSpPr>
            <p:nvPr userDrawn="1"/>
          </p:nvSpPr>
          <p:spPr bwMode="gray">
            <a:xfrm>
              <a:off x="1950" y="-284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29" name="Oval 40"/>
            <p:cNvSpPr>
              <a:spLocks noChangeArrowheads="1"/>
            </p:cNvSpPr>
            <p:nvPr userDrawn="1"/>
          </p:nvSpPr>
          <p:spPr bwMode="gray">
            <a:xfrm>
              <a:off x="2086" y="-148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30" name="Oval 41"/>
            <p:cNvSpPr>
              <a:spLocks noChangeArrowheads="1"/>
            </p:cNvSpPr>
            <p:nvPr userDrawn="1"/>
          </p:nvSpPr>
          <p:spPr bwMode="gray">
            <a:xfrm>
              <a:off x="2224" y="-288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31" name="Oval 42"/>
            <p:cNvSpPr>
              <a:spLocks noChangeArrowheads="1"/>
            </p:cNvSpPr>
            <p:nvPr userDrawn="1"/>
          </p:nvSpPr>
          <p:spPr bwMode="gray">
            <a:xfrm>
              <a:off x="2222" y="-548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32" name="Oval 43"/>
            <p:cNvSpPr>
              <a:spLocks noChangeArrowheads="1"/>
            </p:cNvSpPr>
            <p:nvPr userDrawn="1"/>
          </p:nvSpPr>
          <p:spPr bwMode="gray">
            <a:xfrm>
              <a:off x="2512" y="-424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33" name="Oval 44"/>
            <p:cNvSpPr>
              <a:spLocks noChangeArrowheads="1"/>
            </p:cNvSpPr>
            <p:nvPr userDrawn="1"/>
          </p:nvSpPr>
          <p:spPr bwMode="gray">
            <a:xfrm>
              <a:off x="2512" y="-153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34" name="Oval 45"/>
            <p:cNvSpPr>
              <a:spLocks noChangeArrowheads="1"/>
            </p:cNvSpPr>
            <p:nvPr userDrawn="1"/>
          </p:nvSpPr>
          <p:spPr bwMode="gray">
            <a:xfrm>
              <a:off x="2782" y="-289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35" name="Oval 46"/>
            <p:cNvSpPr>
              <a:spLocks noChangeArrowheads="1"/>
            </p:cNvSpPr>
            <p:nvPr userDrawn="1"/>
          </p:nvSpPr>
          <p:spPr bwMode="gray">
            <a:xfrm>
              <a:off x="2918" y="-154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grpSp>
          <p:nvGrpSpPr>
            <p:cNvPr id="36" name="Group 47"/>
            <p:cNvGrpSpPr>
              <a:grpSpLocks/>
            </p:cNvGrpSpPr>
            <p:nvPr userDrawn="1"/>
          </p:nvGrpSpPr>
          <p:grpSpPr bwMode="auto">
            <a:xfrm>
              <a:off x="2246" y="-638"/>
              <a:ext cx="1532" cy="639"/>
              <a:chOff x="-765" y="-1448"/>
              <a:chExt cx="1532" cy="2895"/>
            </a:xfrm>
          </p:grpSpPr>
          <p:sp>
            <p:nvSpPr>
              <p:cNvPr id="82" name="Line 48"/>
              <p:cNvSpPr>
                <a:spLocks noChangeShapeType="1"/>
              </p:cNvSpPr>
              <p:nvPr userDrawn="1"/>
            </p:nvSpPr>
            <p:spPr bwMode="gray">
              <a:xfrm>
                <a:off x="-765" y="-1444"/>
                <a:ext cx="0" cy="2883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TW" altLang="en-US">
                  <a:latin typeface="Arial" pitchFamily="34" charset="0"/>
                  <a:ea typeface="SimSun" pitchFamily="2" charset="-122"/>
                </a:endParaRPr>
              </a:p>
            </p:txBody>
          </p:sp>
          <p:sp>
            <p:nvSpPr>
              <p:cNvPr id="83" name="Line 49"/>
              <p:cNvSpPr>
                <a:spLocks noChangeShapeType="1"/>
              </p:cNvSpPr>
              <p:nvPr userDrawn="1"/>
            </p:nvSpPr>
            <p:spPr bwMode="gray">
              <a:xfrm>
                <a:off x="-614" y="-1444"/>
                <a:ext cx="0" cy="2883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TW" altLang="en-US">
                  <a:latin typeface="Arial" pitchFamily="34" charset="0"/>
                  <a:ea typeface="SimSun" pitchFamily="2" charset="-122"/>
                </a:endParaRPr>
              </a:p>
            </p:txBody>
          </p:sp>
          <p:sp>
            <p:nvSpPr>
              <p:cNvPr id="84" name="Line 50"/>
              <p:cNvSpPr>
                <a:spLocks noChangeShapeType="1"/>
              </p:cNvSpPr>
              <p:nvPr userDrawn="1"/>
            </p:nvSpPr>
            <p:spPr bwMode="gray">
              <a:xfrm>
                <a:off x="-478" y="-1444"/>
                <a:ext cx="0" cy="2883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TW" altLang="en-US">
                  <a:latin typeface="Arial" pitchFamily="34" charset="0"/>
                  <a:ea typeface="SimSun" pitchFamily="2" charset="-122"/>
                </a:endParaRPr>
              </a:p>
            </p:txBody>
          </p:sp>
          <p:sp>
            <p:nvSpPr>
              <p:cNvPr id="85" name="Line 51"/>
              <p:cNvSpPr>
                <a:spLocks noChangeShapeType="1"/>
              </p:cNvSpPr>
              <p:nvPr userDrawn="1"/>
            </p:nvSpPr>
            <p:spPr bwMode="gray">
              <a:xfrm>
                <a:off x="-342" y="-1440"/>
                <a:ext cx="0" cy="2883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TW" altLang="en-US">
                  <a:latin typeface="Arial" pitchFamily="34" charset="0"/>
                  <a:ea typeface="SimSun" pitchFamily="2" charset="-122"/>
                </a:endParaRPr>
              </a:p>
            </p:txBody>
          </p:sp>
          <p:sp>
            <p:nvSpPr>
              <p:cNvPr id="86" name="Line 52"/>
              <p:cNvSpPr>
                <a:spLocks noChangeShapeType="1"/>
              </p:cNvSpPr>
              <p:nvPr userDrawn="1"/>
            </p:nvSpPr>
            <p:spPr bwMode="gray">
              <a:xfrm>
                <a:off x="-206" y="-1440"/>
                <a:ext cx="0" cy="2883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TW" altLang="en-US">
                  <a:latin typeface="Arial" pitchFamily="34" charset="0"/>
                  <a:ea typeface="SimSun" pitchFamily="2" charset="-122"/>
                </a:endParaRPr>
              </a:p>
            </p:txBody>
          </p:sp>
          <p:sp>
            <p:nvSpPr>
              <p:cNvPr id="87" name="Line 53"/>
              <p:cNvSpPr>
                <a:spLocks noChangeShapeType="1"/>
              </p:cNvSpPr>
              <p:nvPr userDrawn="1"/>
            </p:nvSpPr>
            <p:spPr bwMode="gray">
              <a:xfrm>
                <a:off x="-70" y="-1448"/>
                <a:ext cx="0" cy="2883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TW" altLang="en-US">
                  <a:latin typeface="Arial" pitchFamily="34" charset="0"/>
                  <a:ea typeface="SimSun" pitchFamily="2" charset="-122"/>
                </a:endParaRPr>
              </a:p>
            </p:txBody>
          </p:sp>
          <p:sp>
            <p:nvSpPr>
              <p:cNvPr id="88" name="Line 54"/>
              <p:cNvSpPr>
                <a:spLocks noChangeShapeType="1"/>
              </p:cNvSpPr>
              <p:nvPr userDrawn="1"/>
            </p:nvSpPr>
            <p:spPr bwMode="gray">
              <a:xfrm>
                <a:off x="72" y="-1440"/>
                <a:ext cx="0" cy="2883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TW" altLang="en-US">
                  <a:latin typeface="Arial" pitchFamily="34" charset="0"/>
                  <a:ea typeface="SimSun" pitchFamily="2" charset="-122"/>
                </a:endParaRPr>
              </a:p>
            </p:txBody>
          </p:sp>
          <p:sp>
            <p:nvSpPr>
              <p:cNvPr id="89" name="Line 55"/>
              <p:cNvSpPr>
                <a:spLocks noChangeShapeType="1"/>
              </p:cNvSpPr>
              <p:nvPr userDrawn="1"/>
            </p:nvSpPr>
            <p:spPr bwMode="gray">
              <a:xfrm>
                <a:off x="223" y="-1440"/>
                <a:ext cx="0" cy="2883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TW" altLang="en-US">
                  <a:latin typeface="Arial" pitchFamily="34" charset="0"/>
                  <a:ea typeface="SimSun" pitchFamily="2" charset="-122"/>
                </a:endParaRPr>
              </a:p>
            </p:txBody>
          </p:sp>
          <p:sp>
            <p:nvSpPr>
              <p:cNvPr id="90" name="Line 56"/>
              <p:cNvSpPr>
                <a:spLocks noChangeShapeType="1"/>
              </p:cNvSpPr>
              <p:nvPr userDrawn="1"/>
            </p:nvSpPr>
            <p:spPr bwMode="gray">
              <a:xfrm>
                <a:off x="359" y="-1440"/>
                <a:ext cx="0" cy="2883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TW" altLang="en-US">
                  <a:latin typeface="Arial" pitchFamily="34" charset="0"/>
                  <a:ea typeface="SimSun" pitchFamily="2" charset="-122"/>
                </a:endParaRPr>
              </a:p>
            </p:txBody>
          </p:sp>
          <p:sp>
            <p:nvSpPr>
              <p:cNvPr id="91" name="Line 57"/>
              <p:cNvSpPr>
                <a:spLocks noChangeShapeType="1"/>
              </p:cNvSpPr>
              <p:nvPr userDrawn="1"/>
            </p:nvSpPr>
            <p:spPr bwMode="gray">
              <a:xfrm>
                <a:off x="495" y="-1437"/>
                <a:ext cx="0" cy="2883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TW" altLang="en-US">
                  <a:latin typeface="Arial" pitchFamily="34" charset="0"/>
                  <a:ea typeface="SimSun" pitchFamily="2" charset="-122"/>
                </a:endParaRPr>
              </a:p>
            </p:txBody>
          </p:sp>
          <p:sp>
            <p:nvSpPr>
              <p:cNvPr id="92" name="Line 58"/>
              <p:cNvSpPr>
                <a:spLocks noChangeShapeType="1"/>
              </p:cNvSpPr>
              <p:nvPr userDrawn="1"/>
            </p:nvSpPr>
            <p:spPr bwMode="gray">
              <a:xfrm>
                <a:off x="631" y="-1437"/>
                <a:ext cx="0" cy="2883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TW" altLang="en-US">
                  <a:latin typeface="Arial" pitchFamily="34" charset="0"/>
                  <a:ea typeface="SimSun" pitchFamily="2" charset="-122"/>
                </a:endParaRPr>
              </a:p>
            </p:txBody>
          </p:sp>
          <p:sp>
            <p:nvSpPr>
              <p:cNvPr id="93" name="Line 59"/>
              <p:cNvSpPr>
                <a:spLocks noChangeShapeType="1"/>
              </p:cNvSpPr>
              <p:nvPr userDrawn="1"/>
            </p:nvSpPr>
            <p:spPr bwMode="gray">
              <a:xfrm>
                <a:off x="767" y="-1444"/>
                <a:ext cx="0" cy="2883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TW" altLang="en-US">
                  <a:latin typeface="Arial" pitchFamily="34" charset="0"/>
                  <a:ea typeface="SimSun" pitchFamily="2" charset="-122"/>
                </a:endParaRPr>
              </a:p>
            </p:txBody>
          </p:sp>
        </p:grpSp>
        <p:sp>
          <p:nvSpPr>
            <p:cNvPr id="37" name="Oval 60"/>
            <p:cNvSpPr>
              <a:spLocks noChangeArrowheads="1"/>
            </p:cNvSpPr>
            <p:nvPr userDrawn="1"/>
          </p:nvSpPr>
          <p:spPr bwMode="gray">
            <a:xfrm>
              <a:off x="3061" y="-416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38" name="Oval 61"/>
            <p:cNvSpPr>
              <a:spLocks noChangeArrowheads="1"/>
            </p:cNvSpPr>
            <p:nvPr userDrawn="1"/>
          </p:nvSpPr>
          <p:spPr bwMode="gray">
            <a:xfrm>
              <a:off x="3059" y="-545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39" name="Oval 62"/>
            <p:cNvSpPr>
              <a:spLocks noChangeArrowheads="1"/>
            </p:cNvSpPr>
            <p:nvPr userDrawn="1"/>
          </p:nvSpPr>
          <p:spPr bwMode="gray">
            <a:xfrm>
              <a:off x="3349" y="-418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40" name="Oval 63"/>
            <p:cNvSpPr>
              <a:spLocks noChangeArrowheads="1"/>
            </p:cNvSpPr>
            <p:nvPr userDrawn="1"/>
          </p:nvSpPr>
          <p:spPr bwMode="gray">
            <a:xfrm>
              <a:off x="3349" y="-543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41" name="Oval 64"/>
            <p:cNvSpPr>
              <a:spLocks noChangeArrowheads="1"/>
            </p:cNvSpPr>
            <p:nvPr userDrawn="1"/>
          </p:nvSpPr>
          <p:spPr bwMode="gray">
            <a:xfrm>
              <a:off x="3619" y="-287"/>
              <a:ext cx="44" cy="4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42" name="Oval 65"/>
            <p:cNvSpPr>
              <a:spLocks noChangeArrowheads="1"/>
            </p:cNvSpPr>
            <p:nvPr userDrawn="1"/>
          </p:nvSpPr>
          <p:spPr bwMode="gray">
            <a:xfrm>
              <a:off x="3755" y="-151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43" name="Oval 66"/>
            <p:cNvSpPr>
              <a:spLocks noChangeArrowheads="1"/>
            </p:cNvSpPr>
            <p:nvPr userDrawn="1"/>
          </p:nvSpPr>
          <p:spPr bwMode="gray">
            <a:xfrm>
              <a:off x="3913" y="-278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44" name="Oval 67"/>
            <p:cNvSpPr>
              <a:spLocks noChangeArrowheads="1"/>
            </p:cNvSpPr>
            <p:nvPr userDrawn="1"/>
          </p:nvSpPr>
          <p:spPr bwMode="gray">
            <a:xfrm>
              <a:off x="3911" y="-548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45" name="Oval 68"/>
            <p:cNvSpPr>
              <a:spLocks noChangeArrowheads="1"/>
            </p:cNvSpPr>
            <p:nvPr userDrawn="1"/>
          </p:nvSpPr>
          <p:spPr bwMode="gray">
            <a:xfrm>
              <a:off x="4201" y="-457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46" name="Oval 69"/>
            <p:cNvSpPr>
              <a:spLocks noChangeArrowheads="1"/>
            </p:cNvSpPr>
            <p:nvPr userDrawn="1"/>
          </p:nvSpPr>
          <p:spPr bwMode="gray">
            <a:xfrm>
              <a:off x="4201" y="-147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47" name="Oval 70"/>
            <p:cNvSpPr>
              <a:spLocks noChangeArrowheads="1"/>
            </p:cNvSpPr>
            <p:nvPr userDrawn="1"/>
          </p:nvSpPr>
          <p:spPr bwMode="gray">
            <a:xfrm>
              <a:off x="4471" y="-290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48" name="Oval 71"/>
            <p:cNvSpPr>
              <a:spLocks noChangeArrowheads="1"/>
            </p:cNvSpPr>
            <p:nvPr userDrawn="1"/>
          </p:nvSpPr>
          <p:spPr bwMode="gray">
            <a:xfrm>
              <a:off x="4607" y="-154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grpSp>
          <p:nvGrpSpPr>
            <p:cNvPr id="49" name="Group 72"/>
            <p:cNvGrpSpPr>
              <a:grpSpLocks/>
            </p:cNvGrpSpPr>
            <p:nvPr userDrawn="1"/>
          </p:nvGrpSpPr>
          <p:grpSpPr bwMode="auto">
            <a:xfrm>
              <a:off x="3935" y="-638"/>
              <a:ext cx="1532" cy="639"/>
              <a:chOff x="-765" y="-1448"/>
              <a:chExt cx="1532" cy="2895"/>
            </a:xfrm>
          </p:grpSpPr>
          <p:sp>
            <p:nvSpPr>
              <p:cNvPr id="70" name="Line 73"/>
              <p:cNvSpPr>
                <a:spLocks noChangeShapeType="1"/>
              </p:cNvSpPr>
              <p:nvPr userDrawn="1"/>
            </p:nvSpPr>
            <p:spPr bwMode="gray">
              <a:xfrm>
                <a:off x="-765" y="-1444"/>
                <a:ext cx="0" cy="2883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TW" altLang="en-US">
                  <a:latin typeface="Arial" pitchFamily="34" charset="0"/>
                  <a:ea typeface="SimSun" pitchFamily="2" charset="-122"/>
                </a:endParaRPr>
              </a:p>
            </p:txBody>
          </p:sp>
          <p:sp>
            <p:nvSpPr>
              <p:cNvPr id="71" name="Line 74"/>
              <p:cNvSpPr>
                <a:spLocks noChangeShapeType="1"/>
              </p:cNvSpPr>
              <p:nvPr userDrawn="1"/>
            </p:nvSpPr>
            <p:spPr bwMode="gray">
              <a:xfrm>
                <a:off x="-614" y="-1444"/>
                <a:ext cx="0" cy="2883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TW" altLang="en-US">
                  <a:latin typeface="Arial" pitchFamily="34" charset="0"/>
                  <a:ea typeface="SimSun" pitchFamily="2" charset="-122"/>
                </a:endParaRPr>
              </a:p>
            </p:txBody>
          </p:sp>
          <p:sp>
            <p:nvSpPr>
              <p:cNvPr id="72" name="Line 75"/>
              <p:cNvSpPr>
                <a:spLocks noChangeShapeType="1"/>
              </p:cNvSpPr>
              <p:nvPr userDrawn="1"/>
            </p:nvSpPr>
            <p:spPr bwMode="gray">
              <a:xfrm>
                <a:off x="-478" y="-1444"/>
                <a:ext cx="0" cy="2883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TW" altLang="en-US">
                  <a:latin typeface="Arial" pitchFamily="34" charset="0"/>
                  <a:ea typeface="SimSun" pitchFamily="2" charset="-122"/>
                </a:endParaRPr>
              </a:p>
            </p:txBody>
          </p:sp>
          <p:sp>
            <p:nvSpPr>
              <p:cNvPr id="73" name="Line 76"/>
              <p:cNvSpPr>
                <a:spLocks noChangeShapeType="1"/>
              </p:cNvSpPr>
              <p:nvPr userDrawn="1"/>
            </p:nvSpPr>
            <p:spPr bwMode="gray">
              <a:xfrm>
                <a:off x="-342" y="-1440"/>
                <a:ext cx="0" cy="2883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TW" altLang="en-US">
                  <a:latin typeface="Arial" pitchFamily="34" charset="0"/>
                  <a:ea typeface="SimSun" pitchFamily="2" charset="-122"/>
                </a:endParaRPr>
              </a:p>
            </p:txBody>
          </p:sp>
          <p:sp>
            <p:nvSpPr>
              <p:cNvPr id="74" name="Line 77"/>
              <p:cNvSpPr>
                <a:spLocks noChangeShapeType="1"/>
              </p:cNvSpPr>
              <p:nvPr userDrawn="1"/>
            </p:nvSpPr>
            <p:spPr bwMode="gray">
              <a:xfrm>
                <a:off x="-206" y="-1440"/>
                <a:ext cx="0" cy="2883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TW" altLang="en-US">
                  <a:latin typeface="Arial" pitchFamily="34" charset="0"/>
                  <a:ea typeface="SimSun" pitchFamily="2" charset="-122"/>
                </a:endParaRPr>
              </a:p>
            </p:txBody>
          </p:sp>
          <p:sp>
            <p:nvSpPr>
              <p:cNvPr id="75" name="Line 78"/>
              <p:cNvSpPr>
                <a:spLocks noChangeShapeType="1"/>
              </p:cNvSpPr>
              <p:nvPr userDrawn="1"/>
            </p:nvSpPr>
            <p:spPr bwMode="gray">
              <a:xfrm>
                <a:off x="-70" y="-1448"/>
                <a:ext cx="0" cy="2883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TW" altLang="en-US">
                  <a:latin typeface="Arial" pitchFamily="34" charset="0"/>
                  <a:ea typeface="SimSun" pitchFamily="2" charset="-122"/>
                </a:endParaRPr>
              </a:p>
            </p:txBody>
          </p:sp>
          <p:sp>
            <p:nvSpPr>
              <p:cNvPr id="76" name="Line 79"/>
              <p:cNvSpPr>
                <a:spLocks noChangeShapeType="1"/>
              </p:cNvSpPr>
              <p:nvPr userDrawn="1"/>
            </p:nvSpPr>
            <p:spPr bwMode="gray">
              <a:xfrm>
                <a:off x="72" y="-1440"/>
                <a:ext cx="0" cy="2883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TW" altLang="en-US">
                  <a:latin typeface="Arial" pitchFamily="34" charset="0"/>
                  <a:ea typeface="SimSun" pitchFamily="2" charset="-122"/>
                </a:endParaRPr>
              </a:p>
            </p:txBody>
          </p:sp>
          <p:sp>
            <p:nvSpPr>
              <p:cNvPr id="77" name="Line 80"/>
              <p:cNvSpPr>
                <a:spLocks noChangeShapeType="1"/>
              </p:cNvSpPr>
              <p:nvPr userDrawn="1"/>
            </p:nvSpPr>
            <p:spPr bwMode="gray">
              <a:xfrm>
                <a:off x="223" y="-1440"/>
                <a:ext cx="0" cy="2883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TW" altLang="en-US">
                  <a:latin typeface="Arial" pitchFamily="34" charset="0"/>
                  <a:ea typeface="SimSun" pitchFamily="2" charset="-122"/>
                </a:endParaRPr>
              </a:p>
            </p:txBody>
          </p:sp>
          <p:sp>
            <p:nvSpPr>
              <p:cNvPr id="78" name="Line 81"/>
              <p:cNvSpPr>
                <a:spLocks noChangeShapeType="1"/>
              </p:cNvSpPr>
              <p:nvPr userDrawn="1"/>
            </p:nvSpPr>
            <p:spPr bwMode="gray">
              <a:xfrm>
                <a:off x="359" y="-1440"/>
                <a:ext cx="0" cy="2883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TW" altLang="en-US">
                  <a:latin typeface="Arial" pitchFamily="34" charset="0"/>
                  <a:ea typeface="SimSun" pitchFamily="2" charset="-122"/>
                </a:endParaRPr>
              </a:p>
            </p:txBody>
          </p:sp>
          <p:sp>
            <p:nvSpPr>
              <p:cNvPr id="79" name="Line 82"/>
              <p:cNvSpPr>
                <a:spLocks noChangeShapeType="1"/>
              </p:cNvSpPr>
              <p:nvPr userDrawn="1"/>
            </p:nvSpPr>
            <p:spPr bwMode="gray">
              <a:xfrm>
                <a:off x="495" y="-1437"/>
                <a:ext cx="0" cy="2883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TW" altLang="en-US">
                  <a:latin typeface="Arial" pitchFamily="34" charset="0"/>
                  <a:ea typeface="SimSun" pitchFamily="2" charset="-122"/>
                </a:endParaRPr>
              </a:p>
            </p:txBody>
          </p:sp>
          <p:sp>
            <p:nvSpPr>
              <p:cNvPr id="80" name="Line 83"/>
              <p:cNvSpPr>
                <a:spLocks noChangeShapeType="1"/>
              </p:cNvSpPr>
              <p:nvPr userDrawn="1"/>
            </p:nvSpPr>
            <p:spPr bwMode="gray">
              <a:xfrm>
                <a:off x="631" y="-1437"/>
                <a:ext cx="0" cy="2883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TW" altLang="en-US">
                  <a:latin typeface="Arial" pitchFamily="34" charset="0"/>
                  <a:ea typeface="SimSun" pitchFamily="2" charset="-122"/>
                </a:endParaRPr>
              </a:p>
            </p:txBody>
          </p:sp>
          <p:sp>
            <p:nvSpPr>
              <p:cNvPr id="81" name="Line 84"/>
              <p:cNvSpPr>
                <a:spLocks noChangeShapeType="1"/>
              </p:cNvSpPr>
              <p:nvPr userDrawn="1"/>
            </p:nvSpPr>
            <p:spPr bwMode="gray">
              <a:xfrm>
                <a:off x="767" y="-1444"/>
                <a:ext cx="0" cy="2883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TW" altLang="en-US">
                  <a:latin typeface="Arial" pitchFamily="34" charset="0"/>
                  <a:ea typeface="SimSun" pitchFamily="2" charset="-122"/>
                </a:endParaRPr>
              </a:p>
            </p:txBody>
          </p:sp>
        </p:grpSp>
        <p:sp>
          <p:nvSpPr>
            <p:cNvPr id="50" name="Oval 85"/>
            <p:cNvSpPr>
              <a:spLocks noChangeArrowheads="1"/>
            </p:cNvSpPr>
            <p:nvPr userDrawn="1"/>
          </p:nvSpPr>
          <p:spPr bwMode="gray">
            <a:xfrm>
              <a:off x="4750" y="-365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51" name="Oval 86"/>
            <p:cNvSpPr>
              <a:spLocks noChangeArrowheads="1"/>
            </p:cNvSpPr>
            <p:nvPr userDrawn="1"/>
          </p:nvSpPr>
          <p:spPr bwMode="gray">
            <a:xfrm>
              <a:off x="4748" y="-545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52" name="Oval 87"/>
            <p:cNvSpPr>
              <a:spLocks noChangeArrowheads="1"/>
            </p:cNvSpPr>
            <p:nvPr userDrawn="1"/>
          </p:nvSpPr>
          <p:spPr bwMode="gray">
            <a:xfrm>
              <a:off x="5038" y="-427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53" name="Oval 88"/>
            <p:cNvSpPr>
              <a:spLocks noChangeArrowheads="1"/>
            </p:cNvSpPr>
            <p:nvPr userDrawn="1"/>
          </p:nvSpPr>
          <p:spPr bwMode="gray">
            <a:xfrm>
              <a:off x="5038" y="-543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54" name="Oval 89"/>
            <p:cNvSpPr>
              <a:spLocks noChangeArrowheads="1"/>
            </p:cNvSpPr>
            <p:nvPr userDrawn="1"/>
          </p:nvSpPr>
          <p:spPr bwMode="gray">
            <a:xfrm>
              <a:off x="5308" y="-287"/>
              <a:ext cx="44" cy="4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55" name="Oval 90"/>
            <p:cNvSpPr>
              <a:spLocks noChangeArrowheads="1"/>
            </p:cNvSpPr>
            <p:nvPr userDrawn="1"/>
          </p:nvSpPr>
          <p:spPr bwMode="gray">
            <a:xfrm>
              <a:off x="5444" y="-151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56" name="Oval 91"/>
            <p:cNvSpPr>
              <a:spLocks noChangeArrowheads="1"/>
            </p:cNvSpPr>
            <p:nvPr userDrawn="1"/>
          </p:nvSpPr>
          <p:spPr bwMode="gray">
            <a:xfrm>
              <a:off x="5580" y="-286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57" name="Oval 92"/>
            <p:cNvSpPr>
              <a:spLocks noChangeArrowheads="1"/>
            </p:cNvSpPr>
            <p:nvPr userDrawn="1"/>
          </p:nvSpPr>
          <p:spPr bwMode="gray">
            <a:xfrm>
              <a:off x="5578" y="-547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58" name="Oval 93"/>
            <p:cNvSpPr>
              <a:spLocks noChangeArrowheads="1"/>
            </p:cNvSpPr>
            <p:nvPr userDrawn="1"/>
          </p:nvSpPr>
          <p:spPr bwMode="gray">
            <a:xfrm>
              <a:off x="5868" y="-420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59" name="Oval 94"/>
            <p:cNvSpPr>
              <a:spLocks noChangeArrowheads="1"/>
            </p:cNvSpPr>
            <p:nvPr userDrawn="1"/>
          </p:nvSpPr>
          <p:spPr bwMode="gray">
            <a:xfrm>
              <a:off x="5868" y="-155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60" name="Oval 95"/>
            <p:cNvSpPr>
              <a:spLocks noChangeArrowheads="1"/>
            </p:cNvSpPr>
            <p:nvPr userDrawn="1"/>
          </p:nvSpPr>
          <p:spPr bwMode="gray">
            <a:xfrm>
              <a:off x="6138" y="-280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61" name="Line 96"/>
            <p:cNvSpPr>
              <a:spLocks noChangeShapeType="1"/>
            </p:cNvSpPr>
            <p:nvPr userDrawn="1"/>
          </p:nvSpPr>
          <p:spPr bwMode="gray">
            <a:xfrm>
              <a:off x="5602" y="-636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TW" altLang="en-US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62" name="Line 97"/>
            <p:cNvSpPr>
              <a:spLocks noChangeShapeType="1"/>
            </p:cNvSpPr>
            <p:nvPr userDrawn="1"/>
          </p:nvSpPr>
          <p:spPr bwMode="gray">
            <a:xfrm>
              <a:off x="5753" y="-636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TW" altLang="en-US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63" name="Line 98"/>
            <p:cNvSpPr>
              <a:spLocks noChangeShapeType="1"/>
            </p:cNvSpPr>
            <p:nvPr userDrawn="1"/>
          </p:nvSpPr>
          <p:spPr bwMode="gray">
            <a:xfrm>
              <a:off x="5889" y="-636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TW" altLang="en-US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64" name="Line 99"/>
            <p:cNvSpPr>
              <a:spLocks noChangeShapeType="1"/>
            </p:cNvSpPr>
            <p:nvPr userDrawn="1"/>
          </p:nvSpPr>
          <p:spPr bwMode="gray">
            <a:xfrm>
              <a:off x="6025" y="-635"/>
              <a:ext cx="0" cy="63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TW" altLang="en-US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65" name="Line 100"/>
            <p:cNvSpPr>
              <a:spLocks noChangeShapeType="1"/>
            </p:cNvSpPr>
            <p:nvPr userDrawn="1"/>
          </p:nvSpPr>
          <p:spPr bwMode="gray">
            <a:xfrm>
              <a:off x="6161" y="-635"/>
              <a:ext cx="0" cy="63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TW" altLang="en-US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66" name="Line 101"/>
            <p:cNvSpPr>
              <a:spLocks noChangeShapeType="1"/>
            </p:cNvSpPr>
            <p:nvPr userDrawn="1"/>
          </p:nvSpPr>
          <p:spPr bwMode="gray">
            <a:xfrm>
              <a:off x="476" y="-525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TW" altLang="en-US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67" name="Line 102"/>
            <p:cNvSpPr>
              <a:spLocks noChangeShapeType="1"/>
            </p:cNvSpPr>
            <p:nvPr userDrawn="1"/>
          </p:nvSpPr>
          <p:spPr bwMode="gray">
            <a:xfrm>
              <a:off x="477" y="-389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TW" altLang="en-US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68" name="Line 103"/>
            <p:cNvSpPr>
              <a:spLocks noChangeShapeType="1"/>
            </p:cNvSpPr>
            <p:nvPr userDrawn="1"/>
          </p:nvSpPr>
          <p:spPr bwMode="gray">
            <a:xfrm>
              <a:off x="478" y="-253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TW" altLang="en-US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69" name="Line 104"/>
            <p:cNvSpPr>
              <a:spLocks noChangeShapeType="1"/>
            </p:cNvSpPr>
            <p:nvPr userDrawn="1"/>
          </p:nvSpPr>
          <p:spPr bwMode="gray">
            <a:xfrm>
              <a:off x="480" y="-126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TW" altLang="en-US">
                <a:latin typeface="Arial" pitchFamily="34" charset="0"/>
                <a:ea typeface="SimSun" pitchFamily="2" charset="-122"/>
              </a:endParaRPr>
            </a:p>
          </p:txBody>
        </p:sp>
      </p:grpSp>
      <p:sp>
        <p:nvSpPr>
          <p:cNvPr id="94" name="Rectangle 105"/>
          <p:cNvSpPr>
            <a:spLocks noChangeArrowheads="1"/>
          </p:cNvSpPr>
          <p:nvPr/>
        </p:nvSpPr>
        <p:spPr bwMode="gray">
          <a:xfrm>
            <a:off x="0" y="1066800"/>
            <a:ext cx="9144000" cy="301625"/>
          </a:xfrm>
          <a:prstGeom prst="rect">
            <a:avLst/>
          </a:prstGeom>
          <a:gradFill rotWithShape="1">
            <a:gsLst>
              <a:gs pos="0">
                <a:schemeClr val="tx1">
                  <a:gamma/>
                  <a:shade val="46275"/>
                  <a:invGamma/>
                </a:schemeClr>
              </a:gs>
              <a:gs pos="100000">
                <a:schemeClr val="tx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zh-CN" altLang="en-US" sz="1800">
              <a:latin typeface="Arial" pitchFamily="34" charset="0"/>
              <a:ea typeface="SimSun" pitchFamily="2" charset="-122"/>
            </a:endParaRPr>
          </a:p>
        </p:txBody>
      </p:sp>
      <p:sp>
        <p:nvSpPr>
          <p:cNvPr id="95" name="Oval 106" descr="06_original_w"/>
          <p:cNvSpPr>
            <a:spLocks noChangeArrowheads="1"/>
          </p:cNvSpPr>
          <p:nvPr/>
        </p:nvSpPr>
        <p:spPr bwMode="gray">
          <a:xfrm>
            <a:off x="7956550" y="404813"/>
            <a:ext cx="938213" cy="1008062"/>
          </a:xfrm>
          <a:prstGeom prst="ellipse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 sz="1800">
              <a:latin typeface="Arial" pitchFamily="34" charset="0"/>
              <a:ea typeface="SimSun" pitchFamily="2" charset="-122"/>
            </a:endParaRPr>
          </a:p>
        </p:txBody>
      </p:sp>
      <p:graphicFrame>
        <p:nvGraphicFramePr>
          <p:cNvPr id="96" name="Object 40"/>
          <p:cNvGraphicFramePr>
            <a:graphicFrameLocks noChangeAspect="1"/>
          </p:cNvGraphicFramePr>
          <p:nvPr/>
        </p:nvGraphicFramePr>
        <p:xfrm>
          <a:off x="8102600" y="663575"/>
          <a:ext cx="688975" cy="514350"/>
        </p:xfrm>
        <a:graphic>
          <a:graphicData uri="http://schemas.openxmlformats.org/presentationml/2006/ole">
            <p:oleObj spid="_x0000_s113665" name="CorelDRAW" r:id="rId4" imgW="946800" imgH="683280" progId="">
              <p:embed/>
            </p:oleObj>
          </a:graphicData>
        </a:graphic>
      </p:graphicFrame>
      <p:grpSp>
        <p:nvGrpSpPr>
          <p:cNvPr id="97" name="群組 122"/>
          <p:cNvGrpSpPr>
            <a:grpSpLocks/>
          </p:cNvGrpSpPr>
          <p:nvPr userDrawn="1"/>
        </p:nvGrpSpPr>
        <p:grpSpPr bwMode="auto">
          <a:xfrm>
            <a:off x="0" y="6400800"/>
            <a:ext cx="9144000" cy="457200"/>
            <a:chOff x="0" y="6220168"/>
            <a:chExt cx="9144000" cy="457202"/>
          </a:xfrm>
        </p:grpSpPr>
        <p:grpSp>
          <p:nvGrpSpPr>
            <p:cNvPr id="98" name="群組 112"/>
            <p:cNvGrpSpPr>
              <a:grpSpLocks/>
            </p:cNvGrpSpPr>
            <p:nvPr userDrawn="1"/>
          </p:nvGrpSpPr>
          <p:grpSpPr bwMode="auto">
            <a:xfrm>
              <a:off x="0" y="6220168"/>
              <a:ext cx="9144000" cy="457202"/>
              <a:chOff x="0" y="4889100"/>
              <a:chExt cx="9144000" cy="427271"/>
            </a:xfrm>
          </p:grpSpPr>
          <p:grpSp>
            <p:nvGrpSpPr>
              <p:cNvPr id="100" name="群組 102"/>
              <p:cNvGrpSpPr>
                <a:grpSpLocks/>
              </p:cNvGrpSpPr>
              <p:nvPr userDrawn="1"/>
            </p:nvGrpSpPr>
            <p:grpSpPr bwMode="auto">
              <a:xfrm>
                <a:off x="2590800" y="4889100"/>
                <a:ext cx="6553200" cy="427271"/>
                <a:chOff x="2590800" y="4050900"/>
                <a:chExt cx="6553200" cy="427271"/>
              </a:xfrm>
            </p:grpSpPr>
            <p:pic>
              <p:nvPicPr>
                <p:cNvPr id="105" name="Picture 99" descr="未标题-2 拷贝"/>
                <p:cNvPicPr>
                  <a:picLocks noChangeAspect="1" noChangeArrowheads="1"/>
                </p:cNvPicPr>
                <p:nvPr userDrawn="1"/>
              </p:nvPicPr>
              <p:blipFill>
                <a:blip r:embed="rId5"/>
                <a:srcRect l="28333" t="32478" b="23756"/>
                <a:stretch>
                  <a:fillRect/>
                </a:stretch>
              </p:blipFill>
              <p:spPr bwMode="auto">
                <a:xfrm>
                  <a:off x="2590800" y="4050900"/>
                  <a:ext cx="6553200" cy="42726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" name="Picture 99" descr="未标题-2 拷贝"/>
                <p:cNvPicPr>
                  <a:picLocks noChangeAspect="1" noChangeArrowheads="1"/>
                </p:cNvPicPr>
                <p:nvPr userDrawn="1"/>
              </p:nvPicPr>
              <p:blipFill>
                <a:blip r:embed="rId5"/>
                <a:srcRect l="34167" t="32478" r="30000" b="23756"/>
                <a:stretch>
                  <a:fillRect/>
                </a:stretch>
              </p:blipFill>
              <p:spPr bwMode="auto">
                <a:xfrm>
                  <a:off x="5638800" y="4050902"/>
                  <a:ext cx="3276600" cy="42726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101" name="群組 105"/>
              <p:cNvGrpSpPr>
                <a:grpSpLocks/>
              </p:cNvGrpSpPr>
              <p:nvPr userDrawn="1"/>
            </p:nvGrpSpPr>
            <p:grpSpPr bwMode="auto">
              <a:xfrm>
                <a:off x="1035756" y="4909870"/>
                <a:ext cx="1769357" cy="323420"/>
                <a:chOff x="1952979" y="5838415"/>
                <a:chExt cx="1769357" cy="323420"/>
              </a:xfrm>
            </p:grpSpPr>
            <p:sp>
              <p:nvSpPr>
                <p:cNvPr id="103" name="文字方塊 102"/>
                <p:cNvSpPr txBox="1"/>
                <p:nvPr/>
              </p:nvSpPr>
              <p:spPr>
                <a:xfrm>
                  <a:off x="2245961" y="5838415"/>
                  <a:ext cx="1476375" cy="323420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r>
                    <a:rPr lang="zh-CN" altLang="en-US" sz="1500" dirty="0">
                      <a:solidFill>
                        <a:srgbClr val="002060"/>
                      </a:solidFill>
                      <a:latin typeface="Arial" pitchFamily="34" charset="0"/>
                      <a:ea typeface="SimSun" pitchFamily="2" charset="-122"/>
                    </a:rPr>
                    <a:t>優德精密工業</a:t>
                  </a:r>
                  <a:endParaRPr lang="zh-TW" altLang="en-US" sz="1500" dirty="0">
                    <a:solidFill>
                      <a:srgbClr val="002060"/>
                    </a:solidFill>
                    <a:latin typeface="Arial" pitchFamily="34" charset="0"/>
                    <a:ea typeface="SimSun" pitchFamily="2" charset="-122"/>
                  </a:endParaRPr>
                </a:p>
              </p:txBody>
            </p:sp>
            <p:graphicFrame>
              <p:nvGraphicFramePr>
                <p:cNvPr id="104" name="Object 102"/>
                <p:cNvGraphicFramePr>
                  <a:graphicFrameLocks noChangeAspect="1"/>
                </p:cNvGraphicFramePr>
                <p:nvPr/>
              </p:nvGraphicFramePr>
              <p:xfrm>
                <a:off x="1952979" y="5867410"/>
                <a:ext cx="350659" cy="261939"/>
              </p:xfrm>
              <a:graphic>
                <a:graphicData uri="http://schemas.openxmlformats.org/presentationml/2006/ole">
                  <p:oleObj spid="_x0000_s113666" name="CorelDRAW" r:id="rId6" imgW="946800" imgH="683280" progId="">
                    <p:embed/>
                  </p:oleObj>
                </a:graphicData>
              </a:graphic>
            </p:graphicFrame>
          </p:grpSp>
          <p:pic>
            <p:nvPicPr>
              <p:cNvPr id="102" name="Picture 99" descr="未标题-2 拷贝"/>
              <p:cNvPicPr>
                <a:picLocks noChangeAspect="1" noChangeArrowheads="1"/>
              </p:cNvPicPr>
              <p:nvPr userDrawn="1"/>
            </p:nvPicPr>
            <p:blipFill>
              <a:blip r:embed="rId5"/>
              <a:srcRect l="2499" t="35658" r="85834" b="20578"/>
              <a:stretch>
                <a:fillRect/>
              </a:stretch>
            </p:blipFill>
            <p:spPr bwMode="auto">
              <a:xfrm>
                <a:off x="0" y="4889100"/>
                <a:ext cx="1066800" cy="4272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99" name="文字方塊 98"/>
            <p:cNvSpPr txBox="1"/>
            <p:nvPr userDrawn="1"/>
          </p:nvSpPr>
          <p:spPr>
            <a:xfrm>
              <a:off x="6905625" y="6236043"/>
              <a:ext cx="1905000" cy="34607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Arial" pitchFamily="34" charset="0"/>
                  <a:ea typeface="SimSun" pitchFamily="2" charset="-122"/>
                </a:rPr>
                <a:t>精密零件製造專家</a:t>
              </a:r>
              <a:endParaRPr lang="zh-TW" altLang="en-US" sz="1500" dirty="0">
                <a:solidFill>
                  <a:schemeClr val="bg1"/>
                </a:solidFill>
                <a:latin typeface="Arial" pitchFamily="34" charset="0"/>
                <a:ea typeface="SimSun" pitchFamily="2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1000" y="1295400"/>
            <a:ext cx="8229600" cy="5095875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359690-A771-47A9-A64D-89F11135449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28725"/>
            <a:ext cx="4038600" cy="5095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28725"/>
            <a:ext cx="4038600" cy="5095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F20F6A-D0A1-4294-91D4-ACD4FCBB3D1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91B9A7-7BAA-45A3-AF5D-E00C68F65D9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1514E4-899C-436D-9AB8-793CA4238AA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F042EC-5225-4728-9190-69F4500B0DC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DEADE-B6F9-42CC-B302-774761CB3F8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FA9C26-7FB1-4113-B0D1-6E3949C14AE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19" Type="http://schemas.openxmlformats.org/officeDocument/2006/relationships/oleObject" Target="../embeddings/oleObject2.bin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Rectangle 15"/>
          <p:cNvSpPr>
            <a:spLocks noChangeArrowheads="1"/>
          </p:cNvSpPr>
          <p:nvPr/>
        </p:nvSpPr>
        <p:spPr bwMode="gray">
          <a:xfrm>
            <a:off x="1588" y="0"/>
            <a:ext cx="9144000" cy="1071563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50000">
                <a:schemeClr val="hlink">
                  <a:gamma/>
                  <a:tint val="0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zh-CN" altLang="en-US" sz="1800">
              <a:latin typeface="Arial" pitchFamily="34" charset="0"/>
              <a:ea typeface="SimSun" pitchFamily="2" charset="-122"/>
            </a:endParaRPr>
          </a:p>
        </p:txBody>
      </p:sp>
      <p:grpSp>
        <p:nvGrpSpPr>
          <p:cNvPr id="1030" name="Group 16"/>
          <p:cNvGrpSpPr>
            <a:grpSpLocks/>
          </p:cNvGrpSpPr>
          <p:nvPr/>
        </p:nvGrpSpPr>
        <p:grpSpPr bwMode="auto">
          <a:xfrm>
            <a:off x="-6350" y="0"/>
            <a:ext cx="9150350" cy="1219200"/>
            <a:chOff x="476" y="-638"/>
            <a:chExt cx="5764" cy="638"/>
          </a:xfrm>
        </p:grpSpPr>
        <p:sp>
          <p:nvSpPr>
            <p:cNvPr id="1035" name="Oval 17"/>
            <p:cNvSpPr>
              <a:spLocks noChangeArrowheads="1"/>
            </p:cNvSpPr>
            <p:nvPr userDrawn="1"/>
          </p:nvSpPr>
          <p:spPr bwMode="gray">
            <a:xfrm>
              <a:off x="555" y="-288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036" name="Oval 18"/>
            <p:cNvSpPr>
              <a:spLocks noChangeArrowheads="1"/>
            </p:cNvSpPr>
            <p:nvPr userDrawn="1"/>
          </p:nvSpPr>
          <p:spPr bwMode="gray">
            <a:xfrm>
              <a:off x="553" y="-545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5" name="Oval 19"/>
            <p:cNvSpPr>
              <a:spLocks noChangeArrowheads="1"/>
            </p:cNvSpPr>
            <p:nvPr userDrawn="1"/>
          </p:nvSpPr>
          <p:spPr bwMode="gray">
            <a:xfrm>
              <a:off x="843" y="-425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6" name="Oval 20"/>
            <p:cNvSpPr>
              <a:spLocks noChangeArrowheads="1"/>
            </p:cNvSpPr>
            <p:nvPr userDrawn="1"/>
          </p:nvSpPr>
          <p:spPr bwMode="gray">
            <a:xfrm>
              <a:off x="843" y="-135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2" name="Oval 21"/>
            <p:cNvSpPr>
              <a:spLocks noChangeArrowheads="1"/>
            </p:cNvSpPr>
            <p:nvPr userDrawn="1"/>
          </p:nvSpPr>
          <p:spPr bwMode="gray">
            <a:xfrm>
              <a:off x="1113" y="-289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7" name="Oval 22"/>
            <p:cNvSpPr>
              <a:spLocks noChangeArrowheads="1"/>
            </p:cNvSpPr>
            <p:nvPr userDrawn="1"/>
          </p:nvSpPr>
          <p:spPr bwMode="gray">
            <a:xfrm>
              <a:off x="1249" y="-151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8" name="Line 23"/>
            <p:cNvSpPr>
              <a:spLocks noChangeShapeType="1"/>
            </p:cNvSpPr>
            <p:nvPr userDrawn="1"/>
          </p:nvSpPr>
          <p:spPr bwMode="gray">
            <a:xfrm>
              <a:off x="577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TW" altLang="en-US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9" name="Line 24"/>
            <p:cNvSpPr>
              <a:spLocks noChangeShapeType="1"/>
            </p:cNvSpPr>
            <p:nvPr userDrawn="1"/>
          </p:nvSpPr>
          <p:spPr bwMode="gray">
            <a:xfrm>
              <a:off x="719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TW" altLang="en-US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4" name="Line 25"/>
            <p:cNvSpPr>
              <a:spLocks noChangeShapeType="1"/>
            </p:cNvSpPr>
            <p:nvPr userDrawn="1"/>
          </p:nvSpPr>
          <p:spPr bwMode="gray">
            <a:xfrm>
              <a:off x="864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TW" altLang="en-US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0" name="Line 26"/>
            <p:cNvSpPr>
              <a:spLocks noChangeShapeType="1"/>
            </p:cNvSpPr>
            <p:nvPr userDrawn="1"/>
          </p:nvSpPr>
          <p:spPr bwMode="gray">
            <a:xfrm>
              <a:off x="1000" y="-633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TW" altLang="en-US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1" name="Line 27"/>
            <p:cNvSpPr>
              <a:spLocks noChangeShapeType="1"/>
            </p:cNvSpPr>
            <p:nvPr userDrawn="1"/>
          </p:nvSpPr>
          <p:spPr bwMode="gray">
            <a:xfrm>
              <a:off x="1136" y="-633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TW" altLang="en-US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5" name="Line 28"/>
            <p:cNvSpPr>
              <a:spLocks noChangeShapeType="1"/>
            </p:cNvSpPr>
            <p:nvPr userDrawn="1"/>
          </p:nvSpPr>
          <p:spPr bwMode="gray">
            <a:xfrm>
              <a:off x="1272" y="-635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TW" altLang="en-US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047" name="Line 29"/>
            <p:cNvSpPr>
              <a:spLocks noChangeShapeType="1"/>
            </p:cNvSpPr>
            <p:nvPr userDrawn="1"/>
          </p:nvSpPr>
          <p:spPr bwMode="gray">
            <a:xfrm>
              <a:off x="1414" y="-634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TW" altLang="en-US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048" name="Line 30"/>
            <p:cNvSpPr>
              <a:spLocks noChangeShapeType="1"/>
            </p:cNvSpPr>
            <p:nvPr userDrawn="1"/>
          </p:nvSpPr>
          <p:spPr bwMode="gray">
            <a:xfrm>
              <a:off x="1565" y="-634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TW" altLang="en-US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049" name="Line 31"/>
            <p:cNvSpPr>
              <a:spLocks noChangeShapeType="1"/>
            </p:cNvSpPr>
            <p:nvPr userDrawn="1"/>
          </p:nvSpPr>
          <p:spPr bwMode="gray">
            <a:xfrm>
              <a:off x="1701" y="-634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TW" altLang="en-US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050" name="Line 32"/>
            <p:cNvSpPr>
              <a:spLocks noChangeShapeType="1"/>
            </p:cNvSpPr>
            <p:nvPr userDrawn="1"/>
          </p:nvSpPr>
          <p:spPr bwMode="gray">
            <a:xfrm>
              <a:off x="1837" y="-633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TW" altLang="en-US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051" name="Line 33"/>
            <p:cNvSpPr>
              <a:spLocks noChangeShapeType="1"/>
            </p:cNvSpPr>
            <p:nvPr userDrawn="1"/>
          </p:nvSpPr>
          <p:spPr bwMode="gray">
            <a:xfrm>
              <a:off x="1973" y="-633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TW" altLang="en-US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052" name="Line 34"/>
            <p:cNvSpPr>
              <a:spLocks noChangeShapeType="1"/>
            </p:cNvSpPr>
            <p:nvPr userDrawn="1"/>
          </p:nvSpPr>
          <p:spPr bwMode="gray">
            <a:xfrm>
              <a:off x="2109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TW" altLang="en-US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053" name="Oval 35"/>
            <p:cNvSpPr>
              <a:spLocks noChangeArrowheads="1"/>
            </p:cNvSpPr>
            <p:nvPr userDrawn="1"/>
          </p:nvSpPr>
          <p:spPr bwMode="gray">
            <a:xfrm>
              <a:off x="1392" y="-288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054" name="Oval 36"/>
            <p:cNvSpPr>
              <a:spLocks noChangeArrowheads="1"/>
            </p:cNvSpPr>
            <p:nvPr userDrawn="1"/>
          </p:nvSpPr>
          <p:spPr bwMode="gray">
            <a:xfrm>
              <a:off x="1390" y="-542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055" name="Oval 37"/>
            <p:cNvSpPr>
              <a:spLocks noChangeArrowheads="1"/>
            </p:cNvSpPr>
            <p:nvPr userDrawn="1"/>
          </p:nvSpPr>
          <p:spPr bwMode="gray">
            <a:xfrm>
              <a:off x="1680" y="-424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056" name="Oval 38"/>
            <p:cNvSpPr>
              <a:spLocks noChangeArrowheads="1"/>
            </p:cNvSpPr>
            <p:nvPr userDrawn="1"/>
          </p:nvSpPr>
          <p:spPr bwMode="gray">
            <a:xfrm>
              <a:off x="1680" y="-540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057" name="Oval 39"/>
            <p:cNvSpPr>
              <a:spLocks noChangeArrowheads="1"/>
            </p:cNvSpPr>
            <p:nvPr userDrawn="1"/>
          </p:nvSpPr>
          <p:spPr bwMode="gray">
            <a:xfrm>
              <a:off x="1950" y="-284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058" name="Oval 40"/>
            <p:cNvSpPr>
              <a:spLocks noChangeArrowheads="1"/>
            </p:cNvSpPr>
            <p:nvPr userDrawn="1"/>
          </p:nvSpPr>
          <p:spPr bwMode="gray">
            <a:xfrm>
              <a:off x="2086" y="-148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059" name="Oval 41"/>
            <p:cNvSpPr>
              <a:spLocks noChangeArrowheads="1"/>
            </p:cNvSpPr>
            <p:nvPr userDrawn="1"/>
          </p:nvSpPr>
          <p:spPr bwMode="gray">
            <a:xfrm>
              <a:off x="2224" y="-288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060" name="Oval 42"/>
            <p:cNvSpPr>
              <a:spLocks noChangeArrowheads="1"/>
            </p:cNvSpPr>
            <p:nvPr userDrawn="1"/>
          </p:nvSpPr>
          <p:spPr bwMode="gray">
            <a:xfrm>
              <a:off x="2222" y="-548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061" name="Oval 43"/>
            <p:cNvSpPr>
              <a:spLocks noChangeArrowheads="1"/>
            </p:cNvSpPr>
            <p:nvPr userDrawn="1"/>
          </p:nvSpPr>
          <p:spPr bwMode="gray">
            <a:xfrm>
              <a:off x="2512" y="-424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062" name="Oval 44"/>
            <p:cNvSpPr>
              <a:spLocks noChangeArrowheads="1"/>
            </p:cNvSpPr>
            <p:nvPr userDrawn="1"/>
          </p:nvSpPr>
          <p:spPr bwMode="gray">
            <a:xfrm>
              <a:off x="2512" y="-153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063" name="Oval 45"/>
            <p:cNvSpPr>
              <a:spLocks noChangeArrowheads="1"/>
            </p:cNvSpPr>
            <p:nvPr userDrawn="1"/>
          </p:nvSpPr>
          <p:spPr bwMode="gray">
            <a:xfrm>
              <a:off x="2782" y="-289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064" name="Oval 46"/>
            <p:cNvSpPr>
              <a:spLocks noChangeArrowheads="1"/>
            </p:cNvSpPr>
            <p:nvPr userDrawn="1"/>
          </p:nvSpPr>
          <p:spPr bwMode="gray">
            <a:xfrm>
              <a:off x="2918" y="-154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grpSp>
          <p:nvGrpSpPr>
            <p:cNvPr id="1077" name="Group 47"/>
            <p:cNvGrpSpPr>
              <a:grpSpLocks/>
            </p:cNvGrpSpPr>
            <p:nvPr userDrawn="1"/>
          </p:nvGrpSpPr>
          <p:grpSpPr bwMode="auto">
            <a:xfrm>
              <a:off x="2246" y="-638"/>
              <a:ext cx="1532" cy="635"/>
              <a:chOff x="-765" y="-1448"/>
              <a:chExt cx="1532" cy="2896"/>
            </a:xfrm>
          </p:grpSpPr>
          <p:sp>
            <p:nvSpPr>
              <p:cNvPr id="1111" name="Line 48"/>
              <p:cNvSpPr>
                <a:spLocks noChangeShapeType="1"/>
              </p:cNvSpPr>
              <p:nvPr userDrawn="1"/>
            </p:nvSpPr>
            <p:spPr bwMode="gray">
              <a:xfrm>
                <a:off x="-765" y="-1444"/>
                <a:ext cx="0" cy="2883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TW" altLang="en-US">
                  <a:latin typeface="Arial" pitchFamily="34" charset="0"/>
                  <a:ea typeface="SimSun" pitchFamily="2" charset="-122"/>
                </a:endParaRPr>
              </a:p>
            </p:txBody>
          </p:sp>
          <p:sp>
            <p:nvSpPr>
              <p:cNvPr id="1112" name="Line 49"/>
              <p:cNvSpPr>
                <a:spLocks noChangeShapeType="1"/>
              </p:cNvSpPr>
              <p:nvPr userDrawn="1"/>
            </p:nvSpPr>
            <p:spPr bwMode="gray">
              <a:xfrm>
                <a:off x="-614" y="-1444"/>
                <a:ext cx="0" cy="2883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TW" altLang="en-US">
                  <a:latin typeface="Arial" pitchFamily="34" charset="0"/>
                  <a:ea typeface="SimSun" pitchFamily="2" charset="-122"/>
                </a:endParaRPr>
              </a:p>
            </p:txBody>
          </p:sp>
          <p:sp>
            <p:nvSpPr>
              <p:cNvPr id="1113" name="Line 50"/>
              <p:cNvSpPr>
                <a:spLocks noChangeShapeType="1"/>
              </p:cNvSpPr>
              <p:nvPr userDrawn="1"/>
            </p:nvSpPr>
            <p:spPr bwMode="gray">
              <a:xfrm>
                <a:off x="-478" y="-1444"/>
                <a:ext cx="0" cy="2883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TW" altLang="en-US">
                  <a:latin typeface="Arial" pitchFamily="34" charset="0"/>
                  <a:ea typeface="SimSun" pitchFamily="2" charset="-122"/>
                </a:endParaRPr>
              </a:p>
            </p:txBody>
          </p:sp>
          <p:sp>
            <p:nvSpPr>
              <p:cNvPr id="1114" name="Line 51"/>
              <p:cNvSpPr>
                <a:spLocks noChangeShapeType="1"/>
              </p:cNvSpPr>
              <p:nvPr userDrawn="1"/>
            </p:nvSpPr>
            <p:spPr bwMode="gray">
              <a:xfrm>
                <a:off x="-342" y="-1440"/>
                <a:ext cx="0" cy="2883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TW" altLang="en-US">
                  <a:latin typeface="Arial" pitchFamily="34" charset="0"/>
                  <a:ea typeface="SimSun" pitchFamily="2" charset="-122"/>
                </a:endParaRPr>
              </a:p>
            </p:txBody>
          </p:sp>
          <p:sp>
            <p:nvSpPr>
              <p:cNvPr id="1115" name="Line 52"/>
              <p:cNvSpPr>
                <a:spLocks noChangeShapeType="1"/>
              </p:cNvSpPr>
              <p:nvPr userDrawn="1"/>
            </p:nvSpPr>
            <p:spPr bwMode="gray">
              <a:xfrm>
                <a:off x="-206" y="-1440"/>
                <a:ext cx="0" cy="2883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TW" altLang="en-US">
                  <a:latin typeface="Arial" pitchFamily="34" charset="0"/>
                  <a:ea typeface="SimSun" pitchFamily="2" charset="-122"/>
                </a:endParaRPr>
              </a:p>
            </p:txBody>
          </p:sp>
          <p:sp>
            <p:nvSpPr>
              <p:cNvPr id="1116" name="Line 53"/>
              <p:cNvSpPr>
                <a:spLocks noChangeShapeType="1"/>
              </p:cNvSpPr>
              <p:nvPr userDrawn="1"/>
            </p:nvSpPr>
            <p:spPr bwMode="gray">
              <a:xfrm>
                <a:off x="-70" y="-1448"/>
                <a:ext cx="0" cy="2883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TW" altLang="en-US">
                  <a:latin typeface="Arial" pitchFamily="34" charset="0"/>
                  <a:ea typeface="SimSun" pitchFamily="2" charset="-122"/>
                </a:endParaRPr>
              </a:p>
            </p:txBody>
          </p:sp>
          <p:sp>
            <p:nvSpPr>
              <p:cNvPr id="1117" name="Line 54"/>
              <p:cNvSpPr>
                <a:spLocks noChangeShapeType="1"/>
              </p:cNvSpPr>
              <p:nvPr userDrawn="1"/>
            </p:nvSpPr>
            <p:spPr bwMode="gray">
              <a:xfrm>
                <a:off x="72" y="-1440"/>
                <a:ext cx="0" cy="2883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TW" altLang="en-US">
                  <a:latin typeface="Arial" pitchFamily="34" charset="0"/>
                  <a:ea typeface="SimSun" pitchFamily="2" charset="-122"/>
                </a:endParaRPr>
              </a:p>
            </p:txBody>
          </p:sp>
          <p:sp>
            <p:nvSpPr>
              <p:cNvPr id="1118" name="Line 55"/>
              <p:cNvSpPr>
                <a:spLocks noChangeShapeType="1"/>
              </p:cNvSpPr>
              <p:nvPr userDrawn="1"/>
            </p:nvSpPr>
            <p:spPr bwMode="gray">
              <a:xfrm>
                <a:off x="223" y="-1440"/>
                <a:ext cx="0" cy="2883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TW" altLang="en-US">
                  <a:latin typeface="Arial" pitchFamily="34" charset="0"/>
                  <a:ea typeface="SimSun" pitchFamily="2" charset="-122"/>
                </a:endParaRPr>
              </a:p>
            </p:txBody>
          </p:sp>
          <p:sp>
            <p:nvSpPr>
              <p:cNvPr id="1119" name="Line 56"/>
              <p:cNvSpPr>
                <a:spLocks noChangeShapeType="1"/>
              </p:cNvSpPr>
              <p:nvPr userDrawn="1"/>
            </p:nvSpPr>
            <p:spPr bwMode="gray">
              <a:xfrm>
                <a:off x="359" y="-1440"/>
                <a:ext cx="0" cy="2883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TW" altLang="en-US">
                  <a:latin typeface="Arial" pitchFamily="34" charset="0"/>
                  <a:ea typeface="SimSun" pitchFamily="2" charset="-122"/>
                </a:endParaRPr>
              </a:p>
            </p:txBody>
          </p:sp>
          <p:sp>
            <p:nvSpPr>
              <p:cNvPr id="1120" name="Line 57"/>
              <p:cNvSpPr>
                <a:spLocks noChangeShapeType="1"/>
              </p:cNvSpPr>
              <p:nvPr userDrawn="1"/>
            </p:nvSpPr>
            <p:spPr bwMode="gray">
              <a:xfrm>
                <a:off x="495" y="-1437"/>
                <a:ext cx="0" cy="2876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TW" altLang="en-US">
                  <a:latin typeface="Arial" pitchFamily="34" charset="0"/>
                  <a:ea typeface="SimSun" pitchFamily="2" charset="-122"/>
                </a:endParaRPr>
              </a:p>
            </p:txBody>
          </p:sp>
          <p:sp>
            <p:nvSpPr>
              <p:cNvPr id="1121" name="Line 58"/>
              <p:cNvSpPr>
                <a:spLocks noChangeShapeType="1"/>
              </p:cNvSpPr>
              <p:nvPr userDrawn="1"/>
            </p:nvSpPr>
            <p:spPr bwMode="gray">
              <a:xfrm>
                <a:off x="631" y="-1437"/>
                <a:ext cx="0" cy="2876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TW" altLang="en-US">
                  <a:latin typeface="Arial" pitchFamily="34" charset="0"/>
                  <a:ea typeface="SimSun" pitchFamily="2" charset="-122"/>
                </a:endParaRPr>
              </a:p>
            </p:txBody>
          </p:sp>
          <p:sp>
            <p:nvSpPr>
              <p:cNvPr id="1122" name="Line 59"/>
              <p:cNvSpPr>
                <a:spLocks noChangeShapeType="1"/>
              </p:cNvSpPr>
              <p:nvPr userDrawn="1"/>
            </p:nvSpPr>
            <p:spPr bwMode="gray">
              <a:xfrm>
                <a:off x="767" y="-1444"/>
                <a:ext cx="0" cy="2883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TW" altLang="en-US">
                  <a:latin typeface="Arial" pitchFamily="34" charset="0"/>
                  <a:ea typeface="SimSun" pitchFamily="2" charset="-122"/>
                </a:endParaRPr>
              </a:p>
            </p:txBody>
          </p:sp>
        </p:grpSp>
        <p:sp>
          <p:nvSpPr>
            <p:cNvPr id="1066" name="Oval 60"/>
            <p:cNvSpPr>
              <a:spLocks noChangeArrowheads="1"/>
            </p:cNvSpPr>
            <p:nvPr userDrawn="1"/>
          </p:nvSpPr>
          <p:spPr bwMode="gray">
            <a:xfrm>
              <a:off x="3061" y="-416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067" name="Oval 61"/>
            <p:cNvSpPr>
              <a:spLocks noChangeArrowheads="1"/>
            </p:cNvSpPr>
            <p:nvPr userDrawn="1"/>
          </p:nvSpPr>
          <p:spPr bwMode="gray">
            <a:xfrm>
              <a:off x="3059" y="-545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068" name="Oval 62"/>
            <p:cNvSpPr>
              <a:spLocks noChangeArrowheads="1"/>
            </p:cNvSpPr>
            <p:nvPr userDrawn="1"/>
          </p:nvSpPr>
          <p:spPr bwMode="gray">
            <a:xfrm>
              <a:off x="3349" y="-418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069" name="Oval 63"/>
            <p:cNvSpPr>
              <a:spLocks noChangeArrowheads="1"/>
            </p:cNvSpPr>
            <p:nvPr userDrawn="1"/>
          </p:nvSpPr>
          <p:spPr bwMode="gray">
            <a:xfrm>
              <a:off x="3349" y="-543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070" name="Oval 64"/>
            <p:cNvSpPr>
              <a:spLocks noChangeArrowheads="1"/>
            </p:cNvSpPr>
            <p:nvPr userDrawn="1"/>
          </p:nvSpPr>
          <p:spPr bwMode="gray">
            <a:xfrm>
              <a:off x="3619" y="-287"/>
              <a:ext cx="44" cy="4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071" name="Oval 65"/>
            <p:cNvSpPr>
              <a:spLocks noChangeArrowheads="1"/>
            </p:cNvSpPr>
            <p:nvPr userDrawn="1"/>
          </p:nvSpPr>
          <p:spPr bwMode="gray">
            <a:xfrm>
              <a:off x="3755" y="-151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072" name="Oval 66"/>
            <p:cNvSpPr>
              <a:spLocks noChangeArrowheads="1"/>
            </p:cNvSpPr>
            <p:nvPr userDrawn="1"/>
          </p:nvSpPr>
          <p:spPr bwMode="gray">
            <a:xfrm>
              <a:off x="3913" y="-278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073" name="Oval 67"/>
            <p:cNvSpPr>
              <a:spLocks noChangeArrowheads="1"/>
            </p:cNvSpPr>
            <p:nvPr userDrawn="1"/>
          </p:nvSpPr>
          <p:spPr bwMode="gray">
            <a:xfrm>
              <a:off x="3911" y="-548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074" name="Oval 68"/>
            <p:cNvSpPr>
              <a:spLocks noChangeArrowheads="1"/>
            </p:cNvSpPr>
            <p:nvPr userDrawn="1"/>
          </p:nvSpPr>
          <p:spPr bwMode="gray">
            <a:xfrm>
              <a:off x="4201" y="-457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075" name="Oval 69"/>
            <p:cNvSpPr>
              <a:spLocks noChangeArrowheads="1"/>
            </p:cNvSpPr>
            <p:nvPr userDrawn="1"/>
          </p:nvSpPr>
          <p:spPr bwMode="gray">
            <a:xfrm>
              <a:off x="4201" y="-147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2" name="Oval 70"/>
            <p:cNvSpPr>
              <a:spLocks noChangeArrowheads="1"/>
            </p:cNvSpPr>
            <p:nvPr userDrawn="1"/>
          </p:nvSpPr>
          <p:spPr bwMode="gray">
            <a:xfrm>
              <a:off x="4471" y="-290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6" name="Oval 71"/>
            <p:cNvSpPr>
              <a:spLocks noChangeArrowheads="1"/>
            </p:cNvSpPr>
            <p:nvPr userDrawn="1"/>
          </p:nvSpPr>
          <p:spPr bwMode="gray">
            <a:xfrm>
              <a:off x="4607" y="-154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grpSp>
          <p:nvGrpSpPr>
            <p:cNvPr id="1090" name="Group 72"/>
            <p:cNvGrpSpPr>
              <a:grpSpLocks/>
            </p:cNvGrpSpPr>
            <p:nvPr userDrawn="1"/>
          </p:nvGrpSpPr>
          <p:grpSpPr bwMode="auto">
            <a:xfrm>
              <a:off x="3935" y="-638"/>
              <a:ext cx="1532" cy="635"/>
              <a:chOff x="-765" y="-1448"/>
              <a:chExt cx="1532" cy="2896"/>
            </a:xfrm>
          </p:grpSpPr>
          <p:sp>
            <p:nvSpPr>
              <p:cNvPr id="1099" name="Line 73"/>
              <p:cNvSpPr>
                <a:spLocks noChangeShapeType="1"/>
              </p:cNvSpPr>
              <p:nvPr userDrawn="1"/>
            </p:nvSpPr>
            <p:spPr bwMode="gray">
              <a:xfrm>
                <a:off x="-765" y="-1444"/>
                <a:ext cx="0" cy="2883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TW" altLang="en-US">
                  <a:latin typeface="Arial" pitchFamily="34" charset="0"/>
                  <a:ea typeface="SimSun" pitchFamily="2" charset="-122"/>
                </a:endParaRPr>
              </a:p>
            </p:txBody>
          </p:sp>
          <p:sp>
            <p:nvSpPr>
              <p:cNvPr id="1100" name="Line 74"/>
              <p:cNvSpPr>
                <a:spLocks noChangeShapeType="1"/>
              </p:cNvSpPr>
              <p:nvPr userDrawn="1"/>
            </p:nvSpPr>
            <p:spPr bwMode="gray">
              <a:xfrm>
                <a:off x="-614" y="-1444"/>
                <a:ext cx="0" cy="2883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TW" altLang="en-US">
                  <a:latin typeface="Arial" pitchFamily="34" charset="0"/>
                  <a:ea typeface="SimSun" pitchFamily="2" charset="-122"/>
                </a:endParaRPr>
              </a:p>
            </p:txBody>
          </p:sp>
          <p:sp>
            <p:nvSpPr>
              <p:cNvPr id="1101" name="Line 75"/>
              <p:cNvSpPr>
                <a:spLocks noChangeShapeType="1"/>
              </p:cNvSpPr>
              <p:nvPr userDrawn="1"/>
            </p:nvSpPr>
            <p:spPr bwMode="gray">
              <a:xfrm>
                <a:off x="-478" y="-1444"/>
                <a:ext cx="0" cy="2883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TW" altLang="en-US">
                  <a:latin typeface="Arial" pitchFamily="34" charset="0"/>
                  <a:ea typeface="SimSun" pitchFamily="2" charset="-122"/>
                </a:endParaRPr>
              </a:p>
            </p:txBody>
          </p:sp>
          <p:sp>
            <p:nvSpPr>
              <p:cNvPr id="1102" name="Line 76"/>
              <p:cNvSpPr>
                <a:spLocks noChangeShapeType="1"/>
              </p:cNvSpPr>
              <p:nvPr userDrawn="1"/>
            </p:nvSpPr>
            <p:spPr bwMode="gray">
              <a:xfrm>
                <a:off x="-342" y="-1440"/>
                <a:ext cx="0" cy="2883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TW" altLang="en-US">
                  <a:latin typeface="Arial" pitchFamily="34" charset="0"/>
                  <a:ea typeface="SimSun" pitchFamily="2" charset="-122"/>
                </a:endParaRPr>
              </a:p>
            </p:txBody>
          </p:sp>
          <p:sp>
            <p:nvSpPr>
              <p:cNvPr id="1103" name="Line 77"/>
              <p:cNvSpPr>
                <a:spLocks noChangeShapeType="1"/>
              </p:cNvSpPr>
              <p:nvPr userDrawn="1"/>
            </p:nvSpPr>
            <p:spPr bwMode="gray">
              <a:xfrm>
                <a:off x="-206" y="-1440"/>
                <a:ext cx="0" cy="2883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TW" altLang="en-US">
                  <a:latin typeface="Arial" pitchFamily="34" charset="0"/>
                  <a:ea typeface="SimSun" pitchFamily="2" charset="-122"/>
                </a:endParaRPr>
              </a:p>
            </p:txBody>
          </p:sp>
          <p:sp>
            <p:nvSpPr>
              <p:cNvPr id="1104" name="Line 78"/>
              <p:cNvSpPr>
                <a:spLocks noChangeShapeType="1"/>
              </p:cNvSpPr>
              <p:nvPr userDrawn="1"/>
            </p:nvSpPr>
            <p:spPr bwMode="gray">
              <a:xfrm>
                <a:off x="-70" y="-1448"/>
                <a:ext cx="0" cy="2883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TW" altLang="en-US">
                  <a:latin typeface="Arial" pitchFamily="34" charset="0"/>
                  <a:ea typeface="SimSun" pitchFamily="2" charset="-122"/>
                </a:endParaRPr>
              </a:p>
            </p:txBody>
          </p:sp>
          <p:sp>
            <p:nvSpPr>
              <p:cNvPr id="1105" name="Line 79"/>
              <p:cNvSpPr>
                <a:spLocks noChangeShapeType="1"/>
              </p:cNvSpPr>
              <p:nvPr userDrawn="1"/>
            </p:nvSpPr>
            <p:spPr bwMode="gray">
              <a:xfrm>
                <a:off x="72" y="-1440"/>
                <a:ext cx="0" cy="2883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TW" altLang="en-US">
                  <a:latin typeface="Arial" pitchFamily="34" charset="0"/>
                  <a:ea typeface="SimSun" pitchFamily="2" charset="-122"/>
                </a:endParaRPr>
              </a:p>
            </p:txBody>
          </p:sp>
          <p:sp>
            <p:nvSpPr>
              <p:cNvPr id="1106" name="Line 80"/>
              <p:cNvSpPr>
                <a:spLocks noChangeShapeType="1"/>
              </p:cNvSpPr>
              <p:nvPr userDrawn="1"/>
            </p:nvSpPr>
            <p:spPr bwMode="gray">
              <a:xfrm>
                <a:off x="223" y="-1440"/>
                <a:ext cx="0" cy="2883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TW" altLang="en-US">
                  <a:latin typeface="Arial" pitchFamily="34" charset="0"/>
                  <a:ea typeface="SimSun" pitchFamily="2" charset="-122"/>
                </a:endParaRPr>
              </a:p>
            </p:txBody>
          </p:sp>
          <p:sp>
            <p:nvSpPr>
              <p:cNvPr id="1107" name="Line 81"/>
              <p:cNvSpPr>
                <a:spLocks noChangeShapeType="1"/>
              </p:cNvSpPr>
              <p:nvPr userDrawn="1"/>
            </p:nvSpPr>
            <p:spPr bwMode="gray">
              <a:xfrm>
                <a:off x="359" y="-1440"/>
                <a:ext cx="0" cy="2883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TW" altLang="en-US">
                  <a:latin typeface="Arial" pitchFamily="34" charset="0"/>
                  <a:ea typeface="SimSun" pitchFamily="2" charset="-122"/>
                </a:endParaRPr>
              </a:p>
            </p:txBody>
          </p:sp>
          <p:sp>
            <p:nvSpPr>
              <p:cNvPr id="1108" name="Line 82"/>
              <p:cNvSpPr>
                <a:spLocks noChangeShapeType="1"/>
              </p:cNvSpPr>
              <p:nvPr userDrawn="1"/>
            </p:nvSpPr>
            <p:spPr bwMode="gray">
              <a:xfrm>
                <a:off x="495" y="-1437"/>
                <a:ext cx="0" cy="2876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TW" altLang="en-US">
                  <a:latin typeface="Arial" pitchFamily="34" charset="0"/>
                  <a:ea typeface="SimSun" pitchFamily="2" charset="-122"/>
                </a:endParaRPr>
              </a:p>
            </p:txBody>
          </p:sp>
          <p:sp>
            <p:nvSpPr>
              <p:cNvPr id="1109" name="Line 83"/>
              <p:cNvSpPr>
                <a:spLocks noChangeShapeType="1"/>
              </p:cNvSpPr>
              <p:nvPr userDrawn="1"/>
            </p:nvSpPr>
            <p:spPr bwMode="gray">
              <a:xfrm>
                <a:off x="631" y="-1437"/>
                <a:ext cx="0" cy="2876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TW" altLang="en-US">
                  <a:latin typeface="Arial" pitchFamily="34" charset="0"/>
                  <a:ea typeface="SimSun" pitchFamily="2" charset="-122"/>
                </a:endParaRPr>
              </a:p>
            </p:txBody>
          </p:sp>
          <p:sp>
            <p:nvSpPr>
              <p:cNvPr id="1110" name="Line 84"/>
              <p:cNvSpPr>
                <a:spLocks noChangeShapeType="1"/>
              </p:cNvSpPr>
              <p:nvPr userDrawn="1"/>
            </p:nvSpPr>
            <p:spPr bwMode="gray">
              <a:xfrm>
                <a:off x="767" y="-1444"/>
                <a:ext cx="0" cy="2883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TW" altLang="en-US">
                  <a:latin typeface="Arial" pitchFamily="34" charset="0"/>
                  <a:ea typeface="SimSun" pitchFamily="2" charset="-122"/>
                </a:endParaRPr>
              </a:p>
            </p:txBody>
          </p:sp>
        </p:grpSp>
        <p:sp>
          <p:nvSpPr>
            <p:cNvPr id="1079" name="Oval 85"/>
            <p:cNvSpPr>
              <a:spLocks noChangeArrowheads="1"/>
            </p:cNvSpPr>
            <p:nvPr userDrawn="1"/>
          </p:nvSpPr>
          <p:spPr bwMode="gray">
            <a:xfrm>
              <a:off x="4750" y="-365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080" name="Oval 86"/>
            <p:cNvSpPr>
              <a:spLocks noChangeArrowheads="1"/>
            </p:cNvSpPr>
            <p:nvPr userDrawn="1"/>
          </p:nvSpPr>
          <p:spPr bwMode="gray">
            <a:xfrm>
              <a:off x="4748" y="-545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081" name="Oval 87"/>
            <p:cNvSpPr>
              <a:spLocks noChangeArrowheads="1"/>
            </p:cNvSpPr>
            <p:nvPr userDrawn="1"/>
          </p:nvSpPr>
          <p:spPr bwMode="gray">
            <a:xfrm>
              <a:off x="5038" y="-427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082" name="Oval 88"/>
            <p:cNvSpPr>
              <a:spLocks noChangeArrowheads="1"/>
            </p:cNvSpPr>
            <p:nvPr userDrawn="1"/>
          </p:nvSpPr>
          <p:spPr bwMode="gray">
            <a:xfrm>
              <a:off x="5038" y="-543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083" name="Oval 89"/>
            <p:cNvSpPr>
              <a:spLocks noChangeArrowheads="1"/>
            </p:cNvSpPr>
            <p:nvPr userDrawn="1"/>
          </p:nvSpPr>
          <p:spPr bwMode="gray">
            <a:xfrm>
              <a:off x="5308" y="-287"/>
              <a:ext cx="44" cy="4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084" name="Oval 90"/>
            <p:cNvSpPr>
              <a:spLocks noChangeArrowheads="1"/>
            </p:cNvSpPr>
            <p:nvPr userDrawn="1"/>
          </p:nvSpPr>
          <p:spPr bwMode="gray">
            <a:xfrm>
              <a:off x="5444" y="-151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085" name="Oval 91"/>
            <p:cNvSpPr>
              <a:spLocks noChangeArrowheads="1"/>
            </p:cNvSpPr>
            <p:nvPr userDrawn="1"/>
          </p:nvSpPr>
          <p:spPr bwMode="gray">
            <a:xfrm>
              <a:off x="5580" y="-286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086" name="Oval 92"/>
            <p:cNvSpPr>
              <a:spLocks noChangeArrowheads="1"/>
            </p:cNvSpPr>
            <p:nvPr userDrawn="1"/>
          </p:nvSpPr>
          <p:spPr bwMode="gray">
            <a:xfrm>
              <a:off x="5578" y="-547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087" name="Oval 93"/>
            <p:cNvSpPr>
              <a:spLocks noChangeArrowheads="1"/>
            </p:cNvSpPr>
            <p:nvPr userDrawn="1"/>
          </p:nvSpPr>
          <p:spPr bwMode="gray">
            <a:xfrm>
              <a:off x="5868" y="-420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088" name="Oval 94"/>
            <p:cNvSpPr>
              <a:spLocks noChangeArrowheads="1"/>
            </p:cNvSpPr>
            <p:nvPr userDrawn="1"/>
          </p:nvSpPr>
          <p:spPr bwMode="gray">
            <a:xfrm>
              <a:off x="5868" y="-155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3" name="Oval 95"/>
            <p:cNvSpPr>
              <a:spLocks noChangeArrowheads="1"/>
            </p:cNvSpPr>
            <p:nvPr userDrawn="1"/>
          </p:nvSpPr>
          <p:spPr bwMode="gray">
            <a:xfrm>
              <a:off x="6138" y="-280"/>
              <a:ext cx="44" cy="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800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7" name="Line 96"/>
            <p:cNvSpPr>
              <a:spLocks noChangeShapeType="1"/>
            </p:cNvSpPr>
            <p:nvPr userDrawn="1"/>
          </p:nvSpPr>
          <p:spPr bwMode="gray">
            <a:xfrm>
              <a:off x="5602" y="-636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TW" altLang="en-US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091" name="Line 97"/>
            <p:cNvSpPr>
              <a:spLocks noChangeShapeType="1"/>
            </p:cNvSpPr>
            <p:nvPr userDrawn="1"/>
          </p:nvSpPr>
          <p:spPr bwMode="gray">
            <a:xfrm>
              <a:off x="5753" y="-636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TW" altLang="en-US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092" name="Line 98"/>
            <p:cNvSpPr>
              <a:spLocks noChangeShapeType="1"/>
            </p:cNvSpPr>
            <p:nvPr userDrawn="1"/>
          </p:nvSpPr>
          <p:spPr bwMode="gray">
            <a:xfrm>
              <a:off x="5889" y="-636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TW" altLang="en-US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093" name="Line 99"/>
            <p:cNvSpPr>
              <a:spLocks noChangeShapeType="1"/>
            </p:cNvSpPr>
            <p:nvPr userDrawn="1"/>
          </p:nvSpPr>
          <p:spPr bwMode="gray">
            <a:xfrm>
              <a:off x="6025" y="-635"/>
              <a:ext cx="0" cy="63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TW" altLang="en-US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094" name="Line 100"/>
            <p:cNvSpPr>
              <a:spLocks noChangeShapeType="1"/>
            </p:cNvSpPr>
            <p:nvPr userDrawn="1"/>
          </p:nvSpPr>
          <p:spPr bwMode="gray">
            <a:xfrm>
              <a:off x="6161" y="-635"/>
              <a:ext cx="0" cy="63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TW" altLang="en-US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095" name="Line 101"/>
            <p:cNvSpPr>
              <a:spLocks noChangeShapeType="1"/>
            </p:cNvSpPr>
            <p:nvPr userDrawn="1"/>
          </p:nvSpPr>
          <p:spPr bwMode="gray">
            <a:xfrm>
              <a:off x="476" y="-525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TW" altLang="en-US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096" name="Line 102"/>
            <p:cNvSpPr>
              <a:spLocks noChangeShapeType="1"/>
            </p:cNvSpPr>
            <p:nvPr userDrawn="1"/>
          </p:nvSpPr>
          <p:spPr bwMode="gray">
            <a:xfrm>
              <a:off x="477" y="-389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TW" altLang="en-US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097" name="Line 103"/>
            <p:cNvSpPr>
              <a:spLocks noChangeShapeType="1"/>
            </p:cNvSpPr>
            <p:nvPr userDrawn="1"/>
          </p:nvSpPr>
          <p:spPr bwMode="gray">
            <a:xfrm>
              <a:off x="478" y="-253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TW" altLang="en-US">
                <a:latin typeface="Arial" pitchFamily="34" charset="0"/>
                <a:ea typeface="SimSun" pitchFamily="2" charset="-122"/>
              </a:endParaRPr>
            </a:p>
          </p:txBody>
        </p:sp>
        <p:sp>
          <p:nvSpPr>
            <p:cNvPr id="1098" name="Line 104"/>
            <p:cNvSpPr>
              <a:spLocks noChangeShapeType="1"/>
            </p:cNvSpPr>
            <p:nvPr userDrawn="1"/>
          </p:nvSpPr>
          <p:spPr bwMode="gray">
            <a:xfrm>
              <a:off x="480" y="-126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TW" altLang="en-US">
                <a:latin typeface="Arial" pitchFamily="34" charset="0"/>
                <a:ea typeface="SimSun" pitchFamily="2" charset="-122"/>
              </a:endParaRPr>
            </a:p>
          </p:txBody>
        </p:sp>
      </p:grpSp>
      <p:sp>
        <p:nvSpPr>
          <p:cNvPr id="1129" name="Rectangle 105"/>
          <p:cNvSpPr>
            <a:spLocks noChangeArrowheads="1"/>
          </p:cNvSpPr>
          <p:nvPr/>
        </p:nvSpPr>
        <p:spPr bwMode="gray">
          <a:xfrm>
            <a:off x="0" y="1066800"/>
            <a:ext cx="9144000" cy="301625"/>
          </a:xfrm>
          <a:prstGeom prst="rect">
            <a:avLst/>
          </a:prstGeom>
          <a:gradFill rotWithShape="1">
            <a:gsLst>
              <a:gs pos="0">
                <a:schemeClr val="tx1">
                  <a:gamma/>
                  <a:shade val="46275"/>
                  <a:invGamma/>
                </a:schemeClr>
              </a:gs>
              <a:gs pos="100000">
                <a:schemeClr val="tx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zh-CN" altLang="en-US" sz="1800">
              <a:latin typeface="Arial" pitchFamily="34" charset="0"/>
              <a:ea typeface="SimSun" pitchFamily="2" charset="-122"/>
            </a:endParaRPr>
          </a:p>
        </p:txBody>
      </p:sp>
      <p:sp>
        <p:nvSpPr>
          <p:cNvPr id="1029" name="Oval 106" descr="06_original_w"/>
          <p:cNvSpPr>
            <a:spLocks noChangeArrowheads="1"/>
          </p:cNvSpPr>
          <p:nvPr/>
        </p:nvSpPr>
        <p:spPr bwMode="gray">
          <a:xfrm>
            <a:off x="7956550" y="404813"/>
            <a:ext cx="938213" cy="1008062"/>
          </a:xfrm>
          <a:prstGeom prst="ellipse">
            <a:avLst/>
          </a:prstGeom>
          <a:blipFill dpi="0" rotWithShape="1">
            <a:blip r:embed="rId16"/>
            <a:srcRect/>
            <a:stretch>
              <a:fillRect/>
            </a:stretch>
          </a:blip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 sz="1800">
              <a:latin typeface="Arial" pitchFamily="34" charset="0"/>
              <a:ea typeface="SimSun" pitchFamily="2" charset="-122"/>
            </a:endParaRPr>
          </a:p>
        </p:txBody>
      </p:sp>
      <p:sp>
        <p:nvSpPr>
          <p:cNvPr id="103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71600"/>
            <a:ext cx="8229600" cy="486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Arial" pitchFamily="34" charset="0"/>
                <a:ea typeface="SimSun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Arial" pitchFamily="34" charset="0"/>
                <a:ea typeface="SimSun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Arial" pitchFamily="34" charset="0"/>
                <a:ea typeface="SimSun" pitchFamily="2" charset="-122"/>
              </a:defRPr>
            </a:lvl1pPr>
          </a:lstStyle>
          <a:p>
            <a:pPr>
              <a:defRPr/>
            </a:pPr>
            <a:fld id="{BD35F3D7-9D9F-455D-83CD-4B3810ED372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graphicFrame>
        <p:nvGraphicFramePr>
          <p:cNvPr id="1026" name="Object 40"/>
          <p:cNvGraphicFramePr>
            <a:graphicFrameLocks noChangeAspect="1"/>
          </p:cNvGraphicFramePr>
          <p:nvPr/>
        </p:nvGraphicFramePr>
        <p:xfrm>
          <a:off x="8102600" y="663575"/>
          <a:ext cx="688975" cy="514350"/>
        </p:xfrm>
        <a:graphic>
          <a:graphicData uri="http://schemas.openxmlformats.org/presentationml/2006/ole">
            <p:oleObj spid="_x0000_s1026" name="CorelDRAW" r:id="rId17" imgW="946800" imgH="683280" progId="">
              <p:embed/>
            </p:oleObj>
          </a:graphicData>
        </a:graphic>
      </p:graphicFrame>
      <p:grpSp>
        <p:nvGrpSpPr>
          <p:cNvPr id="1037" name="群組 122"/>
          <p:cNvGrpSpPr>
            <a:grpSpLocks/>
          </p:cNvGrpSpPr>
          <p:nvPr userDrawn="1"/>
        </p:nvGrpSpPr>
        <p:grpSpPr bwMode="auto">
          <a:xfrm>
            <a:off x="0" y="6400800"/>
            <a:ext cx="9144000" cy="457200"/>
            <a:chOff x="0" y="6220161"/>
            <a:chExt cx="9144000" cy="457212"/>
          </a:xfrm>
        </p:grpSpPr>
        <p:grpSp>
          <p:nvGrpSpPr>
            <p:cNvPr id="18" name="群組 112"/>
            <p:cNvGrpSpPr>
              <a:grpSpLocks/>
            </p:cNvGrpSpPr>
            <p:nvPr userDrawn="1"/>
          </p:nvGrpSpPr>
          <p:grpSpPr bwMode="auto">
            <a:xfrm>
              <a:off x="0" y="6220161"/>
              <a:ext cx="9144000" cy="457212"/>
              <a:chOff x="0" y="4889089"/>
              <a:chExt cx="9144000" cy="427280"/>
            </a:xfrm>
          </p:grpSpPr>
          <p:grpSp>
            <p:nvGrpSpPr>
              <p:cNvPr id="1041" name="群組 102"/>
              <p:cNvGrpSpPr>
                <a:grpSpLocks/>
              </p:cNvGrpSpPr>
              <p:nvPr userDrawn="1"/>
            </p:nvGrpSpPr>
            <p:grpSpPr bwMode="auto">
              <a:xfrm>
                <a:off x="2590800" y="4889089"/>
                <a:ext cx="6553200" cy="427280"/>
                <a:chOff x="2590800" y="4050889"/>
                <a:chExt cx="6553200" cy="427280"/>
              </a:xfrm>
            </p:grpSpPr>
            <p:pic>
              <p:nvPicPr>
                <p:cNvPr id="1045" name="Picture 99" descr="未标题-2 拷贝"/>
                <p:cNvPicPr>
                  <a:picLocks noChangeAspect="1" noChangeArrowheads="1"/>
                </p:cNvPicPr>
                <p:nvPr userDrawn="1"/>
              </p:nvPicPr>
              <p:blipFill>
                <a:blip r:embed="rId18"/>
                <a:srcRect l="28333" t="32478" b="23756"/>
                <a:stretch>
                  <a:fillRect/>
                </a:stretch>
              </p:blipFill>
              <p:spPr bwMode="auto">
                <a:xfrm>
                  <a:off x="2590800" y="4050900"/>
                  <a:ext cx="6553200" cy="42726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46" name="Picture 99" descr="未标题-2 拷贝"/>
                <p:cNvPicPr>
                  <a:picLocks noChangeAspect="1" noChangeArrowheads="1"/>
                </p:cNvPicPr>
                <p:nvPr userDrawn="1"/>
              </p:nvPicPr>
              <p:blipFill>
                <a:blip r:embed="rId18"/>
                <a:srcRect l="34167" t="32478" r="30000" b="23756"/>
                <a:stretch>
                  <a:fillRect/>
                </a:stretch>
              </p:blipFill>
              <p:spPr bwMode="auto">
                <a:xfrm>
                  <a:off x="5638800" y="4050889"/>
                  <a:ext cx="3276600" cy="4272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1042" name="群組 105"/>
              <p:cNvGrpSpPr>
                <a:grpSpLocks/>
              </p:cNvGrpSpPr>
              <p:nvPr userDrawn="1"/>
            </p:nvGrpSpPr>
            <p:grpSpPr bwMode="auto">
              <a:xfrm>
                <a:off x="1035756" y="4909937"/>
                <a:ext cx="1769532" cy="323166"/>
                <a:chOff x="1952979" y="5838482"/>
                <a:chExt cx="1769532" cy="323166"/>
              </a:xfrm>
            </p:grpSpPr>
            <p:sp>
              <p:nvSpPr>
                <p:cNvPr id="117" name="文字方塊 116"/>
                <p:cNvSpPr txBox="1"/>
                <p:nvPr/>
              </p:nvSpPr>
              <p:spPr>
                <a:xfrm>
                  <a:off x="2245961" y="5838404"/>
                  <a:ext cx="1476375" cy="323428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r>
                    <a:rPr lang="zh-CN" altLang="en-US" sz="1500" dirty="0">
                      <a:solidFill>
                        <a:srgbClr val="002060"/>
                      </a:solidFill>
                      <a:latin typeface="Arial" pitchFamily="34" charset="0"/>
                      <a:ea typeface="SimSun" pitchFamily="2" charset="-122"/>
                    </a:rPr>
                    <a:t>優德精密工業</a:t>
                  </a:r>
                  <a:endParaRPr lang="zh-TW" altLang="en-US" sz="1500" dirty="0">
                    <a:solidFill>
                      <a:srgbClr val="002060"/>
                    </a:solidFill>
                    <a:latin typeface="Arial" pitchFamily="34" charset="0"/>
                    <a:ea typeface="SimSun" pitchFamily="2" charset="-122"/>
                  </a:endParaRPr>
                </a:p>
              </p:txBody>
            </p:sp>
            <p:graphicFrame>
              <p:nvGraphicFramePr>
                <p:cNvPr id="1027" name="Object 102"/>
                <p:cNvGraphicFramePr>
                  <a:graphicFrameLocks noChangeAspect="1"/>
                </p:cNvGraphicFramePr>
                <p:nvPr/>
              </p:nvGraphicFramePr>
              <p:xfrm>
                <a:off x="1952979" y="5867410"/>
                <a:ext cx="350659" cy="261939"/>
              </p:xfrm>
              <a:graphic>
                <a:graphicData uri="http://schemas.openxmlformats.org/presentationml/2006/ole">
                  <p:oleObj spid="_x0000_s1027" name="CorelDRAW" r:id="rId19" imgW="946800" imgH="683280" progId="">
                    <p:embed/>
                  </p:oleObj>
                </a:graphicData>
              </a:graphic>
            </p:graphicFrame>
          </p:grpSp>
          <p:pic>
            <p:nvPicPr>
              <p:cNvPr id="1043" name="Picture 99" descr="未标题-2 拷贝"/>
              <p:cNvPicPr>
                <a:picLocks noChangeAspect="1" noChangeArrowheads="1"/>
              </p:cNvPicPr>
              <p:nvPr userDrawn="1"/>
            </p:nvPicPr>
            <p:blipFill>
              <a:blip r:embed="rId18"/>
              <a:srcRect l="2499" t="35658" r="85834" b="20578"/>
              <a:stretch>
                <a:fillRect/>
              </a:stretch>
            </p:blipFill>
            <p:spPr bwMode="auto">
              <a:xfrm>
                <a:off x="0" y="4889100"/>
                <a:ext cx="1066800" cy="4272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21" name="文字方塊 120"/>
            <p:cNvSpPr txBox="1"/>
            <p:nvPr userDrawn="1"/>
          </p:nvSpPr>
          <p:spPr>
            <a:xfrm>
              <a:off x="6905625" y="6236036"/>
              <a:ext cx="1905000" cy="34608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Arial" pitchFamily="34" charset="0"/>
                  <a:ea typeface="SimSun" pitchFamily="2" charset="-122"/>
                </a:rPr>
                <a:t>精密零件製造專家</a:t>
              </a:r>
              <a:endParaRPr lang="zh-TW" altLang="en-US" sz="1500" dirty="0">
                <a:solidFill>
                  <a:schemeClr val="bg1"/>
                </a:solidFill>
                <a:latin typeface="Arial" pitchFamily="34" charset="0"/>
                <a:ea typeface="SimSun" pitchFamily="2" charset="-122"/>
              </a:endParaRPr>
            </a:p>
          </p:txBody>
        </p:sp>
      </p:grpSp>
      <p:sp>
        <p:nvSpPr>
          <p:cNvPr id="109" name="文字方塊 108"/>
          <p:cNvSpPr txBox="1"/>
          <p:nvPr userDrawn="1"/>
        </p:nvSpPr>
        <p:spPr>
          <a:xfrm>
            <a:off x="2774950" y="1098550"/>
            <a:ext cx="4191000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200" dirty="0">
                <a:solidFill>
                  <a:schemeClr val="bg1"/>
                </a:solidFill>
                <a:ea typeface="SimSun" pitchFamily="2" charset="-122"/>
              </a:rPr>
              <a:t>致優用于工                                      上德施于行 </a:t>
            </a:r>
            <a:endParaRPr lang="zh-TW" altLang="en-US" sz="1200" dirty="0">
              <a:solidFill>
                <a:schemeClr val="bg1"/>
              </a:solidFill>
              <a:ea typeface="SimSun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1" r:id="rId3"/>
    <p:sldLayoutId id="2147483660" r:id="rId4"/>
    <p:sldLayoutId id="2147483659" r:id="rId5"/>
    <p:sldLayoutId id="2147483658" r:id="rId6"/>
    <p:sldLayoutId id="2147483657" r:id="rId7"/>
    <p:sldLayoutId id="2147483656" r:id="rId8"/>
    <p:sldLayoutId id="2147483655" r:id="rId9"/>
    <p:sldLayoutId id="2147483654" r:id="rId10"/>
    <p:sldLayoutId id="2147483653" r:id="rId11"/>
    <p:sldLayoutId id="2147483652" r:id="rId12"/>
    <p:sldLayoutId id="2147483651" r:id="rId13"/>
  </p:sldLayoutIdLst>
  <p:transition advClick="0" advTm="5000">
    <p:cover/>
  </p:transition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13" Type="http://schemas.openxmlformats.org/officeDocument/2006/relationships/image" Target="../media/image39.jpeg"/><Relationship Id="rId18" Type="http://schemas.openxmlformats.org/officeDocument/2006/relationships/image" Target="../media/image4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12" Type="http://schemas.openxmlformats.org/officeDocument/2006/relationships/image" Target="../media/image38.jpeg"/><Relationship Id="rId17" Type="http://schemas.openxmlformats.org/officeDocument/2006/relationships/image" Target="../media/image43.jpeg"/><Relationship Id="rId2" Type="http://schemas.openxmlformats.org/officeDocument/2006/relationships/image" Target="../media/image28.jpeg"/><Relationship Id="rId16" Type="http://schemas.openxmlformats.org/officeDocument/2006/relationships/image" Target="../media/image42.jpeg"/><Relationship Id="rId20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11" Type="http://schemas.openxmlformats.org/officeDocument/2006/relationships/image" Target="../media/image37.jpeg"/><Relationship Id="rId5" Type="http://schemas.openxmlformats.org/officeDocument/2006/relationships/image" Target="../media/image31.jpeg"/><Relationship Id="rId15" Type="http://schemas.openxmlformats.org/officeDocument/2006/relationships/image" Target="../media/image41.jpeg"/><Relationship Id="rId10" Type="http://schemas.openxmlformats.org/officeDocument/2006/relationships/image" Target="../media/image36.jpeg"/><Relationship Id="rId19" Type="http://schemas.openxmlformats.org/officeDocument/2006/relationships/image" Target="../media/image45.jpeg"/><Relationship Id="rId4" Type="http://schemas.openxmlformats.org/officeDocument/2006/relationships/image" Target="../media/image30.jpeg"/><Relationship Id="rId9" Type="http://schemas.openxmlformats.org/officeDocument/2006/relationships/image" Target="../media/image35.jpeg"/><Relationship Id="rId14" Type="http://schemas.openxmlformats.org/officeDocument/2006/relationships/image" Target="../media/image40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13" Type="http://schemas.openxmlformats.org/officeDocument/2006/relationships/hyperlink" Target="http://www.makita.com/en-us/Modules/Home/Default.aspx" TargetMode="External"/><Relationship Id="rId18" Type="http://schemas.openxmlformats.org/officeDocument/2006/relationships/image" Target="../media/image57.jpeg"/><Relationship Id="rId26" Type="http://schemas.openxmlformats.org/officeDocument/2006/relationships/hyperlink" Target="http://www.giant-bicycles.com/zh-TW/" TargetMode="External"/><Relationship Id="rId3" Type="http://schemas.openxmlformats.org/officeDocument/2006/relationships/image" Target="../media/image47.png"/><Relationship Id="rId21" Type="http://schemas.openxmlformats.org/officeDocument/2006/relationships/image" Target="../media/image59.png"/><Relationship Id="rId7" Type="http://schemas.openxmlformats.org/officeDocument/2006/relationships/image" Target="../media/image50.png"/><Relationship Id="rId12" Type="http://schemas.openxmlformats.org/officeDocument/2006/relationships/image" Target="../media/image53.png"/><Relationship Id="rId17" Type="http://schemas.openxmlformats.org/officeDocument/2006/relationships/image" Target="../media/image56.png"/><Relationship Id="rId25" Type="http://schemas.openxmlformats.org/officeDocument/2006/relationships/image" Target="../media/image63.jpeg"/><Relationship Id="rId2" Type="http://schemas.openxmlformats.org/officeDocument/2006/relationships/hyperlink" Target="http://panasonic.net/" TargetMode="External"/><Relationship Id="rId16" Type="http://schemas.openxmlformats.org/officeDocument/2006/relationships/hyperlink" Target="http://www.haier.cn/" TargetMode="External"/><Relationship Id="rId20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11" Type="http://schemas.openxmlformats.org/officeDocument/2006/relationships/hyperlink" Target="http://www.flextronics.com/en/" TargetMode="External"/><Relationship Id="rId24" Type="http://schemas.openxmlformats.org/officeDocument/2006/relationships/image" Target="../media/image62.jpeg"/><Relationship Id="rId5" Type="http://schemas.openxmlformats.org/officeDocument/2006/relationships/image" Target="../media/image48.png"/><Relationship Id="rId15" Type="http://schemas.openxmlformats.org/officeDocument/2006/relationships/image" Target="../media/image55.jpeg"/><Relationship Id="rId23" Type="http://schemas.openxmlformats.org/officeDocument/2006/relationships/image" Target="../media/image61.png"/><Relationship Id="rId10" Type="http://schemas.openxmlformats.org/officeDocument/2006/relationships/image" Target="../media/image52.png"/><Relationship Id="rId19" Type="http://schemas.openxmlformats.org/officeDocument/2006/relationships/hyperlink" Target="http://www.ge.com/cn/index.html" TargetMode="External"/><Relationship Id="rId4" Type="http://schemas.openxmlformats.org/officeDocument/2006/relationships/hyperlink" Target="http://www.usa.philips.com/index.html" TargetMode="External"/><Relationship Id="rId9" Type="http://schemas.openxmlformats.org/officeDocument/2006/relationships/hyperlink" Target="http://www.abb.com.cn/" TargetMode="External"/><Relationship Id="rId14" Type="http://schemas.openxmlformats.org/officeDocument/2006/relationships/image" Target="../media/image54.png"/><Relationship Id="rId22" Type="http://schemas.openxmlformats.org/officeDocument/2006/relationships/image" Target="../media/image60.jpeg"/><Relationship Id="rId27" Type="http://schemas.openxmlformats.org/officeDocument/2006/relationships/image" Target="../media/image6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6.bin"/><Relationship Id="rId4" Type="http://schemas.openxmlformats.org/officeDocument/2006/relationships/image" Target="../media/image7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7.bin"/><Relationship Id="rId4" Type="http://schemas.openxmlformats.org/officeDocument/2006/relationships/image" Target="../media/image7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jpeg"/><Relationship Id="rId5" Type="http://schemas.openxmlformats.org/officeDocument/2006/relationships/image" Target="../media/image76.jpeg"/><Relationship Id="rId4" Type="http://schemas.openxmlformats.org/officeDocument/2006/relationships/image" Target="../media/image7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jpeg"/><Relationship Id="rId5" Type="http://schemas.openxmlformats.org/officeDocument/2006/relationships/image" Target="../media/image81.jpeg"/><Relationship Id="rId4" Type="http://schemas.openxmlformats.org/officeDocument/2006/relationships/image" Target="../media/image80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2.jpeg"/><Relationship Id="rId4" Type="http://schemas.openxmlformats.org/officeDocument/2006/relationships/image" Target="../media/image9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rds.yahoo.com/_ylt=A0oGkkTdfgNGzmoBhX5XNyoA;_ylu=X3oDMTByc2xnanBrBGNvbG8DdwRzZWMDc2MEdnRpZANNMDAxXzEwNg--/SIG=1irpimda5/EXP=1174720605/**http:/images.search.yahoo.com/search/images/view?back=http://search.yahoo.com/search?p=malaysia+flag&amp;ei=UTF-8&amp;fp_ip=CN&amp;meta=0&amp;fl=0&amp;h=300&amp;w=450&amp;imgcurl=carboncopy.rubeus.org/image/Flag-Malaysia.png&amp;imgurl=carboncopy.rubeus.org/image/Flag-Malaysia.png&amp;size=4.9kB&amp;name=Flag-Malaysia.png&amp;rcurl=http://carboncopy.rubeus.org/blog?p=93&amp;rurl=http://carboncopy.rubeus.org/blog?p=93&amp;p=malaysia+flag&amp;type=png&amp;no=1&amp;tt=3,794&amp;fr=yfp-t-50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324600"/>
            <a:ext cx="7086600" cy="381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zh-CN" smtClean="0">
                <a:ea typeface="宋体" charset="-122"/>
              </a:rPr>
              <a:t>www.jouder.com</a:t>
            </a:r>
          </a:p>
        </p:txBody>
      </p:sp>
      <p:grpSp>
        <p:nvGrpSpPr>
          <p:cNvPr id="63490" name="群組 9"/>
          <p:cNvGrpSpPr>
            <a:grpSpLocks/>
          </p:cNvGrpSpPr>
          <p:nvPr/>
        </p:nvGrpSpPr>
        <p:grpSpPr bwMode="auto">
          <a:xfrm>
            <a:off x="504825" y="3429000"/>
            <a:ext cx="8639175" cy="1270000"/>
            <a:chOff x="895955" y="1843413"/>
            <a:chExt cx="8639204" cy="1270763"/>
          </a:xfrm>
        </p:grpSpPr>
        <p:sp>
          <p:nvSpPr>
            <p:cNvPr id="11" name="Text Box 15"/>
            <p:cNvSpPr txBox="1">
              <a:spLocks noChangeArrowheads="1"/>
            </p:cNvSpPr>
            <p:nvPr/>
          </p:nvSpPr>
          <p:spPr bwMode="auto">
            <a:xfrm>
              <a:off x="895955" y="1843413"/>
              <a:ext cx="8639204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zh-CN" altLang="en-US" sz="400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黑体" pitchFamily="2" charset="-122"/>
                  <a:ea typeface="黑体" pitchFamily="2" charset="-122"/>
                </a:rPr>
                <a:t>优德精密工业（昆山）股份有限公司</a:t>
              </a:r>
              <a:endParaRPr lang="zh-CN" altLang="en-US" sz="4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黑体" pitchFamily="2" charset="-122"/>
                <a:ea typeface="黑体" pitchFamily="2" charset="-122"/>
              </a:endParaRPr>
            </a:p>
          </p:txBody>
        </p:sp>
        <p:grpSp>
          <p:nvGrpSpPr>
            <p:cNvPr id="63493" name="群組 27"/>
            <p:cNvGrpSpPr>
              <a:grpSpLocks/>
            </p:cNvGrpSpPr>
            <p:nvPr/>
          </p:nvGrpSpPr>
          <p:grpSpPr bwMode="auto">
            <a:xfrm>
              <a:off x="6334748" y="2529401"/>
              <a:ext cx="2924800" cy="584775"/>
              <a:chOff x="6334748" y="2529401"/>
              <a:chExt cx="2924800" cy="584775"/>
            </a:xfrm>
          </p:grpSpPr>
          <p:sp>
            <p:nvSpPr>
              <p:cNvPr id="13" name="Text Box 17"/>
              <p:cNvSpPr txBox="1">
                <a:spLocks noChangeArrowheads="1"/>
              </p:cNvSpPr>
              <p:nvPr/>
            </p:nvSpPr>
            <p:spPr bwMode="auto">
              <a:xfrm>
                <a:off x="6334748" y="2529401"/>
                <a:ext cx="2924800" cy="5847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zh-CN" altLang="en-US" sz="3200">
                    <a:ln>
                      <a:solidFill>
                        <a:schemeClr val="tx1"/>
                      </a:solidFill>
                    </a:ln>
                    <a:latin typeface="Arial" pitchFamily="34" charset="0"/>
                    <a:ea typeface="文鼎粗隸" pitchFamily="49" charset="-120"/>
                  </a:rPr>
                  <a:t>     </a:t>
                </a:r>
                <a:r>
                  <a:rPr lang="zh-CN" altLang="en-US">
                    <a:ln w="1905"/>
                    <a:gradFill>
                      <a:gsLst>
                        <a:gs pos="0">
                          <a:schemeClr val="accent6">
                            <a:shade val="20000"/>
                            <a:satMod val="200000"/>
                          </a:schemeClr>
                        </a:gs>
                        <a:gs pos="78000">
                          <a:schemeClr val="accent6">
                            <a:tint val="90000"/>
                            <a:shade val="89000"/>
                            <a:satMod val="220000"/>
                          </a:schemeClr>
                        </a:gs>
                        <a:gs pos="100000">
                          <a:schemeClr val="accent6">
                            <a:tint val="12000"/>
                            <a:satMod val="255000"/>
                          </a:schemeClr>
                        </a:gs>
                      </a:gsLst>
                      <a:lin ang="5400000"/>
                    </a:gradFill>
                    <a:effectLst>
                      <a:innerShdw blurRad="69850" dist="43180" dir="5400000">
                        <a:srgbClr val="000000">
                          <a:alpha val="65000"/>
                        </a:srgbClr>
                      </a:innerShdw>
                    </a:effectLst>
                    <a:latin typeface="黑体" pitchFamily="2" charset="-122"/>
                    <a:ea typeface="黑体" pitchFamily="2" charset="-122"/>
                  </a:rPr>
                  <a:t>精密零件制造专家</a:t>
                </a:r>
                <a:endParaRPr lang="zh-CN" altLang="en-US" dirty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黑体" pitchFamily="2" charset="-122"/>
                  <a:ea typeface="黑体" pitchFamily="2" charset="-122"/>
                </a:endParaRPr>
              </a:p>
            </p:txBody>
          </p:sp>
          <p:cxnSp>
            <p:nvCxnSpPr>
              <p:cNvPr id="14" name="直線接點 13"/>
              <p:cNvCxnSpPr/>
              <p:nvPr/>
            </p:nvCxnSpPr>
            <p:spPr bwMode="auto">
              <a:xfrm>
                <a:off x="6580812" y="2877497"/>
                <a:ext cx="338138" cy="3177"/>
              </a:xfrm>
              <a:prstGeom prst="line">
                <a:avLst/>
              </a:prstGeom>
              <a:ln w="28575">
                <a:headEnd type="none" w="med" len="med"/>
                <a:tailEnd type="none" w="med" len="med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</p:grpSp>
      <p:sp>
        <p:nvSpPr>
          <p:cNvPr id="63491" name="文字方塊 14"/>
          <p:cNvSpPr txBox="1">
            <a:spLocks noChangeArrowheads="1"/>
          </p:cNvSpPr>
          <p:nvPr/>
        </p:nvSpPr>
        <p:spPr bwMode="auto">
          <a:xfrm>
            <a:off x="2819400" y="2286000"/>
            <a:ext cx="5105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至優用于工          上德施于行  </a:t>
            </a:r>
            <a:endParaRPr lang="zh-TW" altLang="en-US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 advClick="0" advTm="5000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5" name="图片 30" descr="优德2013营销区域分布图 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5" y="1363663"/>
            <a:ext cx="9140825" cy="511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圆角矩形 8"/>
          <p:cNvSpPr/>
          <p:nvPr/>
        </p:nvSpPr>
        <p:spPr>
          <a:xfrm>
            <a:off x="609600" y="381000"/>
            <a:ext cx="3505200" cy="523071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20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营销区域（国内）</a:t>
            </a:r>
            <a:endParaRPr lang="zh-CN" altLang="en-US" sz="2200" dirty="0">
              <a:solidFill>
                <a:schemeClr val="bg1"/>
              </a:solidFill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ransition advClick="0" advTm="5000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8"/>
          <p:cNvSpPr/>
          <p:nvPr/>
        </p:nvSpPr>
        <p:spPr>
          <a:xfrm>
            <a:off x="609600" y="381000"/>
            <a:ext cx="3505200" cy="523071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20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营销区域</a:t>
            </a:r>
            <a:r>
              <a:rPr lang="en-US" altLang="zh-CN" sz="220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(</a:t>
            </a:r>
            <a:r>
              <a:rPr lang="zh-CN" altLang="en-US" sz="220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国际）</a:t>
            </a:r>
            <a:endParaRPr lang="zh-CN" altLang="en-US" sz="2200" dirty="0">
              <a:solidFill>
                <a:schemeClr val="bg1"/>
              </a:solidFill>
              <a:latin typeface="黑体" pitchFamily="2" charset="-122"/>
              <a:ea typeface="黑体" pitchFamily="2" charset="-122"/>
            </a:endParaRPr>
          </a:p>
        </p:txBody>
      </p:sp>
      <p:pic>
        <p:nvPicPr>
          <p:cNvPr id="5" name="Picture 6" descr="map_east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67175" y="1447800"/>
            <a:ext cx="4486275" cy="428466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3733" name="Rectangle 14"/>
          <p:cNvSpPr>
            <a:spLocks noChangeArrowheads="1"/>
          </p:cNvSpPr>
          <p:nvPr/>
        </p:nvSpPr>
        <p:spPr bwMode="auto">
          <a:xfrm>
            <a:off x="466725" y="1676400"/>
            <a:ext cx="3600450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u="sng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欧美地区</a:t>
            </a:r>
            <a:r>
              <a:rPr lang="en-US" altLang="zh-CN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:</a:t>
            </a:r>
            <a:r>
              <a:rPr lang="zh-CN" altLang="en-US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美国</a:t>
            </a:r>
            <a:r>
              <a:rPr lang="en-US" altLang="zh-CN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,</a:t>
            </a:r>
            <a:r>
              <a:rPr lang="zh-CN" altLang="en-US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加拿大</a:t>
            </a:r>
            <a:r>
              <a:rPr lang="en-US" altLang="zh-CN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,</a:t>
            </a:r>
            <a:r>
              <a:rPr lang="zh-CN" altLang="en-US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德国</a:t>
            </a:r>
            <a:r>
              <a:rPr lang="en-US" altLang="zh-CN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,</a:t>
            </a:r>
            <a:r>
              <a:rPr lang="zh-CN" altLang="en-US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法国</a:t>
            </a:r>
            <a:r>
              <a:rPr lang="en-US" altLang="zh-CN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,</a:t>
            </a:r>
            <a:r>
              <a:rPr lang="zh-CN" altLang="en-US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英国</a:t>
            </a:r>
            <a:r>
              <a:rPr lang="en-US" altLang="zh-CN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,</a:t>
            </a:r>
            <a:r>
              <a:rPr lang="zh-CN" altLang="en-US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荷兰</a:t>
            </a:r>
            <a:r>
              <a:rPr lang="en-US" altLang="zh-CN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,</a:t>
            </a:r>
            <a:r>
              <a:rPr lang="zh-CN" altLang="en-US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意大利</a:t>
            </a:r>
            <a:r>
              <a:rPr lang="en-US" altLang="zh-CN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,</a:t>
            </a:r>
            <a:r>
              <a:rPr lang="zh-CN" altLang="en-US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西班牙</a:t>
            </a:r>
            <a:r>
              <a:rPr lang="en-US" altLang="zh-CN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,</a:t>
            </a:r>
            <a:r>
              <a:rPr lang="zh-CN" altLang="en-US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比利时，丹麦，捷克等国家和地区</a:t>
            </a:r>
            <a:r>
              <a:rPr lang="en-US" altLang="zh-CN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.</a:t>
            </a:r>
          </a:p>
          <a:p>
            <a:pPr eaLnBrk="0" hangingPunct="0"/>
            <a:endParaRPr lang="en-US" altLang="zh-TW">
              <a:solidFill>
                <a:srgbClr val="000066"/>
              </a:solidFill>
              <a:latin typeface="標楷體" pitchFamily="65" charset="-120"/>
              <a:ea typeface="標楷體" pitchFamily="65" charset="-120"/>
            </a:endParaRPr>
          </a:p>
          <a:p>
            <a:pPr eaLnBrk="0" hangingPunct="0"/>
            <a:endParaRPr lang="en-US" altLang="zh-CN" u="sng">
              <a:solidFill>
                <a:srgbClr val="000066"/>
              </a:solidFill>
              <a:latin typeface="標楷體" pitchFamily="65" charset="-120"/>
              <a:ea typeface="標楷體" pitchFamily="65" charset="-120"/>
            </a:endParaRPr>
          </a:p>
          <a:p>
            <a:pPr eaLnBrk="0" hangingPunct="0"/>
            <a:endParaRPr lang="en-US" altLang="zh-CN" u="sng">
              <a:solidFill>
                <a:srgbClr val="000066"/>
              </a:solidFill>
              <a:latin typeface="標楷體" pitchFamily="65" charset="-120"/>
              <a:ea typeface="標楷體" pitchFamily="65" charset="-120"/>
            </a:endParaRPr>
          </a:p>
          <a:p>
            <a:pPr eaLnBrk="0" hangingPunct="0"/>
            <a:endParaRPr lang="en-US" altLang="zh-CN" u="sng">
              <a:solidFill>
                <a:srgbClr val="000066"/>
              </a:solidFill>
              <a:latin typeface="標楷體" pitchFamily="65" charset="-120"/>
              <a:ea typeface="標楷體" pitchFamily="65" charset="-120"/>
            </a:endParaRPr>
          </a:p>
          <a:p>
            <a:pPr eaLnBrk="0" hangingPunct="0"/>
            <a:r>
              <a:rPr lang="zh-CN" altLang="en-US" u="sng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亚太地区</a:t>
            </a:r>
            <a:r>
              <a:rPr lang="en-US" altLang="zh-CN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:</a:t>
            </a:r>
            <a:r>
              <a:rPr lang="zh-CN" altLang="en-US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中国</a:t>
            </a:r>
            <a:r>
              <a:rPr lang="en-US" altLang="zh-CN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(</a:t>
            </a:r>
            <a:r>
              <a:rPr lang="zh-CN" altLang="en-US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含台湾</a:t>
            </a:r>
            <a:r>
              <a:rPr lang="en-US" altLang="zh-CN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,</a:t>
            </a:r>
            <a:r>
              <a:rPr lang="zh-CN" altLang="en-US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香港</a:t>
            </a:r>
            <a:r>
              <a:rPr lang="en-US" altLang="zh-CN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),</a:t>
            </a:r>
            <a:r>
              <a:rPr lang="zh-CN" altLang="en-US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日本</a:t>
            </a:r>
            <a:r>
              <a:rPr lang="en-US" altLang="zh-CN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,</a:t>
            </a:r>
            <a:r>
              <a:rPr lang="zh-CN" altLang="en-US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马来西亚</a:t>
            </a:r>
            <a:r>
              <a:rPr lang="en-US" altLang="zh-CN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,</a:t>
            </a:r>
          </a:p>
          <a:p>
            <a:pPr eaLnBrk="0" hangingPunct="0"/>
            <a:r>
              <a:rPr lang="zh-CN" altLang="en-US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新加坡</a:t>
            </a:r>
            <a:r>
              <a:rPr lang="en-US" altLang="zh-CN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,</a:t>
            </a:r>
            <a:r>
              <a:rPr lang="zh-CN" altLang="en-US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泰国</a:t>
            </a:r>
            <a:r>
              <a:rPr lang="en-US" altLang="zh-CN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,</a:t>
            </a:r>
            <a:r>
              <a:rPr lang="zh-CN" altLang="en-US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菲律宾，印度尼西</a:t>
            </a:r>
            <a:r>
              <a:rPr lang="en-US" altLang="zh-TW">
                <a:solidFill>
                  <a:srgbClr val="000066"/>
                </a:solidFill>
                <a:latin typeface="標楷體" pitchFamily="65" charset="-120"/>
                <a:ea typeface="標楷體" pitchFamily="65" charset="-120"/>
                <a:cs typeface="Arial" charset="0"/>
              </a:rPr>
              <a:t>,</a:t>
            </a:r>
            <a:r>
              <a:rPr lang="zh-CN" altLang="en-US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印度等国家和地区</a:t>
            </a:r>
            <a:r>
              <a:rPr lang="en-US" altLang="zh-CN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.</a:t>
            </a:r>
          </a:p>
          <a:p>
            <a:pPr eaLnBrk="0" hangingPunct="0"/>
            <a:endParaRPr lang="en-US" altLang="zh-TW" sz="2400" u="sng">
              <a:solidFill>
                <a:srgbClr val="000066"/>
              </a:solidFill>
              <a:latin typeface="標楷體" pitchFamily="65" charset="-120"/>
              <a:ea typeface="標楷體" pitchFamily="65" charset="-120"/>
            </a:endParaRPr>
          </a:p>
        </p:txBody>
      </p:sp>
    </p:spTree>
  </p:cSld>
  <p:clrMapOvr>
    <a:masterClrMapping/>
  </p:clrMapOvr>
  <p:transition advClick="0" advTm="5000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8"/>
          <p:cNvSpPr/>
          <p:nvPr/>
        </p:nvSpPr>
        <p:spPr>
          <a:xfrm>
            <a:off x="457200" y="381000"/>
            <a:ext cx="3505200" cy="523071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200" dirty="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合作客戶</a:t>
            </a:r>
          </a:p>
        </p:txBody>
      </p:sp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539750" y="1268413"/>
            <a:ext cx="5761038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zh-CN" altLang="en-US" sz="3200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DFKai-SB" pitchFamily="65" charset="-120"/>
                <a:ea typeface="DFKai-SB" pitchFamily="65" charset="-120"/>
                <a:cs typeface="Times New Roman" pitchFamily="18" charset="0"/>
              </a:rPr>
              <a:t>部分客戶</a:t>
            </a:r>
            <a:r>
              <a:rPr lang="en-US" altLang="zh-CN" sz="3200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DFKai-SB" pitchFamily="65" charset="-120"/>
                <a:ea typeface="DFKai-SB" pitchFamily="65" charset="-120"/>
                <a:cs typeface="Times New Roman" pitchFamily="18" charset="0"/>
              </a:rPr>
              <a:t>-</a:t>
            </a:r>
            <a:r>
              <a:rPr lang="zh-CN" altLang="en-US" sz="3200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DFKai-SB" pitchFamily="65" charset="-120"/>
                <a:ea typeface="DFKai-SB" pitchFamily="65" charset="-120"/>
                <a:cs typeface="Times New Roman" pitchFamily="18" charset="0"/>
              </a:rPr>
              <a:t>汽車</a:t>
            </a:r>
            <a:r>
              <a:rPr lang="zh-TW" altLang="en-US" sz="3200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DFKai-SB" pitchFamily="65" charset="-120"/>
                <a:ea typeface="DFKai-SB" pitchFamily="65" charset="-120"/>
                <a:cs typeface="Times New Roman" pitchFamily="18" charset="0"/>
              </a:rPr>
              <a:t>行業</a:t>
            </a:r>
            <a:endParaRPr lang="en-US" altLang="zh-CN" sz="3200" u="sng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DFKai-SB" pitchFamily="65" charset="-120"/>
              <a:ea typeface="DFKai-SB" pitchFamily="65" charset="-120"/>
              <a:cs typeface="Times New Roman" pitchFamily="18" charset="0"/>
            </a:endParaRPr>
          </a:p>
        </p:txBody>
      </p:sp>
      <p:grpSp>
        <p:nvGrpSpPr>
          <p:cNvPr id="74757" name="群組 5"/>
          <p:cNvGrpSpPr>
            <a:grpSpLocks/>
          </p:cNvGrpSpPr>
          <p:nvPr/>
        </p:nvGrpSpPr>
        <p:grpSpPr bwMode="auto">
          <a:xfrm>
            <a:off x="525463" y="1676400"/>
            <a:ext cx="8280400" cy="4724400"/>
            <a:chOff x="525785" y="1752600"/>
            <a:chExt cx="8280400" cy="4724400"/>
          </a:xfrm>
        </p:grpSpPr>
        <p:pic>
          <p:nvPicPr>
            <p:cNvPr id="74758" name="图片 21" descr="audi.jpg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810000" y="1905000"/>
              <a:ext cx="1228725" cy="1228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4759" name="图片 22" descr="BenZ.jp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00475" y="3124200"/>
              <a:ext cx="1228725" cy="1228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4760" name="图片 23" descr="bmw.jp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971675" y="3140968"/>
              <a:ext cx="1228725" cy="1228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4761" name="图片 24" descr="ChangAn.jpg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898135" y="4219693"/>
              <a:ext cx="908050" cy="1378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4762" name="图片 25" descr="flat.jpg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971675" y="4369693"/>
              <a:ext cx="1228725" cy="1228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4763" name="图片 26" descr="ford.jpg"/>
            <p:cNvPicPr>
              <a:picLocks noChangeAspect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525785" y="2990968"/>
              <a:ext cx="1228725" cy="1378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4764" name="图片 27" descr="GM.jpg"/>
            <p:cNvPicPr>
              <a:picLocks noChangeAspect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525785" y="1912243"/>
              <a:ext cx="1228725" cy="1078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4765" name="图片 28" descr="Great Wall.jpg"/>
            <p:cNvPicPr>
              <a:picLocks noChangeAspect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7898135" y="1912243"/>
              <a:ext cx="908050" cy="1228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4766" name="图片 30" descr="Hyundai.jpg"/>
            <p:cNvPicPr>
              <a:picLocks noChangeAspect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5257800" y="1752600"/>
              <a:ext cx="1319251" cy="1378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4767" name="图片 31" descr="JAC.jpg"/>
            <p:cNvPicPr>
              <a:picLocks noChangeAspect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7898135" y="3140968"/>
              <a:ext cx="908050" cy="1078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4768" name="图片 32" descr="JMC.jpg"/>
            <p:cNvPicPr>
              <a:picLocks noChangeAspect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6669410" y="1912243"/>
              <a:ext cx="1228725" cy="1228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4769" name="图片 33" descr="KIA.jpg"/>
            <p:cNvPicPr>
              <a:picLocks noChangeAspect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6759936" y="4219693"/>
              <a:ext cx="1138198" cy="1378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4770" name="图片 36" descr="PSA.jpg"/>
            <p:cNvPicPr>
              <a:picLocks noChangeAspect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525785" y="4369693"/>
              <a:ext cx="1228725" cy="1228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4771" name="图片 38" descr="SVW.jpg"/>
            <p:cNvPicPr>
              <a:picLocks noChangeAspect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1971675" y="1912243"/>
              <a:ext cx="1228725" cy="1228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4772" name="图片 40" descr="Soueast.jpg"/>
            <p:cNvPicPr>
              <a:picLocks noChangeAspect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6669410" y="3140968"/>
              <a:ext cx="1228725" cy="1228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4773" name="图片 41" descr="volvo.jpg"/>
            <p:cNvPicPr>
              <a:picLocks noChangeAspect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3733800" y="4343400"/>
              <a:ext cx="1228725" cy="1228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4774" name="图片 42" descr="FAW.jpg"/>
            <p:cNvPicPr>
              <a:picLocks noChangeAspect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2483768" y="5756920"/>
              <a:ext cx="4005808" cy="7200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4775" name="图片 43" descr="SAIC.jpg"/>
            <p:cNvPicPr>
              <a:picLocks noChangeAspect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5127848" y="3352800"/>
              <a:ext cx="1577752" cy="7284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4776" name="图片 45" descr="GAC.jpg"/>
            <p:cNvPicPr>
              <a:picLocks noChangeAspect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5181600" y="4495800"/>
              <a:ext cx="1524000" cy="7200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advClick="0" advTm="5000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7" name="Picture 3" descr="Go Panasonic Global Home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50" y="2282825"/>
            <a:ext cx="1627188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78" name="Picture 4" descr="Philips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33688" y="2282825"/>
            <a:ext cx="186055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79" name="Picture 15" descr="HH-WEB"/>
          <p:cNvPicPr>
            <a:picLocks noChangeAspect="1" noChangeArrowheads="1"/>
          </p:cNvPicPr>
          <p:nvPr/>
        </p:nvPicPr>
        <p:blipFill>
          <a:blip r:embed="rId6"/>
          <a:srcRect r="2547"/>
          <a:stretch>
            <a:fillRect/>
          </a:stretch>
        </p:blipFill>
        <p:spPr bwMode="auto">
          <a:xfrm>
            <a:off x="2833688" y="3268663"/>
            <a:ext cx="18732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80" name="Picture 16" descr="Canon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55650" y="4011613"/>
            <a:ext cx="1800225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81" name="Picture 19" descr="index-nemu_r2_c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987675" y="4154488"/>
            <a:ext cx="1728788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82" name="Picture 20" descr="ABB">
            <a:hlinkClick r:id="rId9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308850" y="3870325"/>
            <a:ext cx="1079500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83" name="Picture 21" descr="FLEXTRONICS">
            <a:hlinkClick r:id="rId11"/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827088" y="5419725"/>
            <a:ext cx="2016125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84" name="Picture 33" descr="logo">
            <a:hlinkClick r:id="rId13"/>
          </p:cNvPr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827088" y="3146425"/>
            <a:ext cx="165735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85" name="Picture 34" descr="index_02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7308850" y="5221288"/>
            <a:ext cx="1079500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86" name="Picture 35" descr="海尔中国">
            <a:hlinkClick r:id="rId16"/>
          </p:cNvPr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5138738" y="2282825"/>
            <a:ext cx="1400175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87" name="Picture 37" descr="tetiere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7019925" y="2282825"/>
            <a:ext cx="13684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88" name="Picture 38" descr="GE梦想启动未来">
            <a:hlinkClick r:id="rId19" tooltip="GE梦想启动未来"/>
          </p:cNvPr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5076825" y="5059363"/>
            <a:ext cx="1901825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89" name="Picture 39" descr="Kenwood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7019925" y="3146425"/>
            <a:ext cx="1368425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90" name="Picture 40" descr="001-_r1_c6"/>
          <p:cNvPicPr>
            <a:picLocks noChangeAspect="1" noChangeArrowheads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5148263" y="4154488"/>
            <a:ext cx="158432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91" name="Picture 42" descr="SHIMANO"/>
          <p:cNvPicPr>
            <a:picLocks noChangeAspect="1" noChangeArrowheads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5138738" y="3268663"/>
            <a:ext cx="1439862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92" name="Picture 43" descr="logo1"/>
          <p:cNvPicPr>
            <a:picLocks noChangeAspect="1" noChangeArrowheads="1"/>
          </p:cNvPicPr>
          <p:nvPr/>
        </p:nvPicPr>
        <p:blipFill>
          <a:blip r:embed="rId24"/>
          <a:srcRect/>
          <a:stretch>
            <a:fillRect/>
          </a:stretch>
        </p:blipFill>
        <p:spPr bwMode="auto">
          <a:xfrm>
            <a:off x="7596188" y="4398963"/>
            <a:ext cx="792162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93" name="Picture 44" descr="logo1"/>
          <p:cNvPicPr>
            <a:picLocks noChangeAspect="1" noChangeArrowheads="1"/>
          </p:cNvPicPr>
          <p:nvPr/>
        </p:nvPicPr>
        <p:blipFill>
          <a:blip r:embed="rId25"/>
          <a:srcRect/>
          <a:stretch>
            <a:fillRect/>
          </a:stretch>
        </p:blipFill>
        <p:spPr bwMode="auto">
          <a:xfrm>
            <a:off x="2987675" y="5132388"/>
            <a:ext cx="1900238" cy="51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94" name="Picture 49" descr="giant_logo_small">
            <a:hlinkClick r:id="rId26"/>
          </p:cNvPr>
          <p:cNvPicPr>
            <a:picLocks noChangeAspect="1" noChangeArrowheads="1"/>
          </p:cNvPicPr>
          <p:nvPr/>
        </p:nvPicPr>
        <p:blipFill>
          <a:blip r:embed="rId27"/>
          <a:srcRect/>
          <a:stretch>
            <a:fillRect/>
          </a:stretch>
        </p:blipFill>
        <p:spPr bwMode="auto">
          <a:xfrm>
            <a:off x="827088" y="4730750"/>
            <a:ext cx="1871662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Rectangle 28"/>
          <p:cNvSpPr>
            <a:spLocks noChangeArrowheads="1"/>
          </p:cNvSpPr>
          <p:nvPr/>
        </p:nvSpPr>
        <p:spPr bwMode="auto">
          <a:xfrm>
            <a:off x="539750" y="1341438"/>
            <a:ext cx="5761038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zh-CN" altLang="en-US" sz="3200" u="sng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DFKai-SB" pitchFamily="65" charset="-120"/>
                <a:ea typeface="DFKai-SB" pitchFamily="65" charset="-120"/>
                <a:cs typeface="Times New Roman" pitchFamily="18" charset="0"/>
              </a:rPr>
              <a:t>部分客户</a:t>
            </a:r>
            <a:r>
              <a:rPr lang="en-US" altLang="zh-CN" sz="3200" u="sng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DFKai-SB" pitchFamily="65" charset="-120"/>
                <a:ea typeface="DFKai-SB" pitchFamily="65" charset="-120"/>
                <a:cs typeface="Times New Roman" pitchFamily="18" charset="0"/>
              </a:rPr>
              <a:t>-</a:t>
            </a:r>
            <a:r>
              <a:rPr lang="zh-CN" altLang="en-US" sz="3200" u="sng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DFKai-SB" pitchFamily="65" charset="-120"/>
                <a:ea typeface="DFKai-SB" pitchFamily="65" charset="-120"/>
                <a:cs typeface="Times New Roman" pitchFamily="18" charset="0"/>
              </a:rPr>
              <a:t>其他行业</a:t>
            </a:r>
            <a:endParaRPr lang="en-US" altLang="zh-CN" sz="3200" u="sng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DFKai-SB" pitchFamily="65" charset="-120"/>
              <a:ea typeface="DFKai-SB" pitchFamily="65" charset="-120"/>
              <a:cs typeface="Times New Roman" pitchFamily="18" charset="0"/>
            </a:endParaRPr>
          </a:p>
        </p:txBody>
      </p:sp>
      <p:sp>
        <p:nvSpPr>
          <p:cNvPr id="23" name="圆角矩形 8"/>
          <p:cNvSpPr/>
          <p:nvPr/>
        </p:nvSpPr>
        <p:spPr>
          <a:xfrm>
            <a:off x="457200" y="381000"/>
            <a:ext cx="3505200" cy="523071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200" dirty="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合作客戶</a:t>
            </a:r>
          </a:p>
        </p:txBody>
      </p:sp>
    </p:spTree>
  </p:cSld>
  <p:clrMapOvr>
    <a:masterClrMapping/>
  </p:clrMapOvr>
  <p:transition advClick="0" advTm="5000">
    <p:cov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34"/>
          <p:cNvSpPr txBox="1">
            <a:spLocks noChangeArrowheads="1"/>
          </p:cNvSpPr>
          <p:nvPr/>
        </p:nvSpPr>
        <p:spPr bwMode="auto">
          <a:xfrm>
            <a:off x="0" y="1143000"/>
            <a:ext cx="8534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endParaRPr lang="zh-CN" altLang="en-US" sz="3200" b="0" kern="0" dirty="0">
              <a:latin typeface="黑体" pitchFamily="2" charset="-122"/>
              <a:ea typeface="黑体" pitchFamily="2" charset="-12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/>
            </a:pPr>
            <a:r>
              <a:rPr lang="en-US" altLang="zh-CN" sz="1800" b="0" kern="0">
                <a:solidFill>
                  <a:schemeClr val="tx2"/>
                </a:solidFill>
                <a:latin typeface="黑体" pitchFamily="2" charset="-122"/>
                <a:ea typeface="黑体" pitchFamily="2" charset="-122"/>
              </a:rPr>
              <a:t>2011</a:t>
            </a:r>
            <a:r>
              <a:rPr lang="zh-CN" altLang="en-US" sz="1800" b="0" kern="0">
                <a:solidFill>
                  <a:schemeClr val="tx2"/>
                </a:solidFill>
                <a:latin typeface="黑体" pitchFamily="2" charset="-122"/>
                <a:ea typeface="黑体" pitchFamily="2" charset="-122"/>
              </a:rPr>
              <a:t>年被评为</a:t>
            </a:r>
            <a:r>
              <a:rPr lang="zh-TW" altLang="en-US" sz="1800" b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  <a:cs typeface="Times New Roman" pitchFamily="18" charset="0"/>
              </a:rPr>
              <a:t>昆</a:t>
            </a:r>
            <a:r>
              <a:rPr lang="zh-CN" altLang="en-US" sz="1800" b="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  <a:cs typeface="Times New Roman" pitchFamily="18" charset="0"/>
              </a:rPr>
              <a:t>山市级研发机构</a:t>
            </a:r>
            <a:endParaRPr lang="en-US" altLang="zh-CN" sz="1800" b="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  <a:cs typeface="Times New Roman" pitchFamily="18" charset="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/>
            </a:pPr>
            <a:endParaRPr lang="en-US" altLang="zh-CN" sz="1800" b="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  <a:cs typeface="Times New Roman" pitchFamily="18" charset="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/>
            </a:pPr>
            <a:endParaRPr lang="en-US" altLang="zh-CN" sz="1800" b="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  <a:cs typeface="Times New Roman" pitchFamily="18" charset="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defRPr/>
            </a:pPr>
            <a:endParaRPr lang="en-US" altLang="zh-CN" sz="1800" b="0" kern="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  <a:cs typeface="Times New Roman" pitchFamily="18" charset="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/>
            </a:pPr>
            <a:r>
              <a:rPr lang="en-US" altLang="zh-CN" sz="1800" b="0" kern="0">
                <a:solidFill>
                  <a:schemeClr val="tx2"/>
                </a:solidFill>
                <a:latin typeface="黑体" pitchFamily="2" charset="-122"/>
                <a:ea typeface="黑体" pitchFamily="2" charset="-122"/>
              </a:rPr>
              <a:t>2011</a:t>
            </a:r>
            <a:r>
              <a:rPr lang="zh-CN" altLang="en-US" sz="1800" b="0" kern="0">
                <a:solidFill>
                  <a:schemeClr val="tx2"/>
                </a:solidFill>
                <a:latin typeface="黑体" pitchFamily="2" charset="-122"/>
                <a:ea typeface="黑体" pitchFamily="2" charset="-122"/>
              </a:rPr>
              <a:t>年被评为江苏省高新技术企业</a:t>
            </a:r>
            <a:endParaRPr lang="en-US" altLang="zh-CN" sz="1800" b="0" kern="0" dirty="0">
              <a:solidFill>
                <a:schemeClr val="tx2"/>
              </a:solidFill>
              <a:latin typeface="黑体" pitchFamily="2" charset="-122"/>
              <a:ea typeface="黑体" pitchFamily="2" charset="-12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/>
            </a:pPr>
            <a:endParaRPr lang="en-US" altLang="zh-CN" sz="1800" b="0" kern="0" dirty="0">
              <a:solidFill>
                <a:schemeClr val="tx2"/>
              </a:solidFill>
              <a:latin typeface="黑体" pitchFamily="2" charset="-122"/>
              <a:ea typeface="黑体" pitchFamily="2" charset="-12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/>
            </a:pPr>
            <a:endParaRPr lang="en-US" altLang="zh-CN" sz="1800" b="0" kern="0" dirty="0">
              <a:solidFill>
                <a:schemeClr val="tx2"/>
              </a:solidFill>
              <a:latin typeface="黑体" pitchFamily="2" charset="-122"/>
              <a:ea typeface="黑体" pitchFamily="2" charset="-12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/>
            </a:pPr>
            <a:r>
              <a:rPr lang="en-US" altLang="zh-CN" sz="1800" b="0" kern="0">
                <a:solidFill>
                  <a:schemeClr val="tx2"/>
                </a:solidFill>
                <a:latin typeface="黑体" pitchFamily="2" charset="-122"/>
                <a:ea typeface="黑体" pitchFamily="2" charset="-122"/>
              </a:rPr>
              <a:t>2012</a:t>
            </a:r>
            <a:r>
              <a:rPr lang="zh-CN" altLang="en-US" sz="1800" b="0" kern="0">
                <a:solidFill>
                  <a:schemeClr val="tx2"/>
                </a:solidFill>
                <a:latin typeface="黑体" pitchFamily="2" charset="-122"/>
                <a:ea typeface="黑体" pitchFamily="2" charset="-122"/>
              </a:rPr>
              <a:t>年被评为劳动关系和谐企业</a:t>
            </a:r>
            <a:endParaRPr lang="en-US" altLang="zh-CN" sz="1800" b="0" kern="0" dirty="0">
              <a:solidFill>
                <a:schemeClr val="tx2"/>
              </a:solidFill>
              <a:latin typeface="黑体" pitchFamily="2" charset="-122"/>
              <a:ea typeface="黑体" pitchFamily="2" charset="-12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/>
            </a:pPr>
            <a:endParaRPr lang="en-US" altLang="zh-CN" sz="1800" b="0" kern="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  <a:cs typeface="Times New Roman" pitchFamily="18" charset="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/>
            </a:pPr>
            <a:endParaRPr lang="en-US" altLang="zh-CN" sz="1800" b="0" kern="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  <a:cs typeface="Times New Roman" pitchFamily="18" charset="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/>
            </a:pPr>
            <a:endParaRPr lang="en-US" altLang="zh-CN" sz="1800" b="0" kern="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  <a:cs typeface="Times New Roman" pitchFamily="18" charset="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/>
            </a:pPr>
            <a:r>
              <a:rPr lang="en-US" altLang="zh-CN" sz="1800" b="0" kern="0" dirty="0">
                <a:solidFill>
                  <a:schemeClr val="tx2"/>
                </a:solidFill>
                <a:latin typeface="黑体" pitchFamily="2" charset="-122"/>
                <a:ea typeface="黑体" pitchFamily="2" charset="-122"/>
              </a:rPr>
              <a:t>2012</a:t>
            </a:r>
            <a:r>
              <a:rPr lang="zh-CN" altLang="en-US" sz="1800" b="0" kern="0" dirty="0">
                <a:solidFill>
                  <a:schemeClr val="tx2"/>
                </a:solidFill>
                <a:latin typeface="黑体" pitchFamily="2" charset="-122"/>
                <a:ea typeface="黑体" pitchFamily="2" charset="-122"/>
              </a:rPr>
              <a:t>年</a:t>
            </a:r>
            <a:r>
              <a:rPr lang="zh-CN" altLang="en-US" sz="1800" b="0" kern="0">
                <a:solidFill>
                  <a:schemeClr val="tx2"/>
                </a:solidFill>
                <a:latin typeface="黑体" pitchFamily="2" charset="-122"/>
                <a:ea typeface="黑体" pitchFamily="2" charset="-122"/>
              </a:rPr>
              <a:t>被評为</a:t>
            </a:r>
            <a:r>
              <a:rPr lang="zh-TW" altLang="en-US" sz="1800" b="0" kern="0">
                <a:solidFill>
                  <a:schemeClr val="tx2"/>
                </a:solidFill>
                <a:latin typeface="黑体" pitchFamily="2" charset="-122"/>
                <a:ea typeface="黑体" pitchFamily="2" charset="-122"/>
              </a:rPr>
              <a:t>劳动关系</a:t>
            </a:r>
            <a:r>
              <a:rPr lang="en-US" altLang="zh-CN" sz="1800" b="0" kern="0">
                <a:solidFill>
                  <a:schemeClr val="tx2"/>
                </a:solidFill>
                <a:latin typeface="黑体" pitchFamily="2" charset="-122"/>
                <a:ea typeface="黑体" pitchFamily="2" charset="-122"/>
              </a:rPr>
              <a:t>A</a:t>
            </a:r>
            <a:r>
              <a:rPr lang="zh-CN" altLang="en-US" sz="1800" b="0" kern="0">
                <a:solidFill>
                  <a:schemeClr val="tx2"/>
                </a:solidFill>
                <a:latin typeface="黑体" pitchFamily="2" charset="-122"/>
                <a:ea typeface="黑体" pitchFamily="2" charset="-122"/>
              </a:rPr>
              <a:t>级单位</a:t>
            </a:r>
            <a:endParaRPr lang="en-US" altLang="zh-CN" sz="1800" b="0" kern="0" dirty="0">
              <a:solidFill>
                <a:schemeClr val="tx2"/>
              </a:solidFill>
              <a:latin typeface="黑体" pitchFamily="2" charset="-122"/>
              <a:ea typeface="黑体" pitchFamily="2" charset="-12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/>
            </a:pPr>
            <a:endParaRPr lang="en-US" altLang="zh-CN" sz="1800" b="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  <a:cs typeface="Times New Roman" pitchFamily="18" charset="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/>
            </a:pPr>
            <a:endParaRPr lang="en-US" altLang="zh-CN" sz="1800" b="0" kern="0" dirty="0">
              <a:solidFill>
                <a:schemeClr val="tx2"/>
              </a:solidFill>
              <a:latin typeface="黑体" pitchFamily="2" charset="-122"/>
              <a:ea typeface="黑体" pitchFamily="2" charset="-12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/>
            </a:pPr>
            <a:endParaRPr lang="en-US" altLang="zh-CN" sz="1800" b="0" kern="0" dirty="0">
              <a:solidFill>
                <a:schemeClr val="tx2"/>
              </a:solidFill>
              <a:latin typeface="黑体" pitchFamily="2" charset="-122"/>
              <a:ea typeface="黑体" pitchFamily="2" charset="-12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/>
            </a:pPr>
            <a:endParaRPr lang="en-US" altLang="zh-CN" sz="1800" b="0" kern="0" dirty="0">
              <a:solidFill>
                <a:schemeClr val="tx2"/>
              </a:solidFill>
              <a:latin typeface="黑体" pitchFamily="2" charset="-122"/>
              <a:ea typeface="黑体" pitchFamily="2" charset="-12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/>
            </a:pPr>
            <a:endParaRPr lang="en-US" altLang="zh-CN" sz="1800" b="0" kern="0" dirty="0">
              <a:solidFill>
                <a:schemeClr val="tx2"/>
              </a:solidFill>
              <a:latin typeface="黑体" pitchFamily="2" charset="-122"/>
              <a:ea typeface="黑体" pitchFamily="2" charset="-12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/>
            </a:pPr>
            <a:endParaRPr lang="en-US" altLang="zh-CN" sz="1800" b="0" kern="0" dirty="0">
              <a:solidFill>
                <a:schemeClr val="tx2"/>
              </a:solidFill>
              <a:latin typeface="黑体" pitchFamily="2" charset="-122"/>
              <a:ea typeface="黑体" pitchFamily="2" charset="-122"/>
            </a:endParaRPr>
          </a:p>
          <a:p>
            <a:pPr eaLnBrk="0" hangingPunct="0">
              <a:spcBef>
                <a:spcPct val="50000"/>
              </a:spcBef>
              <a:defRPr/>
            </a:pPr>
            <a:r>
              <a:rPr lang="en-US" altLang="zh-CN" sz="1800" b="0" kern="0" dirty="0">
                <a:solidFill>
                  <a:schemeClr val="tx2"/>
                </a:solidFill>
                <a:latin typeface="黑体" pitchFamily="2" charset="-122"/>
                <a:ea typeface="黑体" pitchFamily="2" charset="-122"/>
              </a:rPr>
              <a:t>  </a:t>
            </a:r>
            <a:endParaRPr lang="zh-TW" altLang="en-US" sz="1800" dirty="0">
              <a:solidFill>
                <a:schemeClr val="tx2"/>
              </a:solidFill>
              <a:latin typeface="新細明體" pitchFamily="18" charset="-120"/>
              <a:ea typeface="SimSun" pitchFamily="2" charset="-122"/>
            </a:endParaRPr>
          </a:p>
          <a:p>
            <a:pPr eaLnBrk="0" hangingPunct="0">
              <a:spcBef>
                <a:spcPct val="50000"/>
              </a:spcBef>
              <a:defRPr/>
            </a:pPr>
            <a:endParaRPr lang="en-US" altLang="zh-TW" sz="1800" dirty="0">
              <a:solidFill>
                <a:schemeClr val="tx2"/>
              </a:solidFill>
              <a:latin typeface="新細明體" pitchFamily="18" charset="-120"/>
              <a:ea typeface="SimSun" pitchFamily="2" charset="-12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/>
            </a:pPr>
            <a:endParaRPr lang="en-US" altLang="zh-CN" sz="1800" b="0" kern="0" dirty="0">
              <a:solidFill>
                <a:schemeClr val="tx2"/>
              </a:solidFill>
              <a:latin typeface="黑体" pitchFamily="2" charset="-122"/>
              <a:ea typeface="黑体" pitchFamily="2" charset="-12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/>
            </a:pPr>
            <a:endParaRPr lang="en-US" altLang="zh-CN" sz="1800" b="0" kern="0" dirty="0">
              <a:solidFill>
                <a:schemeClr val="tx2"/>
              </a:solidFill>
              <a:latin typeface="黑体" pitchFamily="2" charset="-122"/>
              <a:ea typeface="黑体" pitchFamily="2" charset="-12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/>
            </a:pPr>
            <a:endParaRPr lang="en-US" altLang="zh-CN" sz="1800" b="0" kern="0" dirty="0">
              <a:solidFill>
                <a:schemeClr val="tx2"/>
              </a:solidFill>
              <a:latin typeface="黑体" pitchFamily="2" charset="-122"/>
              <a:ea typeface="黑体" pitchFamily="2" charset="-12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/>
            </a:pPr>
            <a:endParaRPr lang="zh-CN" altLang="en-US" sz="1800" b="0" kern="0" dirty="0">
              <a:solidFill>
                <a:schemeClr val="tx2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3" name="圆角矩形 8"/>
          <p:cNvSpPr/>
          <p:nvPr/>
        </p:nvSpPr>
        <p:spPr>
          <a:xfrm>
            <a:off x="381000" y="381000"/>
            <a:ext cx="3276600" cy="523071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200" dirty="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公司</a:t>
            </a:r>
            <a:r>
              <a:rPr lang="zh-TW" altLang="en-US" sz="220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近期部分</a:t>
            </a:r>
            <a:r>
              <a:rPr lang="zh-CN" altLang="en-US" sz="220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荣誉</a:t>
            </a:r>
            <a:endParaRPr lang="zh-CN" altLang="en-US" sz="2200" dirty="0">
              <a:solidFill>
                <a:schemeClr val="bg1"/>
              </a:solidFill>
              <a:latin typeface="黑体" pitchFamily="2" charset="-122"/>
              <a:ea typeface="黑体" pitchFamily="2" charset="-122"/>
            </a:endParaRPr>
          </a:p>
        </p:txBody>
      </p:sp>
      <p:pic>
        <p:nvPicPr>
          <p:cNvPr id="24" name="Picture 2" descr="DSCN1937"/>
          <p:cNvPicPr>
            <a:picLocks noChangeAspect="1" noChangeArrowheads="1"/>
          </p:cNvPicPr>
          <p:nvPr/>
        </p:nvPicPr>
        <p:blipFill>
          <a:blip r:embed="rId2"/>
          <a:srcRect r="1326" b="2583"/>
          <a:stretch>
            <a:fillRect/>
          </a:stretch>
        </p:blipFill>
        <p:spPr bwMode="auto">
          <a:xfrm>
            <a:off x="4267200" y="1371600"/>
            <a:ext cx="175260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43401" y="2630311"/>
            <a:ext cx="1617132" cy="108091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1" descr="C:\Documents and Settings\admin003\桌面\證書\DSCI4126 (Large).JPG"/>
          <p:cNvPicPr>
            <a:picLocks noChangeAspect="1" noChangeArrowheads="1"/>
          </p:cNvPicPr>
          <p:nvPr/>
        </p:nvPicPr>
        <p:blipFill>
          <a:blip r:embed="rId4" cstate="print"/>
          <a:srcRect l="17969" t="21875" r="17969" b="18750"/>
          <a:stretch>
            <a:fillRect/>
          </a:stretch>
        </p:blipFill>
        <p:spPr bwMode="auto">
          <a:xfrm>
            <a:off x="4343400" y="3962400"/>
            <a:ext cx="1600200" cy="105936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Picture 2" descr="C:\Documents and Settings\admin003\桌面\證書\DSCI4128 (Large).JPG"/>
          <p:cNvPicPr>
            <a:picLocks noChangeAspect="1" noChangeArrowheads="1"/>
          </p:cNvPicPr>
          <p:nvPr/>
        </p:nvPicPr>
        <p:blipFill>
          <a:blip r:embed="rId5"/>
          <a:srcRect l="21094" t="26042" r="17969" b="17708"/>
          <a:stretch>
            <a:fillRect/>
          </a:stretch>
        </p:blipFill>
        <p:spPr bwMode="auto">
          <a:xfrm>
            <a:off x="4334934" y="5226756"/>
            <a:ext cx="1650999" cy="1143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8"/>
          <p:cNvSpPr/>
          <p:nvPr/>
        </p:nvSpPr>
        <p:spPr>
          <a:xfrm>
            <a:off x="457200" y="381000"/>
            <a:ext cx="3505200" cy="523071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20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发展战略</a:t>
            </a:r>
            <a:endParaRPr lang="zh-CN" altLang="en-US" sz="2200" dirty="0">
              <a:solidFill>
                <a:schemeClr val="bg1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77828" name="Rectangle 7"/>
          <p:cNvSpPr>
            <a:spLocks noChangeArrowheads="1"/>
          </p:cNvSpPr>
          <p:nvPr/>
        </p:nvSpPr>
        <p:spPr bwMode="auto">
          <a:xfrm>
            <a:off x="-149225" y="2416175"/>
            <a:ext cx="8964613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40000"/>
              </a:spcBef>
              <a:buFontTx/>
              <a:buChar char="•"/>
            </a:pPr>
            <a:r>
              <a:rPr lang="zh-CN" altLang="en-US" sz="220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逐步推动各个营业所成为区域制造中心</a:t>
            </a:r>
            <a:r>
              <a:rPr lang="en-US" altLang="zh-CN" sz="220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,</a:t>
            </a:r>
            <a:r>
              <a:rPr lang="zh-CN" altLang="en-US" sz="220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并与华东本厂链接</a:t>
            </a:r>
            <a:r>
              <a:rPr lang="en-US" altLang="zh-CN" sz="220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,</a:t>
            </a:r>
            <a:r>
              <a:rPr lang="zh-CN" altLang="en-US" sz="220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建立中国市场营销供应链的初阶段布局</a:t>
            </a:r>
            <a:r>
              <a:rPr lang="en-US" altLang="zh-CN" sz="220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.</a:t>
            </a:r>
          </a:p>
          <a:p>
            <a:pPr marL="342900" indent="-342900">
              <a:spcBef>
                <a:spcPct val="40000"/>
              </a:spcBef>
              <a:buFontTx/>
              <a:buChar char="•"/>
            </a:pPr>
            <a:r>
              <a:rPr lang="zh-CN" altLang="en-US" sz="220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集团保持每年</a:t>
            </a:r>
            <a:r>
              <a:rPr lang="en-US" altLang="zh-CN" sz="220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25%</a:t>
            </a:r>
            <a:r>
              <a:rPr lang="zh-CN" altLang="en-US" sz="220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的成长率</a:t>
            </a:r>
            <a:r>
              <a:rPr lang="en-US" altLang="zh-CN" sz="220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,</a:t>
            </a:r>
            <a:r>
              <a:rPr lang="zh-CN" altLang="en-US" sz="220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而</a:t>
            </a:r>
            <a:r>
              <a:rPr lang="en-US" altLang="zh-CN" sz="220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CJD</a:t>
            </a:r>
            <a:r>
              <a:rPr lang="zh-CN" altLang="en-US" sz="220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保持每年</a:t>
            </a:r>
            <a:r>
              <a:rPr lang="en-US" altLang="zh-CN" sz="220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30%~40%</a:t>
            </a:r>
            <a:r>
              <a:rPr lang="zh-CN" altLang="en-US" sz="220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的成长率</a:t>
            </a:r>
            <a:r>
              <a:rPr lang="en-US" altLang="zh-CN" sz="220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.</a:t>
            </a:r>
          </a:p>
          <a:p>
            <a:pPr marL="342900" indent="-342900">
              <a:spcBef>
                <a:spcPct val="40000"/>
              </a:spcBef>
              <a:buFontTx/>
              <a:buChar char="•"/>
            </a:pPr>
            <a:r>
              <a:rPr lang="zh-CN" altLang="en-US" sz="220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以上的营运成长率</a:t>
            </a:r>
            <a:r>
              <a:rPr lang="en-US" altLang="zh-CN" sz="220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,</a:t>
            </a:r>
            <a:r>
              <a:rPr lang="zh-CN" altLang="en-US" sz="220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在快速扩充过程</a:t>
            </a:r>
            <a:r>
              <a:rPr lang="en-US" altLang="zh-CN" sz="220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,</a:t>
            </a:r>
            <a:r>
              <a:rPr lang="zh-CN" altLang="en-US" sz="220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并以人才培养为第一目标</a:t>
            </a:r>
            <a:r>
              <a:rPr lang="en-US" altLang="zh-CN" sz="220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.</a:t>
            </a:r>
          </a:p>
          <a:p>
            <a:pPr marL="342900" indent="-342900">
              <a:spcBef>
                <a:spcPct val="40000"/>
              </a:spcBef>
              <a:buFontTx/>
              <a:buChar char="•"/>
            </a:pPr>
            <a:r>
              <a:rPr lang="zh-CN" altLang="en-US" sz="220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进一步加强与欧美日先进合作伙伴策略联盟</a:t>
            </a:r>
            <a:r>
              <a:rPr lang="en-US" altLang="zh-CN" sz="220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.</a:t>
            </a:r>
          </a:p>
          <a:p>
            <a:pPr marL="342900" indent="-342900">
              <a:spcBef>
                <a:spcPct val="40000"/>
              </a:spcBef>
              <a:buFontTx/>
              <a:buChar char="•"/>
            </a:pPr>
            <a:r>
              <a:rPr lang="zh-CN" altLang="en-US" sz="220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努力打造成为世界一流的专业化模具设部件计、研发、加工的高科技企业，让股东满意、让客户满意、让员工满意、让供应商满意</a:t>
            </a:r>
            <a:endParaRPr lang="en-US" altLang="zh-CN" sz="220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7829" name="Rectangle 8"/>
          <p:cNvSpPr>
            <a:spLocks noChangeArrowheads="1"/>
          </p:cNvSpPr>
          <p:nvPr/>
        </p:nvSpPr>
        <p:spPr bwMode="auto">
          <a:xfrm>
            <a:off x="246063" y="1800225"/>
            <a:ext cx="44942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240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--</a:t>
            </a:r>
            <a:r>
              <a:rPr lang="zh-CN" altLang="en-US" sz="240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我们与您携手前进</a:t>
            </a:r>
            <a:r>
              <a:rPr lang="en-US" altLang="zh-CN" sz="240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,</a:t>
            </a:r>
            <a:r>
              <a:rPr lang="zh-CN" altLang="en-US" sz="240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共同成长</a:t>
            </a:r>
            <a:r>
              <a:rPr lang="en-US" altLang="zh-CN" sz="2400">
                <a:solidFill>
                  <a:srgbClr val="000066"/>
                </a:solidFill>
                <a:latin typeface="黑体" pitchFamily="49" charset="-122"/>
                <a:ea typeface="黑体" pitchFamily="49" charset="-122"/>
              </a:rPr>
              <a:t>!</a:t>
            </a:r>
            <a:endParaRPr lang="zh-TW" altLang="en-US" sz="2400">
              <a:solidFill>
                <a:srgbClr val="000066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 advClick="0" advTm="5000">
    <p:cov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849" name="Group 34"/>
          <p:cNvGrpSpPr>
            <a:grpSpLocks/>
          </p:cNvGrpSpPr>
          <p:nvPr/>
        </p:nvGrpSpPr>
        <p:grpSpPr bwMode="auto">
          <a:xfrm>
            <a:off x="1752600" y="1571625"/>
            <a:ext cx="5410200" cy="665163"/>
            <a:chOff x="1152" y="1275"/>
            <a:chExt cx="3408" cy="419"/>
          </a:xfrm>
        </p:grpSpPr>
        <p:grpSp>
          <p:nvGrpSpPr>
            <p:cNvPr id="78886" name="Group 3"/>
            <p:cNvGrpSpPr>
              <a:grpSpLocks/>
            </p:cNvGrpSpPr>
            <p:nvPr/>
          </p:nvGrpSpPr>
          <p:grpSpPr bwMode="auto">
            <a:xfrm>
              <a:off x="1152" y="1275"/>
              <a:ext cx="480" cy="419"/>
              <a:chOff x="1110" y="2656"/>
              <a:chExt cx="1549" cy="1351"/>
            </a:xfrm>
          </p:grpSpPr>
          <p:sp>
            <p:nvSpPr>
              <p:cNvPr id="78890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1800"/>
              </a:p>
            </p:txBody>
          </p:sp>
          <p:sp>
            <p:nvSpPr>
              <p:cNvPr id="78891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1800"/>
              </a:p>
            </p:txBody>
          </p:sp>
          <p:sp>
            <p:nvSpPr>
              <p:cNvPr id="67590" name="AutoShape 6"/>
              <p:cNvSpPr>
                <a:spLocks noChangeArrowheads="1"/>
              </p:cNvSpPr>
              <p:nvPr/>
            </p:nvSpPr>
            <p:spPr bwMode="gray">
              <a:xfrm>
                <a:off x="1200" y="2737"/>
                <a:ext cx="1349" cy="1167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hlink">
                      <a:gamma/>
                      <a:shade val="46275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/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800">
                  <a:latin typeface="Arial" pitchFamily="34" charset="0"/>
                  <a:ea typeface="SimSun" pitchFamily="2" charset="-122"/>
                </a:endParaRPr>
              </a:p>
            </p:txBody>
          </p:sp>
        </p:grpSp>
        <p:sp>
          <p:nvSpPr>
            <p:cNvPr id="78887" name="Line 11"/>
            <p:cNvSpPr>
              <a:spLocks noChangeShapeType="1"/>
            </p:cNvSpPr>
            <p:nvPr/>
          </p:nvSpPr>
          <p:spPr bwMode="auto">
            <a:xfrm>
              <a:off x="1536" y="1659"/>
              <a:ext cx="3024" cy="0"/>
            </a:xfrm>
            <a:prstGeom prst="line">
              <a:avLst/>
            </a:prstGeom>
            <a:noFill/>
            <a:ln w="25400">
              <a:solidFill>
                <a:srgbClr val="CCCC00"/>
              </a:solidFill>
              <a:prstDash val="sysDot"/>
              <a:round/>
              <a:headEnd/>
              <a:tailEnd type="oval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8888" name="Text Box 12"/>
            <p:cNvSpPr txBox="1">
              <a:spLocks noChangeArrowheads="1"/>
            </p:cNvSpPr>
            <p:nvPr/>
          </p:nvSpPr>
          <p:spPr bwMode="auto">
            <a:xfrm>
              <a:off x="2160" y="1311"/>
              <a:ext cx="892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400" b="0">
                  <a:solidFill>
                    <a:schemeClr val="tx2"/>
                  </a:solidFill>
                </a:rPr>
                <a:t>企业文化</a:t>
              </a:r>
            </a:p>
          </p:txBody>
        </p:sp>
        <p:sp>
          <p:nvSpPr>
            <p:cNvPr id="78889" name="Text Box 13"/>
            <p:cNvSpPr txBox="1">
              <a:spLocks noChangeArrowheads="1"/>
            </p:cNvSpPr>
            <p:nvPr/>
          </p:nvSpPr>
          <p:spPr bwMode="gray">
            <a:xfrm>
              <a:off x="1276" y="1337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>
                  <a:solidFill>
                    <a:schemeClr val="bg1"/>
                  </a:solidFill>
                </a:rPr>
                <a:t>6</a:t>
              </a:r>
            </a:p>
          </p:txBody>
        </p:sp>
      </p:grpSp>
      <p:grpSp>
        <p:nvGrpSpPr>
          <p:cNvPr id="78850" name="Group 35"/>
          <p:cNvGrpSpPr>
            <a:grpSpLocks/>
          </p:cNvGrpSpPr>
          <p:nvPr/>
        </p:nvGrpSpPr>
        <p:grpSpPr bwMode="auto">
          <a:xfrm>
            <a:off x="1752600" y="2351088"/>
            <a:ext cx="5410200" cy="665162"/>
            <a:chOff x="1152" y="1851"/>
            <a:chExt cx="3408" cy="419"/>
          </a:xfrm>
        </p:grpSpPr>
        <p:grpSp>
          <p:nvGrpSpPr>
            <p:cNvPr id="78879" name="Group 7"/>
            <p:cNvGrpSpPr>
              <a:grpSpLocks/>
            </p:cNvGrpSpPr>
            <p:nvPr/>
          </p:nvGrpSpPr>
          <p:grpSpPr bwMode="auto">
            <a:xfrm>
              <a:off x="1152" y="1851"/>
              <a:ext cx="480" cy="419"/>
              <a:chOff x="3174" y="2656"/>
              <a:chExt cx="1549" cy="1351"/>
            </a:xfrm>
          </p:grpSpPr>
          <p:sp>
            <p:nvSpPr>
              <p:cNvPr id="78883" name="AutoShape 8"/>
              <p:cNvSpPr>
                <a:spLocks noChangeArrowheads="1"/>
              </p:cNvSpPr>
              <p:nvPr/>
            </p:nvSpPr>
            <p:spPr bwMode="gray">
              <a:xfrm>
                <a:off x="3187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1800"/>
              </a:p>
            </p:txBody>
          </p:sp>
          <p:sp>
            <p:nvSpPr>
              <p:cNvPr id="78884" name="AutoShape 9"/>
              <p:cNvSpPr>
                <a:spLocks noChangeArrowheads="1"/>
              </p:cNvSpPr>
              <p:nvPr/>
            </p:nvSpPr>
            <p:spPr bwMode="gray">
              <a:xfrm>
                <a:off x="3174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1800"/>
              </a:p>
            </p:txBody>
          </p:sp>
          <p:sp>
            <p:nvSpPr>
              <p:cNvPr id="67594" name="AutoShape 10"/>
              <p:cNvSpPr>
                <a:spLocks noChangeArrowheads="1"/>
              </p:cNvSpPr>
              <p:nvPr/>
            </p:nvSpPr>
            <p:spPr bwMode="gray">
              <a:xfrm>
                <a:off x="3264" y="2737"/>
                <a:ext cx="1349" cy="1167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/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800">
                  <a:latin typeface="Arial" pitchFamily="34" charset="0"/>
                  <a:ea typeface="SimSun" pitchFamily="2" charset="-122"/>
                </a:endParaRPr>
              </a:p>
            </p:txBody>
          </p:sp>
        </p:grpSp>
        <p:sp>
          <p:nvSpPr>
            <p:cNvPr id="78880" name="Line 14"/>
            <p:cNvSpPr>
              <a:spLocks noChangeShapeType="1"/>
            </p:cNvSpPr>
            <p:nvPr/>
          </p:nvSpPr>
          <p:spPr bwMode="auto">
            <a:xfrm>
              <a:off x="1536" y="2235"/>
              <a:ext cx="3024" cy="0"/>
            </a:xfrm>
            <a:prstGeom prst="line">
              <a:avLst/>
            </a:prstGeom>
            <a:noFill/>
            <a:ln w="25400">
              <a:solidFill>
                <a:srgbClr val="CCCC00"/>
              </a:solidFill>
              <a:prstDash val="sysDot"/>
              <a:round/>
              <a:headEnd/>
              <a:tailEnd type="oval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8881" name="Text Box 15"/>
            <p:cNvSpPr txBox="1">
              <a:spLocks noChangeArrowheads="1"/>
            </p:cNvSpPr>
            <p:nvPr/>
          </p:nvSpPr>
          <p:spPr bwMode="auto">
            <a:xfrm>
              <a:off x="2160" y="1887"/>
              <a:ext cx="892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400" b="0">
                  <a:solidFill>
                    <a:schemeClr val="tx2"/>
                  </a:solidFill>
                </a:rPr>
                <a:t>員工福利</a:t>
              </a:r>
            </a:p>
          </p:txBody>
        </p:sp>
        <p:sp>
          <p:nvSpPr>
            <p:cNvPr id="78882" name="Text Box 16"/>
            <p:cNvSpPr txBox="1">
              <a:spLocks noChangeArrowheads="1"/>
            </p:cNvSpPr>
            <p:nvPr/>
          </p:nvSpPr>
          <p:spPr bwMode="gray">
            <a:xfrm>
              <a:off x="1276" y="1913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>
                  <a:solidFill>
                    <a:schemeClr val="bg1"/>
                  </a:solidFill>
                </a:rPr>
                <a:t>7</a:t>
              </a:r>
            </a:p>
          </p:txBody>
        </p:sp>
      </p:grpSp>
      <p:grpSp>
        <p:nvGrpSpPr>
          <p:cNvPr id="78851" name="Group 36"/>
          <p:cNvGrpSpPr>
            <a:grpSpLocks/>
          </p:cNvGrpSpPr>
          <p:nvPr/>
        </p:nvGrpSpPr>
        <p:grpSpPr bwMode="auto">
          <a:xfrm>
            <a:off x="1752600" y="3186113"/>
            <a:ext cx="5410200" cy="665162"/>
            <a:chOff x="1152" y="2413"/>
            <a:chExt cx="3408" cy="419"/>
          </a:xfrm>
        </p:grpSpPr>
        <p:grpSp>
          <p:nvGrpSpPr>
            <p:cNvPr id="78872" name="Group 17"/>
            <p:cNvGrpSpPr>
              <a:grpSpLocks/>
            </p:cNvGrpSpPr>
            <p:nvPr/>
          </p:nvGrpSpPr>
          <p:grpSpPr bwMode="auto">
            <a:xfrm>
              <a:off x="1152" y="2413"/>
              <a:ext cx="480" cy="419"/>
              <a:chOff x="1110" y="2656"/>
              <a:chExt cx="1549" cy="1351"/>
            </a:xfrm>
          </p:grpSpPr>
          <p:sp>
            <p:nvSpPr>
              <p:cNvPr id="78876" name="AutoShape 18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1800"/>
              </a:p>
            </p:txBody>
          </p:sp>
          <p:sp>
            <p:nvSpPr>
              <p:cNvPr id="78877" name="AutoShape 19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1800"/>
              </a:p>
            </p:txBody>
          </p:sp>
          <p:sp>
            <p:nvSpPr>
              <p:cNvPr id="2" name="AutoShape 20"/>
              <p:cNvSpPr>
                <a:spLocks noChangeArrowheads="1"/>
              </p:cNvSpPr>
              <p:nvPr/>
            </p:nvSpPr>
            <p:spPr bwMode="gray">
              <a:xfrm>
                <a:off x="1200" y="2737"/>
                <a:ext cx="1349" cy="1167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hlink">
                      <a:gamma/>
                      <a:shade val="46275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/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800">
                  <a:latin typeface="Arial" pitchFamily="34" charset="0"/>
                  <a:ea typeface="SimSun" pitchFamily="2" charset="-122"/>
                </a:endParaRPr>
              </a:p>
            </p:txBody>
          </p:sp>
        </p:grpSp>
        <p:sp>
          <p:nvSpPr>
            <p:cNvPr id="78873" name="Line 25"/>
            <p:cNvSpPr>
              <a:spLocks noChangeShapeType="1"/>
            </p:cNvSpPr>
            <p:nvPr/>
          </p:nvSpPr>
          <p:spPr bwMode="auto">
            <a:xfrm>
              <a:off x="1536" y="2797"/>
              <a:ext cx="3024" cy="0"/>
            </a:xfrm>
            <a:prstGeom prst="line">
              <a:avLst/>
            </a:prstGeom>
            <a:noFill/>
            <a:ln w="25400">
              <a:solidFill>
                <a:srgbClr val="CCCC00"/>
              </a:solidFill>
              <a:prstDash val="sysDot"/>
              <a:round/>
              <a:headEnd/>
              <a:tailEnd type="oval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8874" name="Text Box 26"/>
            <p:cNvSpPr txBox="1">
              <a:spLocks noChangeArrowheads="1"/>
            </p:cNvSpPr>
            <p:nvPr/>
          </p:nvSpPr>
          <p:spPr bwMode="auto">
            <a:xfrm>
              <a:off x="2160" y="2449"/>
              <a:ext cx="892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TW" altLang="en-US" sz="2400" b="0">
                  <a:solidFill>
                    <a:schemeClr val="tx2"/>
                  </a:solidFill>
                </a:rPr>
                <a:t>薪资</a:t>
              </a:r>
              <a:r>
                <a:rPr lang="zh-CN" altLang="en-US" sz="2400" b="0">
                  <a:solidFill>
                    <a:schemeClr val="tx2"/>
                  </a:solidFill>
                </a:rPr>
                <a:t>架构</a:t>
              </a:r>
            </a:p>
          </p:txBody>
        </p:sp>
        <p:sp>
          <p:nvSpPr>
            <p:cNvPr id="78875" name="Text Box 27"/>
            <p:cNvSpPr txBox="1">
              <a:spLocks noChangeArrowheads="1"/>
            </p:cNvSpPr>
            <p:nvPr/>
          </p:nvSpPr>
          <p:spPr bwMode="gray">
            <a:xfrm>
              <a:off x="1276" y="2475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>
                  <a:solidFill>
                    <a:schemeClr val="bg1"/>
                  </a:solidFill>
                </a:rPr>
                <a:t>8</a:t>
              </a:r>
            </a:p>
          </p:txBody>
        </p:sp>
      </p:grpSp>
      <p:sp>
        <p:nvSpPr>
          <p:cNvPr id="78852" name="Text Box 31"/>
          <p:cNvSpPr txBox="1">
            <a:spLocks noChangeArrowheads="1"/>
          </p:cNvSpPr>
          <p:nvPr/>
        </p:nvSpPr>
        <p:spPr bwMode="auto">
          <a:xfrm>
            <a:off x="1630363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zh-CN" altLang="en-US" sz="1800" b="0"/>
          </a:p>
        </p:txBody>
      </p:sp>
      <p:sp>
        <p:nvSpPr>
          <p:cNvPr id="43" name="圆角矩形 8"/>
          <p:cNvSpPr/>
          <p:nvPr/>
        </p:nvSpPr>
        <p:spPr>
          <a:xfrm>
            <a:off x="304800" y="457200"/>
            <a:ext cx="3352800" cy="523071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200" dirty="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企业概况</a:t>
            </a:r>
          </a:p>
        </p:txBody>
      </p:sp>
      <p:grpSp>
        <p:nvGrpSpPr>
          <p:cNvPr id="78856" name="Group 35"/>
          <p:cNvGrpSpPr>
            <a:grpSpLocks/>
          </p:cNvGrpSpPr>
          <p:nvPr/>
        </p:nvGrpSpPr>
        <p:grpSpPr bwMode="auto">
          <a:xfrm>
            <a:off x="1795463" y="4006850"/>
            <a:ext cx="5410200" cy="665163"/>
            <a:chOff x="1152" y="1851"/>
            <a:chExt cx="3408" cy="419"/>
          </a:xfrm>
        </p:grpSpPr>
        <p:grpSp>
          <p:nvGrpSpPr>
            <p:cNvPr id="78865" name="Group 7"/>
            <p:cNvGrpSpPr>
              <a:grpSpLocks/>
            </p:cNvGrpSpPr>
            <p:nvPr/>
          </p:nvGrpSpPr>
          <p:grpSpPr bwMode="auto">
            <a:xfrm>
              <a:off x="1152" y="1851"/>
              <a:ext cx="480" cy="419"/>
              <a:chOff x="3174" y="2656"/>
              <a:chExt cx="1549" cy="1351"/>
            </a:xfrm>
          </p:grpSpPr>
          <p:sp>
            <p:nvSpPr>
              <p:cNvPr id="78869" name="AutoShape 8"/>
              <p:cNvSpPr>
                <a:spLocks noChangeArrowheads="1"/>
              </p:cNvSpPr>
              <p:nvPr/>
            </p:nvSpPr>
            <p:spPr bwMode="gray">
              <a:xfrm>
                <a:off x="3187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1800"/>
              </a:p>
            </p:txBody>
          </p:sp>
          <p:sp>
            <p:nvSpPr>
              <p:cNvPr id="78870" name="AutoShape 9"/>
              <p:cNvSpPr>
                <a:spLocks noChangeArrowheads="1"/>
              </p:cNvSpPr>
              <p:nvPr/>
            </p:nvSpPr>
            <p:spPr bwMode="gray">
              <a:xfrm>
                <a:off x="3174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1800"/>
              </a:p>
            </p:txBody>
          </p:sp>
          <p:sp>
            <p:nvSpPr>
              <p:cNvPr id="59" name="AutoShape 10"/>
              <p:cNvSpPr>
                <a:spLocks noChangeArrowheads="1"/>
              </p:cNvSpPr>
              <p:nvPr/>
            </p:nvSpPr>
            <p:spPr bwMode="gray">
              <a:xfrm>
                <a:off x="3264" y="2737"/>
                <a:ext cx="1349" cy="1167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/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800">
                  <a:latin typeface="Arial" pitchFamily="34" charset="0"/>
                  <a:ea typeface="SimSun" pitchFamily="2" charset="-122"/>
                </a:endParaRPr>
              </a:p>
            </p:txBody>
          </p:sp>
        </p:grpSp>
        <p:sp>
          <p:nvSpPr>
            <p:cNvPr id="78866" name="Line 14"/>
            <p:cNvSpPr>
              <a:spLocks noChangeShapeType="1"/>
            </p:cNvSpPr>
            <p:nvPr/>
          </p:nvSpPr>
          <p:spPr bwMode="auto">
            <a:xfrm>
              <a:off x="1536" y="2235"/>
              <a:ext cx="3024" cy="0"/>
            </a:xfrm>
            <a:prstGeom prst="line">
              <a:avLst/>
            </a:prstGeom>
            <a:noFill/>
            <a:ln w="25400">
              <a:solidFill>
                <a:srgbClr val="CCCC00"/>
              </a:solidFill>
              <a:prstDash val="sysDot"/>
              <a:round/>
              <a:headEnd/>
              <a:tailEnd type="oval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8867" name="Text Box 15"/>
            <p:cNvSpPr txBox="1">
              <a:spLocks noChangeArrowheads="1"/>
            </p:cNvSpPr>
            <p:nvPr/>
          </p:nvSpPr>
          <p:spPr bwMode="auto">
            <a:xfrm>
              <a:off x="2160" y="1887"/>
              <a:ext cx="892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400" b="0">
                  <a:solidFill>
                    <a:schemeClr val="tx2"/>
                  </a:solidFill>
                </a:rPr>
                <a:t>人才战略</a:t>
              </a:r>
            </a:p>
          </p:txBody>
        </p:sp>
        <p:sp>
          <p:nvSpPr>
            <p:cNvPr id="78868" name="Text Box 16"/>
            <p:cNvSpPr txBox="1">
              <a:spLocks noChangeArrowheads="1"/>
            </p:cNvSpPr>
            <p:nvPr/>
          </p:nvSpPr>
          <p:spPr bwMode="gray">
            <a:xfrm>
              <a:off x="1255" y="1913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>
                  <a:solidFill>
                    <a:schemeClr val="bg1"/>
                  </a:solidFill>
                </a:rPr>
                <a:t>9</a:t>
              </a:r>
            </a:p>
          </p:txBody>
        </p:sp>
      </p:grpSp>
      <p:grpSp>
        <p:nvGrpSpPr>
          <p:cNvPr id="78857" name="Group 36"/>
          <p:cNvGrpSpPr>
            <a:grpSpLocks/>
          </p:cNvGrpSpPr>
          <p:nvPr/>
        </p:nvGrpSpPr>
        <p:grpSpPr bwMode="auto">
          <a:xfrm>
            <a:off x="1752600" y="4876800"/>
            <a:ext cx="5410200" cy="665163"/>
            <a:chOff x="1152" y="2413"/>
            <a:chExt cx="3408" cy="419"/>
          </a:xfrm>
        </p:grpSpPr>
        <p:grpSp>
          <p:nvGrpSpPr>
            <p:cNvPr id="78858" name="Group 17"/>
            <p:cNvGrpSpPr>
              <a:grpSpLocks/>
            </p:cNvGrpSpPr>
            <p:nvPr/>
          </p:nvGrpSpPr>
          <p:grpSpPr bwMode="auto">
            <a:xfrm>
              <a:off x="1152" y="2413"/>
              <a:ext cx="480" cy="419"/>
              <a:chOff x="1110" y="2656"/>
              <a:chExt cx="1549" cy="1351"/>
            </a:xfrm>
          </p:grpSpPr>
          <p:sp>
            <p:nvSpPr>
              <p:cNvPr id="78862" name="AutoShape 18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1800"/>
              </a:p>
            </p:txBody>
          </p:sp>
          <p:sp>
            <p:nvSpPr>
              <p:cNvPr id="78863" name="AutoShape 19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1800"/>
              </a:p>
            </p:txBody>
          </p:sp>
          <p:sp>
            <p:nvSpPr>
              <p:cNvPr id="83" name="AutoShape 20"/>
              <p:cNvSpPr>
                <a:spLocks noChangeArrowheads="1"/>
              </p:cNvSpPr>
              <p:nvPr/>
            </p:nvSpPr>
            <p:spPr bwMode="gray">
              <a:xfrm>
                <a:off x="1200" y="2737"/>
                <a:ext cx="1349" cy="1167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hlink">
                      <a:gamma/>
                      <a:shade val="46275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/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800">
                  <a:latin typeface="Arial" pitchFamily="34" charset="0"/>
                  <a:ea typeface="SimSun" pitchFamily="2" charset="-122"/>
                </a:endParaRPr>
              </a:p>
            </p:txBody>
          </p:sp>
        </p:grpSp>
        <p:sp>
          <p:nvSpPr>
            <p:cNvPr id="78859" name="Line 25"/>
            <p:cNvSpPr>
              <a:spLocks noChangeShapeType="1"/>
            </p:cNvSpPr>
            <p:nvPr/>
          </p:nvSpPr>
          <p:spPr bwMode="auto">
            <a:xfrm>
              <a:off x="1536" y="2797"/>
              <a:ext cx="3024" cy="0"/>
            </a:xfrm>
            <a:prstGeom prst="line">
              <a:avLst/>
            </a:prstGeom>
            <a:noFill/>
            <a:ln w="25400">
              <a:solidFill>
                <a:srgbClr val="CCCC00"/>
              </a:solidFill>
              <a:prstDash val="sysDot"/>
              <a:round/>
              <a:headEnd/>
              <a:tailEnd type="oval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8860" name="Text Box 26"/>
            <p:cNvSpPr txBox="1">
              <a:spLocks noChangeArrowheads="1"/>
            </p:cNvSpPr>
            <p:nvPr/>
          </p:nvSpPr>
          <p:spPr bwMode="auto">
            <a:xfrm>
              <a:off x="2160" y="2449"/>
              <a:ext cx="892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400" b="0">
                  <a:solidFill>
                    <a:schemeClr val="tx2"/>
                  </a:solidFill>
                </a:rPr>
                <a:t>招聘战略</a:t>
              </a:r>
            </a:p>
          </p:txBody>
        </p:sp>
        <p:sp>
          <p:nvSpPr>
            <p:cNvPr id="78861" name="Text Box 27"/>
            <p:cNvSpPr txBox="1">
              <a:spLocks noChangeArrowheads="1"/>
            </p:cNvSpPr>
            <p:nvPr/>
          </p:nvSpPr>
          <p:spPr bwMode="gray">
            <a:xfrm>
              <a:off x="1276" y="2475"/>
              <a:ext cx="332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>
                  <a:solidFill>
                    <a:schemeClr val="bg1"/>
                  </a:solidFill>
                </a:rPr>
                <a:t>10</a:t>
              </a:r>
            </a:p>
          </p:txBody>
        </p:sp>
      </p:grpSp>
    </p:spTree>
  </p:cSld>
  <p:clrMapOvr>
    <a:masterClrMapping/>
  </p:clrMapOvr>
  <p:transition advClick="0" advTm="5000">
    <p:cov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3"/>
          <p:cNvSpPr txBox="1">
            <a:spLocks/>
          </p:cNvSpPr>
          <p:nvPr/>
        </p:nvSpPr>
        <p:spPr bwMode="auto">
          <a:xfrm>
            <a:off x="533400" y="1828800"/>
            <a:ext cx="8358188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2880" tIns="91440"/>
          <a:lstStyle/>
          <a:p>
            <a:pPr marL="552450" indent="-552450">
              <a:lnSpc>
                <a:spcPct val="90000"/>
              </a:lnSpc>
              <a:spcBef>
                <a:spcPts val="250"/>
              </a:spcBef>
              <a:buClr>
                <a:schemeClr val="accent1"/>
              </a:buClr>
              <a:buSzPct val="80000"/>
            </a:pPr>
            <a:r>
              <a:rPr lang="zh-CN" altLang="en-US" sz="260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◆精准、迅捷、创新、具团队竞争力</a:t>
            </a:r>
            <a:endParaRPr lang="en-US" altLang="zh-TW" sz="2600">
              <a:solidFill>
                <a:srgbClr val="0000FF"/>
              </a:solidFill>
              <a:latin typeface="標楷體" pitchFamily="65" charset="-120"/>
              <a:ea typeface="標楷體" pitchFamily="65" charset="-120"/>
            </a:endParaRPr>
          </a:p>
          <a:p>
            <a:pPr marL="552450" indent="-552450">
              <a:lnSpc>
                <a:spcPct val="90000"/>
              </a:lnSpc>
              <a:spcBef>
                <a:spcPts val="250"/>
              </a:spcBef>
              <a:buClr>
                <a:schemeClr val="accent1"/>
              </a:buClr>
              <a:buSzPct val="80000"/>
            </a:pPr>
            <a:endParaRPr lang="en-US" altLang="zh-TW" sz="2600">
              <a:solidFill>
                <a:srgbClr val="0000FF"/>
              </a:solidFill>
              <a:latin typeface="標楷體" pitchFamily="65" charset="-120"/>
              <a:ea typeface="標楷體" pitchFamily="65" charset="-120"/>
            </a:endParaRPr>
          </a:p>
          <a:p>
            <a:pPr marL="552450" indent="-552450">
              <a:lnSpc>
                <a:spcPct val="90000"/>
              </a:lnSpc>
            </a:pPr>
            <a:r>
              <a:rPr lang="zh-CN" altLang="en-US" sz="260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◆ 让彼此心存感激，让优德永远第一</a:t>
            </a:r>
            <a:endParaRPr lang="zh-TW" altLang="en-US" sz="2600">
              <a:solidFill>
                <a:srgbClr val="0000FF"/>
              </a:solidFill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5" name="圆角矩形 8"/>
          <p:cNvSpPr/>
          <p:nvPr/>
        </p:nvSpPr>
        <p:spPr>
          <a:xfrm>
            <a:off x="457200" y="381000"/>
            <a:ext cx="3505200" cy="523071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20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企业文化</a:t>
            </a:r>
            <a:endParaRPr lang="zh-CN" altLang="en-US" sz="2200" dirty="0">
              <a:solidFill>
                <a:schemeClr val="bg1"/>
              </a:solidFill>
              <a:latin typeface="黑体" pitchFamily="2" charset="-122"/>
              <a:ea typeface="黑体" pitchFamily="2" charset="-122"/>
            </a:endParaRPr>
          </a:p>
        </p:txBody>
      </p:sp>
      <p:pic>
        <p:nvPicPr>
          <p:cNvPr id="6" name="Picture 15" descr="063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22026" y="4038600"/>
            <a:ext cx="2806036" cy="2127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5000">
    <p:cove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8"/>
          <p:cNvSpPr/>
          <p:nvPr/>
        </p:nvSpPr>
        <p:spPr>
          <a:xfrm>
            <a:off x="457200" y="381000"/>
            <a:ext cx="3505200" cy="523071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TW" altLang="en-US" sz="2200" dirty="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员工活</a:t>
            </a:r>
            <a:r>
              <a:rPr lang="zh-TW" altLang="en-US" sz="2200" dirty="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动</a:t>
            </a:r>
            <a:endParaRPr lang="zh-CN" altLang="en-US" sz="2200" dirty="0">
              <a:solidFill>
                <a:schemeClr val="bg1"/>
              </a:solidFill>
              <a:latin typeface="黑体" pitchFamily="2" charset="-122"/>
              <a:ea typeface="黑体" pitchFamily="2" charset="-122"/>
            </a:endParaRPr>
          </a:p>
        </p:txBody>
      </p:sp>
      <p:pic>
        <p:nvPicPr>
          <p:cNvPr id="7168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3400" y="3275013"/>
            <a:ext cx="4505325" cy="3013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685" name="Picture 5"/>
          <p:cNvPicPr>
            <a:picLocks noChangeAspect="1" noChangeArrowheads="1"/>
          </p:cNvPicPr>
          <p:nvPr/>
        </p:nvPicPr>
        <p:blipFill>
          <a:blip r:embed="rId4"/>
          <a:srcRect t="20896" b="11851"/>
          <a:stretch>
            <a:fillRect/>
          </a:stretch>
        </p:blipFill>
        <p:spPr bwMode="auto">
          <a:xfrm>
            <a:off x="152400" y="1724025"/>
            <a:ext cx="4379913" cy="2895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6327" name="AutoShape 14"/>
          <p:cNvSpPr>
            <a:spLocks noChangeArrowheads="1"/>
          </p:cNvSpPr>
          <p:nvPr/>
        </p:nvSpPr>
        <p:spPr bwMode="auto">
          <a:xfrm>
            <a:off x="152400" y="1363663"/>
            <a:ext cx="4343400" cy="35718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762F00"/>
              </a:gs>
              <a:gs pos="100000">
                <a:srgbClr val="FF6600"/>
              </a:gs>
            </a:gsLst>
            <a:lin ang="5400000" scaled="1"/>
          </a:gradFill>
          <a:ln w="3175" algn="ctr">
            <a:solidFill>
              <a:schemeClr val="bg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altLang="zh-CN" sz="15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2012</a:t>
            </a:r>
            <a:r>
              <a:rPr lang="zh-CN" altLang="en-US" sz="15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年尾牙晚会</a:t>
            </a:r>
          </a:p>
        </p:txBody>
      </p:sp>
      <p:sp>
        <p:nvSpPr>
          <p:cNvPr id="56328" name="AutoShape 14"/>
          <p:cNvSpPr>
            <a:spLocks noChangeArrowheads="1"/>
          </p:cNvSpPr>
          <p:nvPr/>
        </p:nvSpPr>
        <p:spPr bwMode="auto">
          <a:xfrm>
            <a:off x="4495800" y="2938463"/>
            <a:ext cx="4419600" cy="35718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762F00"/>
              </a:gs>
              <a:gs pos="100000">
                <a:srgbClr val="FF6600"/>
              </a:gs>
            </a:gsLst>
            <a:lin ang="5400000" scaled="1"/>
          </a:gradFill>
          <a:ln w="3175" algn="ctr">
            <a:solidFill>
              <a:schemeClr val="bg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altLang="zh-CN" sz="15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2012</a:t>
            </a:r>
            <a:r>
              <a:rPr lang="zh-CN" altLang="en-US" sz="15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年尾牙晚会</a:t>
            </a:r>
            <a:r>
              <a:rPr lang="en-US" altLang="zh-CN" sz="15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—</a:t>
            </a:r>
            <a:r>
              <a:rPr lang="zh-CN" altLang="en-US" sz="15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优秀员工评选</a:t>
            </a:r>
          </a:p>
        </p:txBody>
      </p:sp>
      <p:graphicFrame>
        <p:nvGraphicFramePr>
          <p:cNvPr id="56321" name="Object 40"/>
          <p:cNvGraphicFramePr>
            <a:graphicFrameLocks noChangeAspect="1"/>
          </p:cNvGraphicFramePr>
          <p:nvPr/>
        </p:nvGraphicFramePr>
        <p:xfrm>
          <a:off x="3962400" y="4038600"/>
          <a:ext cx="815975" cy="609600"/>
        </p:xfrm>
        <a:graphic>
          <a:graphicData uri="http://schemas.openxmlformats.org/presentationml/2006/ole">
            <p:oleObj spid="_x0000_s56321" name="CorelDRAW" r:id="rId5" imgW="946800" imgH="683280" progId="">
              <p:embed/>
            </p:oleObj>
          </a:graphicData>
        </a:graphic>
      </p:graphicFrame>
    </p:spTree>
  </p:cSld>
  <p:clrMapOvr>
    <a:masterClrMapping/>
  </p:clrMapOvr>
  <p:transition advClick="0" advTm="5000">
    <p:cove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9" name="Picture 3"/>
          <p:cNvPicPr>
            <a:picLocks noChangeAspect="1" noChangeArrowheads="1"/>
          </p:cNvPicPr>
          <p:nvPr/>
        </p:nvPicPr>
        <p:blipFill>
          <a:blip r:embed="rId3"/>
          <a:srcRect l="15290" t="26557" r="11157" b="-1282"/>
          <a:stretch>
            <a:fillRect/>
          </a:stretch>
        </p:blipFill>
        <p:spPr bwMode="auto">
          <a:xfrm>
            <a:off x="228600" y="1447800"/>
            <a:ext cx="4267200" cy="2673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圆角矩形 8"/>
          <p:cNvSpPr/>
          <p:nvPr/>
        </p:nvSpPr>
        <p:spPr>
          <a:xfrm>
            <a:off x="457200" y="381000"/>
            <a:ext cx="3505200" cy="523071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TW" altLang="en-US" sz="2200" dirty="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员工活</a:t>
            </a:r>
            <a:r>
              <a:rPr lang="zh-TW" altLang="en-US" sz="2200" dirty="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动</a:t>
            </a:r>
            <a:endParaRPr lang="zh-CN" altLang="en-US" sz="2200" dirty="0">
              <a:solidFill>
                <a:schemeClr val="bg1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55303" name="AutoShape 14"/>
          <p:cNvSpPr>
            <a:spLocks noChangeArrowheads="1"/>
          </p:cNvSpPr>
          <p:nvPr/>
        </p:nvSpPr>
        <p:spPr bwMode="auto">
          <a:xfrm>
            <a:off x="209550" y="1447800"/>
            <a:ext cx="1981200" cy="6127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762F00"/>
              </a:gs>
              <a:gs pos="100000">
                <a:srgbClr val="FF6600"/>
              </a:gs>
            </a:gsLst>
            <a:lin ang="5400000" scaled="1"/>
          </a:gradFill>
          <a:ln w="3175" algn="ctr">
            <a:solidFill>
              <a:schemeClr val="bg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altLang="zh-CN" sz="15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2012</a:t>
            </a:r>
            <a:r>
              <a:rPr lang="zh-CN" altLang="en-US" sz="15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年优秀员工</a:t>
            </a:r>
            <a:endParaRPr lang="en-US" altLang="zh-CN" sz="1500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  <a:p>
            <a:pPr algn="ctr"/>
            <a:r>
              <a:rPr lang="zh-CN" altLang="en-US" sz="15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海南之旅</a:t>
            </a:r>
          </a:p>
        </p:txBody>
      </p:sp>
      <p:pic>
        <p:nvPicPr>
          <p:cNvPr id="5018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81525" y="3733800"/>
            <a:ext cx="4425950" cy="2686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55298" name="Object 40"/>
          <p:cNvGraphicFramePr>
            <a:graphicFrameLocks noChangeAspect="1"/>
          </p:cNvGraphicFramePr>
          <p:nvPr/>
        </p:nvGraphicFramePr>
        <p:xfrm>
          <a:off x="3733800" y="3276600"/>
          <a:ext cx="1504950" cy="1123950"/>
        </p:xfrm>
        <a:graphic>
          <a:graphicData uri="http://schemas.openxmlformats.org/presentationml/2006/ole">
            <p:oleObj spid="_x0000_s55298" name="CorelDRAW" r:id="rId5" imgW="946800" imgH="68328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513" name="Group 34"/>
          <p:cNvGrpSpPr>
            <a:grpSpLocks/>
          </p:cNvGrpSpPr>
          <p:nvPr/>
        </p:nvGrpSpPr>
        <p:grpSpPr bwMode="auto">
          <a:xfrm>
            <a:off x="1066800" y="1828800"/>
            <a:ext cx="5410200" cy="665163"/>
            <a:chOff x="1152" y="1275"/>
            <a:chExt cx="3408" cy="419"/>
          </a:xfrm>
        </p:grpSpPr>
        <p:grpSp>
          <p:nvGrpSpPr>
            <p:cNvPr id="64550" name="Group 3"/>
            <p:cNvGrpSpPr>
              <a:grpSpLocks/>
            </p:cNvGrpSpPr>
            <p:nvPr/>
          </p:nvGrpSpPr>
          <p:grpSpPr bwMode="auto">
            <a:xfrm>
              <a:off x="1152" y="1275"/>
              <a:ext cx="480" cy="419"/>
              <a:chOff x="1110" y="2656"/>
              <a:chExt cx="1549" cy="1351"/>
            </a:xfrm>
          </p:grpSpPr>
          <p:sp>
            <p:nvSpPr>
              <p:cNvPr id="64554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1800"/>
              </a:p>
            </p:txBody>
          </p:sp>
          <p:sp>
            <p:nvSpPr>
              <p:cNvPr id="64555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1800"/>
              </a:p>
            </p:txBody>
          </p:sp>
          <p:sp>
            <p:nvSpPr>
              <p:cNvPr id="67590" name="AutoShape 6"/>
              <p:cNvSpPr>
                <a:spLocks noChangeArrowheads="1"/>
              </p:cNvSpPr>
              <p:nvPr/>
            </p:nvSpPr>
            <p:spPr bwMode="gray">
              <a:xfrm>
                <a:off x="1200" y="2737"/>
                <a:ext cx="1349" cy="1167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hlink">
                      <a:gamma/>
                      <a:shade val="46275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/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800">
                  <a:latin typeface="Arial" pitchFamily="34" charset="0"/>
                  <a:ea typeface="SimSun" pitchFamily="2" charset="-122"/>
                </a:endParaRPr>
              </a:p>
            </p:txBody>
          </p:sp>
        </p:grpSp>
        <p:sp>
          <p:nvSpPr>
            <p:cNvPr id="64551" name="Line 11"/>
            <p:cNvSpPr>
              <a:spLocks noChangeShapeType="1"/>
            </p:cNvSpPr>
            <p:nvPr/>
          </p:nvSpPr>
          <p:spPr bwMode="auto">
            <a:xfrm>
              <a:off x="1536" y="1659"/>
              <a:ext cx="3024" cy="0"/>
            </a:xfrm>
            <a:prstGeom prst="line">
              <a:avLst/>
            </a:prstGeom>
            <a:noFill/>
            <a:ln w="25400">
              <a:solidFill>
                <a:srgbClr val="CCCC00"/>
              </a:solidFill>
              <a:prstDash val="sysDot"/>
              <a:round/>
              <a:headEnd/>
              <a:tailEnd type="oval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4552" name="Text Box 12"/>
            <p:cNvSpPr txBox="1">
              <a:spLocks noChangeArrowheads="1"/>
            </p:cNvSpPr>
            <p:nvPr/>
          </p:nvSpPr>
          <p:spPr bwMode="auto">
            <a:xfrm>
              <a:off x="2160" y="1311"/>
              <a:ext cx="892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400" b="0">
                  <a:solidFill>
                    <a:schemeClr val="tx2"/>
                  </a:solidFill>
                </a:rPr>
                <a:t>公司简介</a:t>
              </a:r>
            </a:p>
          </p:txBody>
        </p:sp>
        <p:sp>
          <p:nvSpPr>
            <p:cNvPr id="64553" name="Text Box 13"/>
            <p:cNvSpPr txBox="1">
              <a:spLocks noChangeArrowheads="1"/>
            </p:cNvSpPr>
            <p:nvPr/>
          </p:nvSpPr>
          <p:spPr bwMode="gray">
            <a:xfrm>
              <a:off x="1276" y="1337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64514" name="Group 35"/>
          <p:cNvGrpSpPr>
            <a:grpSpLocks/>
          </p:cNvGrpSpPr>
          <p:nvPr/>
        </p:nvGrpSpPr>
        <p:grpSpPr bwMode="auto">
          <a:xfrm>
            <a:off x="1066800" y="2674938"/>
            <a:ext cx="5410200" cy="665162"/>
            <a:chOff x="1152" y="1851"/>
            <a:chExt cx="3408" cy="419"/>
          </a:xfrm>
        </p:grpSpPr>
        <p:grpSp>
          <p:nvGrpSpPr>
            <p:cNvPr id="64543" name="Group 7"/>
            <p:cNvGrpSpPr>
              <a:grpSpLocks/>
            </p:cNvGrpSpPr>
            <p:nvPr/>
          </p:nvGrpSpPr>
          <p:grpSpPr bwMode="auto">
            <a:xfrm>
              <a:off x="1152" y="1851"/>
              <a:ext cx="480" cy="419"/>
              <a:chOff x="3174" y="2656"/>
              <a:chExt cx="1549" cy="1351"/>
            </a:xfrm>
          </p:grpSpPr>
          <p:sp>
            <p:nvSpPr>
              <p:cNvPr id="64547" name="AutoShape 8"/>
              <p:cNvSpPr>
                <a:spLocks noChangeArrowheads="1"/>
              </p:cNvSpPr>
              <p:nvPr/>
            </p:nvSpPr>
            <p:spPr bwMode="gray">
              <a:xfrm>
                <a:off x="3187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1800"/>
              </a:p>
            </p:txBody>
          </p:sp>
          <p:sp>
            <p:nvSpPr>
              <p:cNvPr id="64548" name="AutoShape 9"/>
              <p:cNvSpPr>
                <a:spLocks noChangeArrowheads="1"/>
              </p:cNvSpPr>
              <p:nvPr/>
            </p:nvSpPr>
            <p:spPr bwMode="gray">
              <a:xfrm>
                <a:off x="3174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1800"/>
              </a:p>
            </p:txBody>
          </p:sp>
          <p:sp>
            <p:nvSpPr>
              <p:cNvPr id="67594" name="AutoShape 10"/>
              <p:cNvSpPr>
                <a:spLocks noChangeArrowheads="1"/>
              </p:cNvSpPr>
              <p:nvPr/>
            </p:nvSpPr>
            <p:spPr bwMode="gray">
              <a:xfrm>
                <a:off x="3264" y="2737"/>
                <a:ext cx="1349" cy="1167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/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800">
                  <a:latin typeface="Arial" pitchFamily="34" charset="0"/>
                  <a:ea typeface="SimSun" pitchFamily="2" charset="-122"/>
                </a:endParaRPr>
              </a:p>
            </p:txBody>
          </p:sp>
        </p:grpSp>
        <p:sp>
          <p:nvSpPr>
            <p:cNvPr id="64544" name="Line 14"/>
            <p:cNvSpPr>
              <a:spLocks noChangeShapeType="1"/>
            </p:cNvSpPr>
            <p:nvPr/>
          </p:nvSpPr>
          <p:spPr bwMode="auto">
            <a:xfrm>
              <a:off x="1536" y="2235"/>
              <a:ext cx="3024" cy="0"/>
            </a:xfrm>
            <a:prstGeom prst="line">
              <a:avLst/>
            </a:prstGeom>
            <a:noFill/>
            <a:ln w="25400">
              <a:solidFill>
                <a:srgbClr val="CCCC00"/>
              </a:solidFill>
              <a:prstDash val="sysDot"/>
              <a:round/>
              <a:headEnd/>
              <a:tailEnd type="oval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4545" name="Text Box 15"/>
            <p:cNvSpPr txBox="1">
              <a:spLocks noChangeArrowheads="1"/>
            </p:cNvSpPr>
            <p:nvPr/>
          </p:nvSpPr>
          <p:spPr bwMode="auto">
            <a:xfrm>
              <a:off x="2160" y="1887"/>
              <a:ext cx="892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400" b="0">
                  <a:solidFill>
                    <a:schemeClr val="tx2"/>
                  </a:solidFill>
                </a:rPr>
                <a:t>产品介绍</a:t>
              </a:r>
            </a:p>
          </p:txBody>
        </p:sp>
        <p:sp>
          <p:nvSpPr>
            <p:cNvPr id="64546" name="Text Box 16"/>
            <p:cNvSpPr txBox="1">
              <a:spLocks noChangeArrowheads="1"/>
            </p:cNvSpPr>
            <p:nvPr/>
          </p:nvSpPr>
          <p:spPr bwMode="gray">
            <a:xfrm>
              <a:off x="1276" y="1913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>
                  <a:solidFill>
                    <a:schemeClr val="bg1"/>
                  </a:solidFill>
                </a:rPr>
                <a:t>2</a:t>
              </a:r>
            </a:p>
          </p:txBody>
        </p:sp>
      </p:grpSp>
      <p:grpSp>
        <p:nvGrpSpPr>
          <p:cNvPr id="64515" name="Group 36"/>
          <p:cNvGrpSpPr>
            <a:grpSpLocks/>
          </p:cNvGrpSpPr>
          <p:nvPr/>
        </p:nvGrpSpPr>
        <p:grpSpPr bwMode="auto">
          <a:xfrm>
            <a:off x="1066800" y="3567113"/>
            <a:ext cx="5410200" cy="665162"/>
            <a:chOff x="1152" y="2413"/>
            <a:chExt cx="3408" cy="419"/>
          </a:xfrm>
        </p:grpSpPr>
        <p:grpSp>
          <p:nvGrpSpPr>
            <p:cNvPr id="64536" name="Group 17"/>
            <p:cNvGrpSpPr>
              <a:grpSpLocks/>
            </p:cNvGrpSpPr>
            <p:nvPr/>
          </p:nvGrpSpPr>
          <p:grpSpPr bwMode="auto">
            <a:xfrm>
              <a:off x="1152" y="2413"/>
              <a:ext cx="480" cy="419"/>
              <a:chOff x="1110" y="2656"/>
              <a:chExt cx="1549" cy="1351"/>
            </a:xfrm>
          </p:grpSpPr>
          <p:sp>
            <p:nvSpPr>
              <p:cNvPr id="64540" name="AutoShape 18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1800"/>
              </a:p>
            </p:txBody>
          </p:sp>
          <p:sp>
            <p:nvSpPr>
              <p:cNvPr id="64541" name="AutoShape 19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1800"/>
              </a:p>
            </p:txBody>
          </p:sp>
          <p:sp>
            <p:nvSpPr>
              <p:cNvPr id="2" name="AutoShape 20"/>
              <p:cNvSpPr>
                <a:spLocks noChangeArrowheads="1"/>
              </p:cNvSpPr>
              <p:nvPr/>
            </p:nvSpPr>
            <p:spPr bwMode="gray">
              <a:xfrm>
                <a:off x="1200" y="2737"/>
                <a:ext cx="1349" cy="1167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hlink">
                      <a:gamma/>
                      <a:shade val="46275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/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800">
                  <a:latin typeface="Arial" pitchFamily="34" charset="0"/>
                  <a:ea typeface="SimSun" pitchFamily="2" charset="-122"/>
                </a:endParaRPr>
              </a:p>
            </p:txBody>
          </p:sp>
        </p:grpSp>
        <p:sp>
          <p:nvSpPr>
            <p:cNvPr id="64537" name="Line 25"/>
            <p:cNvSpPr>
              <a:spLocks noChangeShapeType="1"/>
            </p:cNvSpPr>
            <p:nvPr/>
          </p:nvSpPr>
          <p:spPr bwMode="auto">
            <a:xfrm>
              <a:off x="1536" y="2797"/>
              <a:ext cx="3024" cy="0"/>
            </a:xfrm>
            <a:prstGeom prst="line">
              <a:avLst/>
            </a:prstGeom>
            <a:noFill/>
            <a:ln w="25400">
              <a:solidFill>
                <a:srgbClr val="CCCC00"/>
              </a:solidFill>
              <a:prstDash val="sysDot"/>
              <a:round/>
              <a:headEnd/>
              <a:tailEnd type="oval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4538" name="Text Box 26"/>
            <p:cNvSpPr txBox="1">
              <a:spLocks noChangeArrowheads="1"/>
            </p:cNvSpPr>
            <p:nvPr/>
          </p:nvSpPr>
          <p:spPr bwMode="auto">
            <a:xfrm>
              <a:off x="2160" y="2449"/>
              <a:ext cx="892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400" b="0">
                  <a:solidFill>
                    <a:schemeClr val="tx2"/>
                  </a:solidFill>
                </a:rPr>
                <a:t>发展历程</a:t>
              </a:r>
            </a:p>
          </p:txBody>
        </p:sp>
        <p:sp>
          <p:nvSpPr>
            <p:cNvPr id="64539" name="Text Box 27"/>
            <p:cNvSpPr txBox="1">
              <a:spLocks noChangeArrowheads="1"/>
            </p:cNvSpPr>
            <p:nvPr/>
          </p:nvSpPr>
          <p:spPr bwMode="gray">
            <a:xfrm>
              <a:off x="1276" y="2475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>
                  <a:solidFill>
                    <a:schemeClr val="bg1"/>
                  </a:solidFill>
                </a:rPr>
                <a:t>3</a:t>
              </a:r>
            </a:p>
          </p:txBody>
        </p:sp>
      </p:grpSp>
      <p:sp>
        <p:nvSpPr>
          <p:cNvPr id="64516" name="Text Box 31"/>
          <p:cNvSpPr txBox="1">
            <a:spLocks noChangeArrowheads="1"/>
          </p:cNvSpPr>
          <p:nvPr/>
        </p:nvSpPr>
        <p:spPr bwMode="auto">
          <a:xfrm>
            <a:off x="1630363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zh-CN" altLang="en-US" sz="1800" b="0"/>
          </a:p>
        </p:txBody>
      </p:sp>
      <p:sp>
        <p:nvSpPr>
          <p:cNvPr id="43" name="圆角矩形 8"/>
          <p:cNvSpPr/>
          <p:nvPr/>
        </p:nvSpPr>
        <p:spPr>
          <a:xfrm>
            <a:off x="304800" y="457200"/>
            <a:ext cx="3352800" cy="523071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20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企业概况</a:t>
            </a:r>
          </a:p>
        </p:txBody>
      </p:sp>
      <p:grpSp>
        <p:nvGrpSpPr>
          <p:cNvPr id="64520" name="Group 35"/>
          <p:cNvGrpSpPr>
            <a:grpSpLocks/>
          </p:cNvGrpSpPr>
          <p:nvPr/>
        </p:nvGrpSpPr>
        <p:grpSpPr bwMode="auto">
          <a:xfrm>
            <a:off x="1085850" y="4438650"/>
            <a:ext cx="5410200" cy="665163"/>
            <a:chOff x="1152" y="1858"/>
            <a:chExt cx="3408" cy="419"/>
          </a:xfrm>
        </p:grpSpPr>
        <p:grpSp>
          <p:nvGrpSpPr>
            <p:cNvPr id="64529" name="Group 7"/>
            <p:cNvGrpSpPr>
              <a:grpSpLocks/>
            </p:cNvGrpSpPr>
            <p:nvPr/>
          </p:nvGrpSpPr>
          <p:grpSpPr bwMode="auto">
            <a:xfrm>
              <a:off x="1152" y="1858"/>
              <a:ext cx="480" cy="419"/>
              <a:chOff x="3174" y="2679"/>
              <a:chExt cx="1549" cy="1351"/>
            </a:xfrm>
          </p:grpSpPr>
          <p:sp>
            <p:nvSpPr>
              <p:cNvPr id="64533" name="AutoShape 8"/>
              <p:cNvSpPr>
                <a:spLocks noChangeArrowheads="1"/>
              </p:cNvSpPr>
              <p:nvPr/>
            </p:nvSpPr>
            <p:spPr bwMode="gray">
              <a:xfrm>
                <a:off x="3187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1800"/>
              </a:p>
            </p:txBody>
          </p:sp>
          <p:sp>
            <p:nvSpPr>
              <p:cNvPr id="64534" name="AutoShape 9"/>
              <p:cNvSpPr>
                <a:spLocks noChangeArrowheads="1"/>
              </p:cNvSpPr>
              <p:nvPr/>
            </p:nvSpPr>
            <p:spPr bwMode="gray">
              <a:xfrm>
                <a:off x="3174" y="2702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1800"/>
              </a:p>
            </p:txBody>
          </p:sp>
          <p:sp>
            <p:nvSpPr>
              <p:cNvPr id="35" name="AutoShape 10"/>
              <p:cNvSpPr>
                <a:spLocks noChangeArrowheads="1"/>
              </p:cNvSpPr>
              <p:nvPr/>
            </p:nvSpPr>
            <p:spPr bwMode="gray">
              <a:xfrm>
                <a:off x="3264" y="2737"/>
                <a:ext cx="1349" cy="1167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/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800">
                  <a:latin typeface="Arial" pitchFamily="34" charset="0"/>
                  <a:ea typeface="SimSun" pitchFamily="2" charset="-122"/>
                </a:endParaRPr>
              </a:p>
            </p:txBody>
          </p:sp>
        </p:grpSp>
        <p:sp>
          <p:nvSpPr>
            <p:cNvPr id="64530" name="Line 14"/>
            <p:cNvSpPr>
              <a:spLocks noChangeShapeType="1"/>
            </p:cNvSpPr>
            <p:nvPr/>
          </p:nvSpPr>
          <p:spPr bwMode="auto">
            <a:xfrm>
              <a:off x="1536" y="2235"/>
              <a:ext cx="3024" cy="0"/>
            </a:xfrm>
            <a:prstGeom prst="line">
              <a:avLst/>
            </a:prstGeom>
            <a:noFill/>
            <a:ln w="25400">
              <a:solidFill>
                <a:srgbClr val="CCCC00"/>
              </a:solidFill>
              <a:prstDash val="sysDot"/>
              <a:round/>
              <a:headEnd/>
              <a:tailEnd type="oval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4531" name="Text Box 15"/>
            <p:cNvSpPr txBox="1">
              <a:spLocks noChangeArrowheads="1"/>
            </p:cNvSpPr>
            <p:nvPr/>
          </p:nvSpPr>
          <p:spPr bwMode="auto">
            <a:xfrm>
              <a:off x="2160" y="1887"/>
              <a:ext cx="892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400" b="0">
                  <a:solidFill>
                    <a:schemeClr val="tx2"/>
                  </a:solidFill>
                </a:rPr>
                <a:t>公司荣誉</a:t>
              </a:r>
            </a:p>
          </p:txBody>
        </p:sp>
        <p:sp>
          <p:nvSpPr>
            <p:cNvPr id="64532" name="Text Box 16"/>
            <p:cNvSpPr txBox="1">
              <a:spLocks noChangeArrowheads="1"/>
            </p:cNvSpPr>
            <p:nvPr/>
          </p:nvSpPr>
          <p:spPr bwMode="gray">
            <a:xfrm>
              <a:off x="1276" y="1913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>
                  <a:solidFill>
                    <a:schemeClr val="bg1"/>
                  </a:solidFill>
                </a:rPr>
                <a:t>4</a:t>
              </a:r>
            </a:p>
          </p:txBody>
        </p:sp>
      </p:grpSp>
      <p:grpSp>
        <p:nvGrpSpPr>
          <p:cNvPr id="64521" name="Group 36"/>
          <p:cNvGrpSpPr>
            <a:grpSpLocks/>
          </p:cNvGrpSpPr>
          <p:nvPr/>
        </p:nvGrpSpPr>
        <p:grpSpPr bwMode="auto">
          <a:xfrm>
            <a:off x="1066800" y="5486400"/>
            <a:ext cx="5410200" cy="665163"/>
            <a:chOff x="1152" y="2413"/>
            <a:chExt cx="3408" cy="419"/>
          </a:xfrm>
        </p:grpSpPr>
        <p:grpSp>
          <p:nvGrpSpPr>
            <p:cNvPr id="64522" name="Group 17"/>
            <p:cNvGrpSpPr>
              <a:grpSpLocks/>
            </p:cNvGrpSpPr>
            <p:nvPr/>
          </p:nvGrpSpPr>
          <p:grpSpPr bwMode="auto">
            <a:xfrm>
              <a:off x="1152" y="2413"/>
              <a:ext cx="480" cy="419"/>
              <a:chOff x="1110" y="2656"/>
              <a:chExt cx="1549" cy="1351"/>
            </a:xfrm>
          </p:grpSpPr>
          <p:sp>
            <p:nvSpPr>
              <p:cNvPr id="64526" name="AutoShape 18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1800"/>
              </a:p>
            </p:txBody>
          </p:sp>
          <p:sp>
            <p:nvSpPr>
              <p:cNvPr id="64527" name="AutoShape 19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1800"/>
              </a:p>
            </p:txBody>
          </p:sp>
          <p:sp>
            <p:nvSpPr>
              <p:cNvPr id="45" name="AutoShape 20"/>
              <p:cNvSpPr>
                <a:spLocks noChangeArrowheads="1"/>
              </p:cNvSpPr>
              <p:nvPr/>
            </p:nvSpPr>
            <p:spPr bwMode="gray">
              <a:xfrm>
                <a:off x="1200" y="2737"/>
                <a:ext cx="1349" cy="1167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hlink">
                      <a:gamma/>
                      <a:shade val="46275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/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800">
                  <a:latin typeface="Arial" pitchFamily="34" charset="0"/>
                  <a:ea typeface="SimSun" pitchFamily="2" charset="-122"/>
                </a:endParaRPr>
              </a:p>
            </p:txBody>
          </p:sp>
        </p:grpSp>
        <p:sp>
          <p:nvSpPr>
            <p:cNvPr id="64523" name="Line 25"/>
            <p:cNvSpPr>
              <a:spLocks noChangeShapeType="1"/>
            </p:cNvSpPr>
            <p:nvPr/>
          </p:nvSpPr>
          <p:spPr bwMode="auto">
            <a:xfrm>
              <a:off x="1536" y="2797"/>
              <a:ext cx="3024" cy="0"/>
            </a:xfrm>
            <a:prstGeom prst="line">
              <a:avLst/>
            </a:prstGeom>
            <a:noFill/>
            <a:ln w="25400">
              <a:solidFill>
                <a:srgbClr val="CCCC00"/>
              </a:solidFill>
              <a:prstDash val="sysDot"/>
              <a:round/>
              <a:headEnd/>
              <a:tailEnd type="oval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4524" name="Text Box 26"/>
            <p:cNvSpPr txBox="1">
              <a:spLocks noChangeArrowheads="1"/>
            </p:cNvSpPr>
            <p:nvPr/>
          </p:nvSpPr>
          <p:spPr bwMode="auto">
            <a:xfrm>
              <a:off x="2160" y="2449"/>
              <a:ext cx="892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400" b="0">
                  <a:solidFill>
                    <a:schemeClr val="tx2"/>
                  </a:solidFill>
                </a:rPr>
                <a:t>发展战略</a:t>
              </a:r>
            </a:p>
          </p:txBody>
        </p:sp>
        <p:sp>
          <p:nvSpPr>
            <p:cNvPr id="64525" name="Text Box 27"/>
            <p:cNvSpPr txBox="1">
              <a:spLocks noChangeArrowheads="1"/>
            </p:cNvSpPr>
            <p:nvPr/>
          </p:nvSpPr>
          <p:spPr bwMode="gray">
            <a:xfrm>
              <a:off x="1276" y="2475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>
                  <a:solidFill>
                    <a:schemeClr val="bg1"/>
                  </a:solidFill>
                </a:rPr>
                <a:t>5</a:t>
              </a:r>
            </a:p>
          </p:txBody>
        </p:sp>
      </p:grpSp>
    </p:spTree>
  </p:cSld>
  <p:clrMapOvr>
    <a:masterClrMapping/>
  </p:clrMapOvr>
  <p:transition advClick="0" advTm="5000">
    <p:cove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8"/>
          <p:cNvSpPr/>
          <p:nvPr/>
        </p:nvSpPr>
        <p:spPr>
          <a:xfrm>
            <a:off x="457200" y="381000"/>
            <a:ext cx="3505200" cy="523071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TW" altLang="en-US" sz="2200" dirty="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员工活动</a:t>
            </a:r>
            <a:endParaRPr lang="zh-CN" altLang="en-US" sz="2200" dirty="0">
              <a:solidFill>
                <a:schemeClr val="bg1"/>
              </a:solidFill>
              <a:latin typeface="黑体" pitchFamily="2" charset="-122"/>
              <a:ea typeface="黑体" pitchFamily="2" charset="-122"/>
            </a:endParaRPr>
          </a:p>
        </p:txBody>
      </p:sp>
      <p:pic>
        <p:nvPicPr>
          <p:cNvPr id="12" name="Rectangle 3"/>
          <p:cNvPicPr preferRelativeResize="0">
            <a:picLocks noChangeAspect="1" noChangeArrowheads="1"/>
          </p:cNvPicPr>
          <p:nvPr/>
        </p:nvPicPr>
        <p:blipFill>
          <a:blip r:embed="rId2"/>
          <a:srcRect b="7618"/>
          <a:stretch>
            <a:fillRect/>
          </a:stretch>
        </p:blipFill>
        <p:spPr bwMode="auto">
          <a:xfrm>
            <a:off x="5556250" y="4157663"/>
            <a:ext cx="3276600" cy="22717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Rectangle 3"/>
          <p:cNvPicPr>
            <a:picLocks noChangeAspect="1" noChangeArrowheads="1"/>
          </p:cNvPicPr>
          <p:nvPr/>
        </p:nvPicPr>
        <p:blipFill>
          <a:blip r:embed="rId3"/>
          <a:srcRect l="9984" t="9658" b="8352"/>
          <a:stretch>
            <a:fillRect/>
          </a:stretch>
        </p:blipFill>
        <p:spPr bwMode="auto">
          <a:xfrm>
            <a:off x="666750" y="4184650"/>
            <a:ext cx="3235325" cy="2212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6022" name="Rectangle 3" descr="SNC13934 (Large)"/>
          <p:cNvSpPr>
            <a:spLocks noGrp="1" noChangeAspect="1" noChangeArrowheads="1"/>
          </p:cNvSpPr>
          <p:nvPr isPhoto="1"/>
        </p:nvSpPr>
        <p:spPr bwMode="auto">
          <a:xfrm>
            <a:off x="685800" y="1598613"/>
            <a:ext cx="3200400" cy="2400300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6023" name="Rectangle 3" descr="IMGP0115 (Large)"/>
          <p:cNvSpPr>
            <a:spLocks noGrp="1" noChangeAspect="1" noChangeArrowheads="1"/>
          </p:cNvSpPr>
          <p:nvPr isPhoto="1"/>
        </p:nvSpPr>
        <p:spPr bwMode="auto">
          <a:xfrm>
            <a:off x="5545138" y="1517650"/>
            <a:ext cx="3352800" cy="2514600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6024" name="Rectangle 3" descr="IMGP0125 (Large)"/>
          <p:cNvSpPr>
            <a:spLocks noGrp="1" noChangeAspect="1" noChangeArrowheads="1"/>
          </p:cNvSpPr>
          <p:nvPr isPhoto="1"/>
        </p:nvSpPr>
        <p:spPr bwMode="auto">
          <a:xfrm>
            <a:off x="3087688" y="2395538"/>
            <a:ext cx="2921000" cy="2190750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6025" name="AutoShape 14"/>
          <p:cNvSpPr>
            <a:spLocks noChangeArrowheads="1"/>
          </p:cNvSpPr>
          <p:nvPr/>
        </p:nvSpPr>
        <p:spPr bwMode="auto">
          <a:xfrm>
            <a:off x="704850" y="1600200"/>
            <a:ext cx="1981200" cy="35718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762F00"/>
              </a:gs>
              <a:gs pos="100000">
                <a:srgbClr val="FF6600"/>
              </a:gs>
            </a:gsLst>
            <a:lin ang="5400000" scaled="1"/>
          </a:gradFill>
          <a:ln w="3175" algn="ctr">
            <a:solidFill>
              <a:schemeClr val="bg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zh-CN" altLang="en-US" sz="15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團隊合作</a:t>
            </a:r>
            <a:r>
              <a:rPr lang="en-US" altLang="zh-CN" sz="15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--</a:t>
            </a:r>
            <a:r>
              <a:rPr lang="zh-CN" altLang="en-US" sz="15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拓展活動</a:t>
            </a:r>
          </a:p>
        </p:txBody>
      </p:sp>
      <p:sp>
        <p:nvSpPr>
          <p:cNvPr id="86026" name="文字方塊 13"/>
          <p:cNvSpPr txBox="1">
            <a:spLocks noChangeArrowheads="1"/>
          </p:cNvSpPr>
          <p:nvPr/>
        </p:nvSpPr>
        <p:spPr bwMode="auto">
          <a:xfrm>
            <a:off x="685800" y="3733800"/>
            <a:ext cx="10668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500">
                <a:solidFill>
                  <a:srgbClr val="FFFF00"/>
                </a:solidFill>
              </a:rPr>
              <a:t>双人运球</a:t>
            </a:r>
            <a:endParaRPr lang="zh-TW" altLang="en-US" sz="1500">
              <a:solidFill>
                <a:srgbClr val="FFFF00"/>
              </a:solidFill>
            </a:endParaRPr>
          </a:p>
        </p:txBody>
      </p:sp>
      <p:sp>
        <p:nvSpPr>
          <p:cNvPr id="86027" name="文字方塊 14"/>
          <p:cNvSpPr txBox="1">
            <a:spLocks noChangeArrowheads="1"/>
          </p:cNvSpPr>
          <p:nvPr/>
        </p:nvSpPr>
        <p:spPr bwMode="auto">
          <a:xfrm>
            <a:off x="631825" y="6096000"/>
            <a:ext cx="10668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500">
                <a:solidFill>
                  <a:srgbClr val="FFFF00"/>
                </a:solidFill>
              </a:rPr>
              <a:t>独木桥</a:t>
            </a:r>
            <a:endParaRPr lang="zh-TW" altLang="en-US" sz="1500">
              <a:solidFill>
                <a:srgbClr val="FFFF00"/>
              </a:solidFill>
            </a:endParaRPr>
          </a:p>
        </p:txBody>
      </p:sp>
      <p:sp>
        <p:nvSpPr>
          <p:cNvPr id="86028" name="文字方塊 15"/>
          <p:cNvSpPr txBox="1">
            <a:spLocks noChangeArrowheads="1"/>
          </p:cNvSpPr>
          <p:nvPr/>
        </p:nvSpPr>
        <p:spPr bwMode="auto">
          <a:xfrm>
            <a:off x="7848600" y="3733800"/>
            <a:ext cx="10668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500">
                <a:solidFill>
                  <a:srgbClr val="FFFF00"/>
                </a:solidFill>
              </a:rPr>
              <a:t>多足跑</a:t>
            </a:r>
            <a:endParaRPr lang="zh-TW" altLang="en-US" sz="1500">
              <a:solidFill>
                <a:srgbClr val="FFFF00"/>
              </a:solidFill>
            </a:endParaRPr>
          </a:p>
        </p:txBody>
      </p:sp>
      <p:sp>
        <p:nvSpPr>
          <p:cNvPr id="86029" name="文字方塊 16"/>
          <p:cNvSpPr txBox="1">
            <a:spLocks noChangeArrowheads="1"/>
          </p:cNvSpPr>
          <p:nvPr/>
        </p:nvSpPr>
        <p:spPr bwMode="auto">
          <a:xfrm>
            <a:off x="7848600" y="6172200"/>
            <a:ext cx="10668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500">
                <a:solidFill>
                  <a:srgbClr val="FFFF00"/>
                </a:solidFill>
              </a:rPr>
              <a:t>同舟共济</a:t>
            </a:r>
            <a:endParaRPr lang="zh-TW" altLang="en-US" sz="1500">
              <a:solidFill>
                <a:srgbClr val="FFFF00"/>
              </a:solidFill>
            </a:endParaRPr>
          </a:p>
        </p:txBody>
      </p:sp>
      <p:sp>
        <p:nvSpPr>
          <p:cNvPr id="86030" name="文字方塊 17"/>
          <p:cNvSpPr txBox="1">
            <a:spLocks noChangeArrowheads="1"/>
          </p:cNvSpPr>
          <p:nvPr/>
        </p:nvSpPr>
        <p:spPr bwMode="auto">
          <a:xfrm>
            <a:off x="4495800" y="4267200"/>
            <a:ext cx="15240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500">
                <a:solidFill>
                  <a:srgbClr val="FFFF00"/>
                </a:solidFill>
              </a:rPr>
              <a:t>鲤鱼跃龙门</a:t>
            </a:r>
            <a:endParaRPr lang="zh-TW" altLang="en-US" sz="150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advClick="0" advTm="5000">
    <p:cove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041" name="群組 16"/>
          <p:cNvGrpSpPr>
            <a:grpSpLocks/>
          </p:cNvGrpSpPr>
          <p:nvPr/>
        </p:nvGrpSpPr>
        <p:grpSpPr bwMode="auto">
          <a:xfrm>
            <a:off x="304800" y="1295400"/>
            <a:ext cx="3003550" cy="2617788"/>
            <a:chOff x="304802" y="1295400"/>
            <a:chExt cx="3002843" cy="2618227"/>
          </a:xfrm>
        </p:grpSpPr>
        <p:pic>
          <p:nvPicPr>
            <p:cNvPr id="87055" name="Picture 2"/>
            <p:cNvPicPr>
              <a:picLocks noChangeAspect="1" noChangeArrowheads="1"/>
            </p:cNvPicPr>
            <p:nvPr/>
          </p:nvPicPr>
          <p:blipFill>
            <a:blip r:embed="rId2"/>
            <a:srcRect l="13950" t="18254" r="14307"/>
            <a:stretch>
              <a:fillRect/>
            </a:stretch>
          </p:blipFill>
          <p:spPr bwMode="auto">
            <a:xfrm>
              <a:off x="335845" y="1653821"/>
              <a:ext cx="2971800" cy="22598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7056" name="AutoShape 14"/>
            <p:cNvSpPr>
              <a:spLocks noChangeArrowheads="1"/>
            </p:cNvSpPr>
            <p:nvPr/>
          </p:nvSpPr>
          <p:spPr bwMode="auto">
            <a:xfrm>
              <a:off x="304802" y="1295400"/>
              <a:ext cx="2971797" cy="35754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762F00"/>
                </a:gs>
                <a:gs pos="100000">
                  <a:srgbClr val="FF6600"/>
                </a:gs>
              </a:gsLst>
              <a:lin ang="5400000" scaled="1"/>
            </a:gradFill>
            <a:ln w="3175" algn="ctr">
              <a:solidFill>
                <a:schemeClr val="bg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zh-CN" altLang="en-US" sz="1500">
                  <a:solidFill>
                    <a:schemeClr val="bg1"/>
                  </a:solidFill>
                  <a:latin typeface="黑体" pitchFamily="49" charset="-122"/>
                  <a:ea typeface="黑体" pitchFamily="49" charset="-122"/>
                </a:rPr>
                <a:t>员工中秋节联谊晚会</a:t>
              </a:r>
            </a:p>
          </p:txBody>
        </p:sp>
      </p:grpSp>
      <p:sp>
        <p:nvSpPr>
          <p:cNvPr id="6" name="圆角矩形 8"/>
          <p:cNvSpPr/>
          <p:nvPr/>
        </p:nvSpPr>
        <p:spPr>
          <a:xfrm>
            <a:off x="304800" y="381000"/>
            <a:ext cx="3505200" cy="523071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20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员工活动</a:t>
            </a:r>
            <a:endParaRPr lang="zh-CN" altLang="en-US" sz="2200" dirty="0">
              <a:solidFill>
                <a:schemeClr val="bg1"/>
              </a:solidFill>
              <a:latin typeface="黑体" pitchFamily="2" charset="-122"/>
              <a:ea typeface="黑体" pitchFamily="2" charset="-122"/>
            </a:endParaRPr>
          </a:p>
        </p:txBody>
      </p:sp>
      <p:pic>
        <p:nvPicPr>
          <p:cNvPr id="87045" name="Rectangle 3"/>
          <p:cNvPicPr>
            <a:picLocks noChangeAspect="1" noChangeArrowheads="1"/>
          </p:cNvPicPr>
          <p:nvPr/>
        </p:nvPicPr>
        <p:blipFill>
          <a:blip r:embed="rId3"/>
          <a:srcRect l="7246" t="8192" r="4039" b="6958"/>
          <a:stretch>
            <a:fillRect/>
          </a:stretch>
        </p:blipFill>
        <p:spPr bwMode="auto">
          <a:xfrm>
            <a:off x="304800" y="4267200"/>
            <a:ext cx="2971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046" name="AutoShape 14"/>
          <p:cNvSpPr>
            <a:spLocks noChangeArrowheads="1"/>
          </p:cNvSpPr>
          <p:nvPr/>
        </p:nvSpPr>
        <p:spPr bwMode="auto">
          <a:xfrm>
            <a:off x="304800" y="3897313"/>
            <a:ext cx="2971800" cy="35718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762F00"/>
              </a:gs>
              <a:gs pos="100000">
                <a:srgbClr val="FF6600"/>
              </a:gs>
            </a:gsLst>
            <a:lin ang="5400000" scaled="1"/>
          </a:gradFill>
          <a:ln w="3175" algn="ctr">
            <a:solidFill>
              <a:schemeClr val="bg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zh-CN" altLang="en-US" sz="15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员工篮球运动会</a:t>
            </a:r>
          </a:p>
        </p:txBody>
      </p:sp>
      <p:grpSp>
        <p:nvGrpSpPr>
          <p:cNvPr id="87047" name="群組 14"/>
          <p:cNvGrpSpPr>
            <a:grpSpLocks/>
          </p:cNvGrpSpPr>
          <p:nvPr/>
        </p:nvGrpSpPr>
        <p:grpSpPr bwMode="auto">
          <a:xfrm>
            <a:off x="5337175" y="1371600"/>
            <a:ext cx="3221038" cy="2492375"/>
            <a:chOff x="5540025" y="1371600"/>
            <a:chExt cx="3221934" cy="2492022"/>
          </a:xfrm>
        </p:grpSpPr>
        <p:sp>
          <p:nvSpPr>
            <p:cNvPr id="87053" name="AutoShape 14"/>
            <p:cNvSpPr>
              <a:spLocks noChangeArrowheads="1"/>
            </p:cNvSpPr>
            <p:nvPr/>
          </p:nvSpPr>
          <p:spPr bwMode="auto">
            <a:xfrm>
              <a:off x="5540025" y="1371600"/>
              <a:ext cx="2667000" cy="35754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762F00"/>
                </a:gs>
                <a:gs pos="100000">
                  <a:srgbClr val="FF6600"/>
                </a:gs>
              </a:gsLst>
              <a:lin ang="5400000" scaled="1"/>
            </a:gradFill>
            <a:ln w="3175" algn="ctr">
              <a:solidFill>
                <a:schemeClr val="bg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zh-CN" altLang="en-US" sz="1500">
                  <a:solidFill>
                    <a:schemeClr val="bg1"/>
                  </a:solidFill>
                  <a:latin typeface="黑体" pitchFamily="49" charset="-122"/>
                  <a:ea typeface="黑体" pitchFamily="49" charset="-122"/>
                </a:rPr>
                <a:t>员工趣味运动会</a:t>
              </a:r>
            </a:p>
          </p:txBody>
        </p:sp>
        <p:pic>
          <p:nvPicPr>
            <p:cNvPr id="87054" name="圖片 12"/>
            <p:cNvPicPr>
              <a:picLocks noChangeAspect="1"/>
            </p:cNvPicPr>
            <p:nvPr/>
          </p:nvPicPr>
          <p:blipFill>
            <a:blip r:embed="rId4"/>
            <a:srcRect l="9161" t="11792" b="7626"/>
            <a:stretch>
              <a:fillRect/>
            </a:stretch>
          </p:blipFill>
          <p:spPr bwMode="auto">
            <a:xfrm>
              <a:off x="5562600" y="1730022"/>
              <a:ext cx="3199359" cy="2133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87048" name="群組 15"/>
          <p:cNvGrpSpPr>
            <a:grpSpLocks/>
          </p:cNvGrpSpPr>
          <p:nvPr/>
        </p:nvGrpSpPr>
        <p:grpSpPr bwMode="auto">
          <a:xfrm>
            <a:off x="5334000" y="3883025"/>
            <a:ext cx="3429000" cy="2546350"/>
            <a:chOff x="5334000" y="3883377"/>
            <a:chExt cx="3429000" cy="2545336"/>
          </a:xfrm>
        </p:grpSpPr>
        <p:pic>
          <p:nvPicPr>
            <p:cNvPr id="87051" name="圖片 11"/>
            <p:cNvPicPr>
              <a:picLocks noChangeAspect="1"/>
            </p:cNvPicPr>
            <p:nvPr/>
          </p:nvPicPr>
          <p:blipFill>
            <a:blip r:embed="rId5"/>
            <a:srcRect l="1309" t="13341" r="-349" b="8643"/>
            <a:stretch>
              <a:fillRect/>
            </a:stretch>
          </p:blipFill>
          <p:spPr bwMode="auto">
            <a:xfrm>
              <a:off x="5334000" y="4191000"/>
              <a:ext cx="3429000" cy="2237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7052" name="AutoShape 14"/>
            <p:cNvSpPr>
              <a:spLocks noChangeArrowheads="1"/>
            </p:cNvSpPr>
            <p:nvPr/>
          </p:nvSpPr>
          <p:spPr bwMode="auto">
            <a:xfrm>
              <a:off x="5334000" y="3883377"/>
              <a:ext cx="2667000" cy="35754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762F00"/>
                </a:gs>
                <a:gs pos="100000">
                  <a:srgbClr val="FF6600"/>
                </a:gs>
              </a:gsLst>
              <a:lin ang="5400000" scaled="1"/>
            </a:gradFill>
            <a:ln w="3175" algn="ctr">
              <a:solidFill>
                <a:schemeClr val="bg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zh-CN" altLang="en-US" sz="1500">
                  <a:solidFill>
                    <a:schemeClr val="bg1"/>
                  </a:solidFill>
                  <a:latin typeface="黑体" pitchFamily="49" charset="-122"/>
                  <a:ea typeface="黑体" pitchFamily="49" charset="-122"/>
                </a:rPr>
                <a:t>員工乒乓球比賽</a:t>
              </a:r>
            </a:p>
          </p:txBody>
        </p:sp>
      </p:grpSp>
      <p:pic>
        <p:nvPicPr>
          <p:cNvPr id="87049" name="Picture 8" descr="DSCF1466"/>
          <p:cNvPicPr>
            <a:picLocks noChangeAspect="1" noChangeArrowheads="1"/>
          </p:cNvPicPr>
          <p:nvPr/>
        </p:nvPicPr>
        <p:blipFill>
          <a:blip r:embed="rId6"/>
          <a:srcRect l="4073" t="28838" r="21115"/>
          <a:stretch>
            <a:fillRect/>
          </a:stretch>
        </p:blipFill>
        <p:spPr bwMode="auto">
          <a:xfrm>
            <a:off x="2971800" y="2743200"/>
            <a:ext cx="2819400" cy="1760538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19" name="矩形 18"/>
          <p:cNvSpPr/>
          <p:nvPr/>
        </p:nvSpPr>
        <p:spPr>
          <a:xfrm>
            <a:off x="3429000" y="2743200"/>
            <a:ext cx="1915909" cy="32316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zh-CN" altLang="en-US" sz="1500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ea typeface="SimSun" pitchFamily="2" charset="-122"/>
              </a:rPr>
              <a:t>全員參與，樂在其中</a:t>
            </a:r>
            <a:endParaRPr lang="zh-TW" altLang="en-US" sz="1500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ea typeface="SimSun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日期版面配置區 1"/>
          <p:cNvSpPr txBox="1">
            <a:spLocks noGrp="1"/>
          </p:cNvSpPr>
          <p:nvPr/>
        </p:nvSpPr>
        <p:spPr bwMode="auto">
          <a:xfrm>
            <a:off x="381000" y="1371600"/>
            <a:ext cx="2768600" cy="4159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0" tIns="0" rIns="0" bIns="0" anchor="ctr"/>
          <a:lstStyle/>
          <a:p>
            <a:pPr>
              <a:defRPr/>
            </a:pPr>
            <a:r>
              <a:rPr lang="zh-CN" altLang="en-US" sz="1400" dirty="0">
                <a:solidFill>
                  <a:srgbClr val="E57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Microsoft JhengHei" pitchFamily="34" charset="-120"/>
                <a:cs typeface="Verdana" pitchFamily="34" charset="0"/>
              </a:rPr>
              <a:t>优德精密工业</a:t>
            </a:r>
            <a:r>
              <a:rPr lang="en-US" altLang="zh-TW" sz="1400" dirty="0">
                <a:solidFill>
                  <a:srgbClr val="E57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Microsoft JhengHei" pitchFamily="34" charset="-120"/>
                <a:cs typeface="Verdana" pitchFamily="34" charset="0"/>
              </a:rPr>
              <a:t>(</a:t>
            </a:r>
            <a:r>
              <a:rPr lang="zh-TW" altLang="en-US" sz="1400" dirty="0">
                <a:solidFill>
                  <a:srgbClr val="E57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Microsoft JhengHei" pitchFamily="34" charset="-120"/>
                <a:cs typeface="Verdana" pitchFamily="34" charset="0"/>
              </a:rPr>
              <a:t>昆山）有限公司</a:t>
            </a:r>
            <a:endParaRPr lang="en-US" altLang="zh-TW" sz="1400" dirty="0">
              <a:solidFill>
                <a:srgbClr val="E57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Microsoft JhengHei" pitchFamily="34" charset="-120"/>
              <a:cs typeface="Verdana" pitchFamily="34" charset="0"/>
            </a:endParaRPr>
          </a:p>
          <a:p>
            <a:pPr>
              <a:defRPr/>
            </a:pPr>
            <a:r>
              <a:rPr lang="zh-TW" altLang="en-US" sz="1400" dirty="0">
                <a:solidFill>
                  <a:srgbClr val="E57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Microsoft JhengHei" pitchFamily="34" charset="-120"/>
                <a:cs typeface="Verdana" pitchFamily="34" charset="0"/>
              </a:rPr>
              <a:t>组织架构</a:t>
            </a:r>
            <a:r>
              <a:rPr lang="zh-TW" altLang="en-US" sz="1400" dirty="0">
                <a:solidFill>
                  <a:srgbClr val="E57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Microsoft JhengHei" pitchFamily="34" charset="-120"/>
                <a:cs typeface="Verdana" pitchFamily="34" charset="0"/>
              </a:rPr>
              <a:t>图</a:t>
            </a:r>
            <a:endParaRPr lang="en-US" altLang="zh-TW" sz="14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SimSun" pitchFamily="2" charset="-122"/>
            </a:endParaRPr>
          </a:p>
        </p:txBody>
      </p:sp>
      <p:cxnSp>
        <p:nvCxnSpPr>
          <p:cNvPr id="57" name="肘形连接符 346"/>
          <p:cNvCxnSpPr/>
          <p:nvPr/>
        </p:nvCxnSpPr>
        <p:spPr>
          <a:xfrm flipV="1">
            <a:off x="5013325" y="3354388"/>
            <a:ext cx="2128838" cy="228600"/>
          </a:xfrm>
          <a:prstGeom prst="bentConnector3">
            <a:avLst>
              <a:gd name="adj1" fmla="val -394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1" name="直接连接符 438"/>
          <p:cNvCxnSpPr/>
          <p:nvPr/>
        </p:nvCxnSpPr>
        <p:spPr>
          <a:xfrm rot="5400000" flipH="1" flipV="1">
            <a:off x="8636000" y="3425825"/>
            <a:ext cx="1905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3" name="文字方塊 10"/>
          <p:cNvSpPr txBox="1"/>
          <p:nvPr/>
        </p:nvSpPr>
        <p:spPr bwMode="auto">
          <a:xfrm flipH="1">
            <a:off x="7689145" y="3520373"/>
            <a:ext cx="604838" cy="354013"/>
          </a:xfrm>
          <a:prstGeom prst="rect">
            <a:avLst/>
          </a:prstGeom>
          <a:solidFill>
            <a:schemeClr val="accent2"/>
          </a:solidFill>
          <a:ln w="25400">
            <a:solidFill>
              <a:srgbClr val="FFFFFF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lIns="0" tIns="0" rIns="0" bIns="0" anchor="ctr"/>
          <a:lstStyle/>
          <a:p>
            <a:pPr marL="342900" indent="-342900" algn="ctr">
              <a:defRPr/>
            </a:pPr>
            <a:r>
              <a:rPr lang="zh-TW" altLang="en-US" sz="1100" dirty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  <a:ea typeface="SimSun" pitchFamily="2" charset="-122"/>
              </a:rPr>
              <a:t>品保部</a:t>
            </a:r>
            <a:endParaRPr lang="en-US" sz="1100" dirty="0">
              <a:solidFill>
                <a:srgbClr val="0000FF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Verdana" pitchFamily="34" charset="0"/>
              <a:ea typeface="SimSun" pitchFamily="2" charset="-122"/>
            </a:endParaRPr>
          </a:p>
        </p:txBody>
      </p:sp>
      <p:sp>
        <p:nvSpPr>
          <p:cNvPr id="75" name="文字方塊 10"/>
          <p:cNvSpPr txBox="1"/>
          <p:nvPr/>
        </p:nvSpPr>
        <p:spPr bwMode="auto">
          <a:xfrm flipH="1">
            <a:off x="5447067" y="3531662"/>
            <a:ext cx="603250" cy="347663"/>
          </a:xfrm>
          <a:prstGeom prst="rect">
            <a:avLst/>
          </a:prstGeom>
          <a:solidFill>
            <a:schemeClr val="accent2"/>
          </a:solidFill>
          <a:ln w="25400">
            <a:solidFill>
              <a:srgbClr val="FFFFFF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lIns="0" tIns="0" rIns="0" bIns="0" anchor="ctr"/>
          <a:lstStyle/>
          <a:p>
            <a:pPr marL="342900" indent="-342900" algn="ctr">
              <a:defRPr/>
            </a:pPr>
            <a:r>
              <a:rPr lang="zh-TW" altLang="en-US" sz="11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ea typeface="SimSun" pitchFamily="2" charset="-122"/>
              </a:rPr>
              <a:t>研发中心</a:t>
            </a:r>
          </a:p>
        </p:txBody>
      </p:sp>
      <p:sp>
        <p:nvSpPr>
          <p:cNvPr id="76" name="文字方塊 10"/>
          <p:cNvSpPr txBox="1"/>
          <p:nvPr/>
        </p:nvSpPr>
        <p:spPr bwMode="auto">
          <a:xfrm flipH="1">
            <a:off x="6193898" y="3531662"/>
            <a:ext cx="603250" cy="347663"/>
          </a:xfrm>
          <a:prstGeom prst="rect">
            <a:avLst/>
          </a:prstGeom>
          <a:solidFill>
            <a:schemeClr val="accent2"/>
          </a:solidFill>
          <a:ln w="25400">
            <a:solidFill>
              <a:srgbClr val="FFFFFF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lIns="0" tIns="0" rIns="0" bIns="0" anchor="ctr"/>
          <a:lstStyle/>
          <a:p>
            <a:pPr marL="342900" indent="-342900" algn="ctr">
              <a:defRPr/>
            </a:pPr>
            <a:r>
              <a:rPr lang="zh-TW" altLang="en-US" sz="1100" dirty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  <a:ea typeface="SimSun" pitchFamily="2" charset="-122"/>
              </a:rPr>
              <a:t>斜楔部</a:t>
            </a:r>
            <a:endParaRPr lang="en-US" sz="1100" dirty="0">
              <a:solidFill>
                <a:srgbClr val="0000FF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Verdana" pitchFamily="34" charset="0"/>
              <a:ea typeface="SimSun" pitchFamily="2" charset="-122"/>
            </a:endParaRPr>
          </a:p>
        </p:txBody>
      </p:sp>
      <p:sp>
        <p:nvSpPr>
          <p:cNvPr id="77" name="文字方塊 10"/>
          <p:cNvSpPr txBox="1"/>
          <p:nvPr/>
        </p:nvSpPr>
        <p:spPr bwMode="auto">
          <a:xfrm flipH="1">
            <a:off x="6954310" y="3542951"/>
            <a:ext cx="604838" cy="342900"/>
          </a:xfrm>
          <a:prstGeom prst="rect">
            <a:avLst/>
          </a:prstGeom>
          <a:solidFill>
            <a:schemeClr val="accent2"/>
          </a:solidFill>
          <a:ln w="25400">
            <a:solidFill>
              <a:srgbClr val="FFFFFF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lIns="0" tIns="0" rIns="0" bIns="0" anchor="ctr"/>
          <a:lstStyle/>
          <a:p>
            <a:pPr marL="342900" indent="-342900" algn="ctr">
              <a:defRPr/>
            </a:pPr>
            <a:r>
              <a:rPr lang="zh-TW" altLang="en-US" sz="11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ea typeface="SimSun" pitchFamily="2" charset="-122"/>
              </a:rPr>
              <a:t>生产部</a:t>
            </a:r>
          </a:p>
        </p:txBody>
      </p:sp>
      <p:sp>
        <p:nvSpPr>
          <p:cNvPr id="79" name="文字方塊 10"/>
          <p:cNvSpPr txBox="1"/>
          <p:nvPr/>
        </p:nvSpPr>
        <p:spPr bwMode="auto">
          <a:xfrm flipH="1">
            <a:off x="8456437" y="3520373"/>
            <a:ext cx="604838" cy="339725"/>
          </a:xfrm>
          <a:prstGeom prst="rect">
            <a:avLst/>
          </a:prstGeom>
          <a:solidFill>
            <a:schemeClr val="accent2"/>
          </a:solidFill>
          <a:ln w="25400">
            <a:solidFill>
              <a:srgbClr val="FFFFFF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lIns="0" tIns="0" rIns="0" bIns="0" anchor="ctr"/>
          <a:lstStyle/>
          <a:p>
            <a:pPr marL="342900" indent="-342900" algn="ctr">
              <a:defRPr/>
            </a:pPr>
            <a:r>
              <a:rPr lang="zh-TW" altLang="en-US" sz="11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ea typeface="SimSun" pitchFamily="2" charset="-122"/>
              </a:rPr>
              <a:t>资讯中心</a:t>
            </a:r>
          </a:p>
        </p:txBody>
      </p:sp>
      <p:cxnSp>
        <p:nvCxnSpPr>
          <p:cNvPr id="80" name="直接连接符 438"/>
          <p:cNvCxnSpPr/>
          <p:nvPr/>
        </p:nvCxnSpPr>
        <p:spPr>
          <a:xfrm rot="5400000" flipH="1" flipV="1">
            <a:off x="6325394" y="3439319"/>
            <a:ext cx="17145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1" name="直接连接符 438"/>
          <p:cNvCxnSpPr/>
          <p:nvPr/>
        </p:nvCxnSpPr>
        <p:spPr>
          <a:xfrm rot="5400000" flipH="1" flipV="1">
            <a:off x="5628482" y="3436144"/>
            <a:ext cx="166687" cy="317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88085" name="群組 144"/>
          <p:cNvGrpSpPr>
            <a:grpSpLocks/>
          </p:cNvGrpSpPr>
          <p:nvPr/>
        </p:nvGrpSpPr>
        <p:grpSpPr bwMode="auto">
          <a:xfrm>
            <a:off x="1703388" y="3354388"/>
            <a:ext cx="2962275" cy="539750"/>
            <a:chOff x="1533525" y="2394121"/>
            <a:chExt cx="2962274" cy="539750"/>
          </a:xfrm>
        </p:grpSpPr>
        <p:sp>
          <p:nvSpPr>
            <p:cNvPr id="15" name="文字方塊 10"/>
            <p:cNvSpPr txBox="1"/>
            <p:nvPr/>
          </p:nvSpPr>
          <p:spPr bwMode="auto">
            <a:xfrm flipH="1">
              <a:off x="3227388" y="2571921"/>
              <a:ext cx="604837" cy="354012"/>
            </a:xfrm>
            <a:prstGeom prst="rect">
              <a:avLst/>
            </a:prstGeom>
            <a:solidFill>
              <a:schemeClr val="accent2"/>
            </a:solidFill>
            <a:ln w="25400">
              <a:solidFill>
                <a:srgbClr val="FFFFFF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0" tIns="0" rIns="0" bIns="0" anchor="ctr"/>
            <a:lstStyle/>
            <a:p>
              <a:pPr marL="342900" indent="-342900" algn="ctr">
                <a:defRPr/>
              </a:pPr>
              <a:endParaRPr lang="en-US" altLang="zh-TW" sz="1100" dirty="0"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ea typeface="Microsoft JhengHei" pitchFamily="34" charset="-120"/>
                <a:cs typeface="Verdana" pitchFamily="34" charset="0"/>
              </a:endParaRPr>
            </a:p>
            <a:p>
              <a:pPr marL="342900" indent="-342900" algn="ctr">
                <a:defRPr/>
              </a:pPr>
              <a:r>
                <a:rPr lang="zh-TW" altLang="en-US" sz="11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  <a:ea typeface="Microsoft JhengHei" pitchFamily="34" charset="-120"/>
                  <a:cs typeface="Verdana" pitchFamily="34" charset="0"/>
                </a:rPr>
                <a:t>东莞</a:t>
              </a:r>
              <a:endParaRPr lang="en-US" altLang="zh-TW" sz="11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ea typeface="Microsoft JhengHei" pitchFamily="34" charset="-120"/>
                <a:cs typeface="Verdana" pitchFamily="34" charset="0"/>
              </a:endParaRPr>
            </a:p>
            <a:p>
              <a:pPr marL="342900" indent="-342900" algn="ctr">
                <a:defRPr/>
              </a:pPr>
              <a:r>
                <a:rPr lang="zh-TW" altLang="en-US" sz="11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  <a:ea typeface="Microsoft JhengHei" pitchFamily="34" charset="-120"/>
                  <a:cs typeface="Verdana" pitchFamily="34" charset="0"/>
                </a:rPr>
                <a:t>分公司</a:t>
              </a:r>
              <a:endParaRPr lang="en-US" altLang="zh-TW" sz="11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ea typeface="Microsoft JhengHei" pitchFamily="34" charset="-120"/>
                <a:cs typeface="Verdana" pitchFamily="34" charset="0"/>
              </a:endParaRPr>
            </a:p>
            <a:p>
              <a:pPr marL="342900" indent="-342900" algn="ctr">
                <a:defRPr/>
              </a:pPr>
              <a:endParaRPr lang="en-US" altLang="zh-TW" sz="1100" dirty="0"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ea typeface="Microsoft JhengHei" pitchFamily="34" charset="-120"/>
                <a:cs typeface="Verdana" pitchFamily="34" charset="0"/>
              </a:endParaRPr>
            </a:p>
          </p:txBody>
        </p:sp>
        <p:cxnSp>
          <p:nvCxnSpPr>
            <p:cNvPr id="56" name="直接连接符 311"/>
            <p:cNvCxnSpPr/>
            <p:nvPr/>
          </p:nvCxnSpPr>
          <p:spPr>
            <a:xfrm rot="5400000" flipH="1" flipV="1">
              <a:off x="3975099" y="2483021"/>
              <a:ext cx="179387" cy="158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91" name="文字方塊 10"/>
            <p:cNvSpPr txBox="1"/>
            <p:nvPr/>
          </p:nvSpPr>
          <p:spPr bwMode="auto">
            <a:xfrm flipH="1">
              <a:off x="1533525" y="2549519"/>
              <a:ext cx="792163" cy="382588"/>
            </a:xfrm>
            <a:prstGeom prst="rect">
              <a:avLst/>
            </a:prstGeom>
            <a:solidFill>
              <a:schemeClr val="accent2"/>
            </a:solidFill>
            <a:ln w="25400">
              <a:solidFill>
                <a:srgbClr val="FFFFFF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0" tIns="0" rIns="0" bIns="0" anchor="ctr"/>
            <a:lstStyle/>
            <a:p>
              <a:pPr marL="342900" indent="-342900" algn="ctr">
                <a:lnSpc>
                  <a:spcPct val="150000"/>
                </a:lnSpc>
                <a:defRPr/>
              </a:pPr>
              <a:r>
                <a:rPr lang="zh-TW" altLang="en-US" sz="11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  <a:ea typeface="Microsoft JhengHei" pitchFamily="34" charset="-120"/>
                  <a:cs typeface="Verdana" pitchFamily="34" charset="0"/>
                </a:rPr>
                <a:t>市</a:t>
              </a:r>
              <a:r>
                <a:rPr lang="zh-TW" altLang="en-US" sz="11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  <a:ea typeface="Microsoft JhengHei" pitchFamily="34" charset="-120"/>
                  <a:cs typeface="Verdana" pitchFamily="34" charset="0"/>
                </a:rPr>
                <a:t>场营</a:t>
              </a:r>
              <a:r>
                <a:rPr lang="zh-TW" altLang="en-US" sz="11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  <a:ea typeface="Microsoft JhengHei" pitchFamily="34" charset="-120"/>
                  <a:cs typeface="Verdana" pitchFamily="34" charset="0"/>
                </a:rPr>
                <a:t>销部</a:t>
              </a:r>
            </a:p>
          </p:txBody>
        </p:sp>
        <p:sp>
          <p:nvSpPr>
            <p:cNvPr id="94" name="文字方塊 10"/>
            <p:cNvSpPr txBox="1"/>
            <p:nvPr/>
          </p:nvSpPr>
          <p:spPr bwMode="auto">
            <a:xfrm flipH="1">
              <a:off x="2378075" y="2560808"/>
              <a:ext cx="784225" cy="373063"/>
            </a:xfrm>
            <a:prstGeom prst="rect">
              <a:avLst/>
            </a:prstGeom>
            <a:solidFill>
              <a:schemeClr val="accent2"/>
            </a:solidFill>
            <a:ln w="25400">
              <a:solidFill>
                <a:srgbClr val="FFFFFF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0" tIns="0" rIns="0" bIns="0" anchor="ctr"/>
            <a:lstStyle/>
            <a:p>
              <a:pPr marL="342900" indent="-342900" algn="ctr">
                <a:defRPr/>
              </a:pPr>
              <a:r>
                <a:rPr lang="zh-TW" altLang="en-US" sz="11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  <a:ea typeface="Microsoft JhengHei" pitchFamily="34" charset="-120"/>
                  <a:cs typeface="Verdana" pitchFamily="34" charset="0"/>
                </a:rPr>
                <a:t>市场企划部</a:t>
              </a:r>
            </a:p>
          </p:txBody>
        </p:sp>
        <p:cxnSp>
          <p:nvCxnSpPr>
            <p:cNvPr id="108" name="肘形连接符 346"/>
            <p:cNvCxnSpPr/>
            <p:nvPr/>
          </p:nvCxnSpPr>
          <p:spPr>
            <a:xfrm flipV="1">
              <a:off x="1752600" y="2394121"/>
              <a:ext cx="2311399" cy="166687"/>
            </a:xfrm>
            <a:prstGeom prst="bentConnector3">
              <a:avLst>
                <a:gd name="adj1" fmla="val -774"/>
              </a:avLst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9" name="直接连接符 438"/>
            <p:cNvCxnSpPr/>
            <p:nvPr/>
          </p:nvCxnSpPr>
          <p:spPr>
            <a:xfrm rot="5400000" flipH="1" flipV="1">
              <a:off x="3376611" y="2483021"/>
              <a:ext cx="179387" cy="158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0" name="直接连接符 438"/>
            <p:cNvCxnSpPr/>
            <p:nvPr/>
          </p:nvCxnSpPr>
          <p:spPr>
            <a:xfrm rot="16200000" flipV="1">
              <a:off x="2677319" y="2479052"/>
              <a:ext cx="173037" cy="3175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56" name="文字方塊 10"/>
            <p:cNvSpPr txBox="1"/>
            <p:nvPr/>
          </p:nvSpPr>
          <p:spPr bwMode="auto">
            <a:xfrm flipH="1">
              <a:off x="3886198" y="2602083"/>
              <a:ext cx="609601" cy="308856"/>
            </a:xfrm>
            <a:prstGeom prst="rect">
              <a:avLst/>
            </a:prstGeom>
            <a:solidFill>
              <a:schemeClr val="accent2"/>
            </a:solidFill>
            <a:ln w="25400">
              <a:solidFill>
                <a:srgbClr val="FFFFFF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0" tIns="0" rIns="0" bIns="0" anchor="ctr"/>
            <a:lstStyle/>
            <a:p>
              <a:pPr marL="342900" indent="-342900" algn="ctr">
                <a:defRPr/>
              </a:pPr>
              <a:endParaRPr lang="en-US" altLang="zh-TW" sz="1100" dirty="0"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ea typeface="Microsoft JhengHei" pitchFamily="34" charset="-120"/>
                <a:cs typeface="Verdana" pitchFamily="34" charset="0"/>
              </a:endParaRPr>
            </a:p>
            <a:p>
              <a:pPr marL="342900" indent="-342900" algn="ctr">
                <a:defRPr/>
              </a:pPr>
              <a:r>
                <a:rPr lang="zh-CN" altLang="en-US" sz="11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  <a:ea typeface="Microsoft JhengHei" pitchFamily="34" charset="-120"/>
                  <a:cs typeface="Verdana" pitchFamily="34" charset="0"/>
                </a:rPr>
                <a:t>天津</a:t>
              </a:r>
              <a:endParaRPr lang="en-US" altLang="zh-CN" sz="11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ea typeface="Microsoft JhengHei" pitchFamily="34" charset="-120"/>
                <a:cs typeface="Verdana" pitchFamily="34" charset="0"/>
              </a:endParaRPr>
            </a:p>
            <a:p>
              <a:pPr marL="342900" indent="-342900" algn="ctr">
                <a:defRPr/>
              </a:pPr>
              <a:r>
                <a:rPr lang="zh-TW" altLang="en-US" sz="11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  <a:ea typeface="Microsoft JhengHei" pitchFamily="34" charset="-120"/>
                  <a:cs typeface="Verdana" pitchFamily="34" charset="0"/>
                </a:rPr>
                <a:t>分公司</a:t>
              </a:r>
              <a:endParaRPr lang="en-US" altLang="zh-TW" sz="11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ea typeface="Microsoft JhengHei" pitchFamily="34" charset="-120"/>
                <a:cs typeface="Verdana" pitchFamily="34" charset="0"/>
              </a:endParaRPr>
            </a:p>
            <a:p>
              <a:pPr marL="342900" indent="-342900" algn="ctr">
                <a:defRPr/>
              </a:pPr>
              <a:endParaRPr lang="en-US" altLang="zh-TW" sz="1100" dirty="0"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ea typeface="Microsoft JhengHei" pitchFamily="34" charset="-120"/>
                <a:cs typeface="Verdana" pitchFamily="34" charset="0"/>
              </a:endParaRPr>
            </a:p>
          </p:txBody>
        </p:sp>
      </p:grpSp>
      <p:cxnSp>
        <p:nvCxnSpPr>
          <p:cNvPr id="111" name="肘形连接符 346"/>
          <p:cNvCxnSpPr/>
          <p:nvPr/>
        </p:nvCxnSpPr>
        <p:spPr>
          <a:xfrm flipV="1">
            <a:off x="7951788" y="3340100"/>
            <a:ext cx="779462" cy="180975"/>
          </a:xfrm>
          <a:prstGeom prst="bentConnector3">
            <a:avLst>
              <a:gd name="adj1" fmla="val 1044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2" name="直接连接符 438"/>
          <p:cNvCxnSpPr/>
          <p:nvPr/>
        </p:nvCxnSpPr>
        <p:spPr>
          <a:xfrm rot="5400000" flipH="1" flipV="1">
            <a:off x="7954962" y="2965451"/>
            <a:ext cx="77787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88088" name="群組 138"/>
          <p:cNvGrpSpPr>
            <a:grpSpLocks/>
          </p:cNvGrpSpPr>
          <p:nvPr/>
        </p:nvGrpSpPr>
        <p:grpSpPr bwMode="auto">
          <a:xfrm>
            <a:off x="149225" y="3325813"/>
            <a:ext cx="1433513" cy="558800"/>
            <a:chOff x="-20899" y="2987675"/>
            <a:chExt cx="1433774" cy="558095"/>
          </a:xfrm>
        </p:grpSpPr>
        <p:sp>
          <p:nvSpPr>
            <p:cNvPr id="17" name="文字方塊 45"/>
            <p:cNvSpPr txBox="1"/>
            <p:nvPr/>
          </p:nvSpPr>
          <p:spPr bwMode="auto">
            <a:xfrm>
              <a:off x="693738" y="3178175"/>
              <a:ext cx="719137" cy="365125"/>
            </a:xfrm>
            <a:prstGeom prst="rect">
              <a:avLst/>
            </a:prstGeom>
            <a:solidFill>
              <a:schemeClr val="accent2"/>
            </a:solidFill>
            <a:ln w="25400">
              <a:solidFill>
                <a:srgbClr val="FFFFFF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0" tIns="0" rIns="0" bIns="0" anchor="ctr"/>
            <a:lstStyle/>
            <a:p>
              <a:pPr marL="342900" indent="-342900" algn="ctr">
                <a:defRPr/>
              </a:pPr>
              <a:r>
                <a:rPr lang="zh-CN" altLang="en-US" sz="11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  <a:ea typeface="Microsoft JhengHei" pitchFamily="34" charset="-120"/>
                  <a:cs typeface="Verdana" pitchFamily="34" charset="0"/>
                </a:rPr>
                <a:t>人力資源部</a:t>
              </a:r>
              <a:endParaRPr lang="zh-TW" altLang="en-US" sz="11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ea typeface="Microsoft JhengHei" pitchFamily="34" charset="-120"/>
                <a:cs typeface="Verdana" pitchFamily="34" charset="0"/>
              </a:endParaRPr>
            </a:p>
          </p:txBody>
        </p:sp>
        <p:cxnSp>
          <p:nvCxnSpPr>
            <p:cNvPr id="59" name="肘形连接符 346"/>
            <p:cNvCxnSpPr/>
            <p:nvPr/>
          </p:nvCxnSpPr>
          <p:spPr>
            <a:xfrm flipV="1">
              <a:off x="66430" y="2998773"/>
              <a:ext cx="971727" cy="255266"/>
            </a:xfrm>
            <a:prstGeom prst="bentConnector3">
              <a:avLst>
                <a:gd name="adj1" fmla="val -394"/>
              </a:avLst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3" name="直接连接符 438"/>
            <p:cNvCxnSpPr/>
            <p:nvPr/>
          </p:nvCxnSpPr>
          <p:spPr>
            <a:xfrm rot="5400000" flipH="1" flipV="1">
              <a:off x="952540" y="3073292"/>
              <a:ext cx="171234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57" name="文字方塊 45"/>
            <p:cNvSpPr txBox="1"/>
            <p:nvPr/>
          </p:nvSpPr>
          <p:spPr bwMode="auto">
            <a:xfrm>
              <a:off x="-20899" y="3180645"/>
              <a:ext cx="605101" cy="365125"/>
            </a:xfrm>
            <a:prstGeom prst="rect">
              <a:avLst/>
            </a:prstGeom>
            <a:solidFill>
              <a:schemeClr val="accent2"/>
            </a:solidFill>
            <a:ln w="25400">
              <a:solidFill>
                <a:srgbClr val="FFFFFF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0" tIns="0" rIns="0" bIns="0" anchor="ctr"/>
            <a:lstStyle/>
            <a:p>
              <a:pPr marL="342900" indent="-342900" algn="ctr">
                <a:defRPr/>
              </a:pPr>
              <a:r>
                <a:rPr lang="zh-CN" altLang="en-US" sz="11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  <a:ea typeface="Microsoft JhengHei" pitchFamily="34" charset="-120"/>
                  <a:cs typeface="Verdana" pitchFamily="34" charset="0"/>
                </a:rPr>
                <a:t>財務部</a:t>
              </a:r>
              <a:endParaRPr lang="zh-TW" altLang="en-US" sz="11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ea typeface="Microsoft JhengHei" pitchFamily="34" charset="-120"/>
                <a:cs typeface="Verdana" pitchFamily="34" charset="0"/>
              </a:endParaRPr>
            </a:p>
          </p:txBody>
        </p:sp>
      </p:grpSp>
      <p:cxnSp>
        <p:nvCxnSpPr>
          <p:cNvPr id="114" name="直接连接符 438"/>
          <p:cNvCxnSpPr/>
          <p:nvPr/>
        </p:nvCxnSpPr>
        <p:spPr>
          <a:xfrm rot="16200000" flipV="1">
            <a:off x="4656138" y="2382838"/>
            <a:ext cx="38735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2" name="肘形连接符 346"/>
          <p:cNvCxnSpPr/>
          <p:nvPr/>
        </p:nvCxnSpPr>
        <p:spPr>
          <a:xfrm flipV="1">
            <a:off x="631825" y="2587625"/>
            <a:ext cx="7712075" cy="127000"/>
          </a:xfrm>
          <a:prstGeom prst="bentConnector3">
            <a:avLst>
              <a:gd name="adj1" fmla="val 135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8" name="直接连接符 438"/>
          <p:cNvCxnSpPr/>
          <p:nvPr/>
        </p:nvCxnSpPr>
        <p:spPr>
          <a:xfrm rot="5400000" flipH="1" flipV="1">
            <a:off x="7046913" y="3435350"/>
            <a:ext cx="1905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0" name="圆角矩形 8"/>
          <p:cNvSpPr/>
          <p:nvPr/>
        </p:nvSpPr>
        <p:spPr>
          <a:xfrm>
            <a:off x="457200" y="381000"/>
            <a:ext cx="3505200" cy="523071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20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公司组织架构</a:t>
            </a:r>
            <a:endParaRPr lang="zh-CN" altLang="en-US" sz="2200" dirty="0">
              <a:solidFill>
                <a:schemeClr val="bg1"/>
              </a:solidFill>
              <a:latin typeface="黑体" pitchFamily="2" charset="-122"/>
              <a:ea typeface="黑体" pitchFamily="2" charset="-122"/>
            </a:endParaRPr>
          </a:p>
        </p:txBody>
      </p:sp>
      <p:cxnSp>
        <p:nvCxnSpPr>
          <p:cNvPr id="144" name="直接连接符 438"/>
          <p:cNvCxnSpPr/>
          <p:nvPr/>
        </p:nvCxnSpPr>
        <p:spPr>
          <a:xfrm rot="5400000" flipH="1" flipV="1">
            <a:off x="5648325" y="2960688"/>
            <a:ext cx="77787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6" name="直接连接符 438"/>
          <p:cNvCxnSpPr/>
          <p:nvPr/>
        </p:nvCxnSpPr>
        <p:spPr>
          <a:xfrm rot="5400000" flipH="1" flipV="1">
            <a:off x="2543175" y="2960688"/>
            <a:ext cx="77787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7" name="直接连接符 438"/>
          <p:cNvCxnSpPr/>
          <p:nvPr/>
        </p:nvCxnSpPr>
        <p:spPr>
          <a:xfrm rot="5400000" flipH="1" flipV="1">
            <a:off x="249237" y="2960688"/>
            <a:ext cx="77787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1" name="文字方塊 10"/>
          <p:cNvSpPr txBox="1"/>
          <p:nvPr/>
        </p:nvSpPr>
        <p:spPr bwMode="auto">
          <a:xfrm flipH="1">
            <a:off x="4741335" y="3527781"/>
            <a:ext cx="603250" cy="347663"/>
          </a:xfrm>
          <a:prstGeom prst="rect">
            <a:avLst/>
          </a:prstGeom>
          <a:solidFill>
            <a:schemeClr val="accent2"/>
          </a:solidFill>
          <a:ln w="25400">
            <a:solidFill>
              <a:srgbClr val="FFFFFF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lIns="0" tIns="0" rIns="0" bIns="0" anchor="ctr"/>
          <a:lstStyle/>
          <a:p>
            <a:pPr marL="342900" indent="-342900" algn="ctr">
              <a:defRPr/>
            </a:pPr>
            <a:r>
              <a:rPr lang="zh-CN" altLang="en-US" sz="11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ea typeface="SimSun" pitchFamily="2" charset="-122"/>
              </a:rPr>
              <a:t>資材</a:t>
            </a:r>
            <a:endParaRPr lang="zh-TW" altLang="en-US" sz="1100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  <a:ea typeface="SimSun" pitchFamily="2" charset="-122"/>
            </a:endParaRPr>
          </a:p>
        </p:txBody>
      </p:sp>
      <p:sp>
        <p:nvSpPr>
          <p:cNvPr id="155" name="文字方塊 10"/>
          <p:cNvSpPr txBox="1"/>
          <p:nvPr/>
        </p:nvSpPr>
        <p:spPr bwMode="auto">
          <a:xfrm flipH="1">
            <a:off x="4080936" y="1885248"/>
            <a:ext cx="1524000" cy="347663"/>
          </a:xfrm>
          <a:prstGeom prst="rect">
            <a:avLst/>
          </a:prstGeom>
          <a:solidFill>
            <a:schemeClr val="accent2"/>
          </a:solidFill>
          <a:ln w="25400">
            <a:solidFill>
              <a:srgbClr val="FFFFFF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lIns="0" tIns="0" rIns="0" bIns="0" anchor="ctr"/>
          <a:lstStyle/>
          <a:p>
            <a:pPr marL="342900" indent="-342900" algn="ctr">
              <a:defRPr/>
            </a:pPr>
            <a:r>
              <a:rPr lang="zh-CN" altLang="en-US" sz="11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ea typeface="SimSun" pitchFamily="2" charset="-122"/>
              </a:rPr>
              <a:t>總經理</a:t>
            </a:r>
            <a:endParaRPr lang="zh-TW" altLang="en-US" sz="1100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  <a:ea typeface="SimSun" pitchFamily="2" charset="-122"/>
            </a:endParaRPr>
          </a:p>
        </p:txBody>
      </p:sp>
      <p:sp>
        <p:nvSpPr>
          <p:cNvPr id="158" name="文字方塊 157"/>
          <p:cNvSpPr txBox="1"/>
          <p:nvPr/>
        </p:nvSpPr>
        <p:spPr>
          <a:xfrm>
            <a:off x="457200" y="4495800"/>
            <a:ext cx="8077200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600" dirty="0">
                <a:solidFill>
                  <a:schemeClr val="accent6">
                    <a:lumMod val="50000"/>
                  </a:schemeClr>
                </a:solidFill>
                <a:ea typeface="SimSun" pitchFamily="2" charset="-122"/>
              </a:rPr>
              <a:t>優德：完善的組織架構，給您完善的職業發展規劃及發展平臺</a:t>
            </a:r>
            <a:endParaRPr lang="zh-TW" altLang="en-US" sz="1600" dirty="0">
              <a:solidFill>
                <a:schemeClr val="accent6">
                  <a:lumMod val="50000"/>
                </a:schemeClr>
              </a:solidFill>
              <a:ea typeface="SimSun" pitchFamily="2" charset="-122"/>
            </a:endParaRPr>
          </a:p>
        </p:txBody>
      </p:sp>
    </p:spTree>
  </p:cSld>
  <p:clrMapOvr>
    <a:masterClrMapping/>
  </p:clrMapOvr>
  <p:transition advClick="0" advTm="5000">
    <p:cover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089" name="Group 25"/>
          <p:cNvGrpSpPr>
            <a:grpSpLocks/>
          </p:cNvGrpSpPr>
          <p:nvPr/>
        </p:nvGrpSpPr>
        <p:grpSpPr bwMode="auto">
          <a:xfrm>
            <a:off x="1905000" y="1404938"/>
            <a:ext cx="4800600" cy="4724400"/>
            <a:chOff x="1488" y="960"/>
            <a:chExt cx="2928" cy="2880"/>
          </a:xfrm>
        </p:grpSpPr>
        <p:grpSp>
          <p:nvGrpSpPr>
            <p:cNvPr id="89095" name="Group 26"/>
            <p:cNvGrpSpPr>
              <a:grpSpLocks/>
            </p:cNvGrpSpPr>
            <p:nvPr/>
          </p:nvGrpSpPr>
          <p:grpSpPr bwMode="auto">
            <a:xfrm>
              <a:off x="2356" y="960"/>
              <a:ext cx="1192" cy="959"/>
              <a:chOff x="2356" y="960"/>
              <a:chExt cx="1192" cy="959"/>
            </a:xfrm>
          </p:grpSpPr>
          <p:grpSp>
            <p:nvGrpSpPr>
              <p:cNvPr id="89132" name="Group 27"/>
              <p:cNvGrpSpPr>
                <a:grpSpLocks/>
              </p:cNvGrpSpPr>
              <p:nvPr/>
            </p:nvGrpSpPr>
            <p:grpSpPr bwMode="auto">
              <a:xfrm>
                <a:off x="2356" y="960"/>
                <a:ext cx="1192" cy="959"/>
                <a:chOff x="2057" y="862"/>
                <a:chExt cx="1549" cy="1351"/>
              </a:xfrm>
            </p:grpSpPr>
            <p:sp>
              <p:nvSpPr>
                <p:cNvPr id="89134" name="AutoShape 28"/>
                <p:cNvSpPr>
                  <a:spLocks noChangeArrowheads="1"/>
                </p:cNvSpPr>
                <p:nvPr/>
              </p:nvSpPr>
              <p:spPr bwMode="gray">
                <a:xfrm>
                  <a:off x="2070" y="885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solidFill>
                  <a:srgbClr val="80808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89135" name="AutoShape 29"/>
                <p:cNvSpPr>
                  <a:spLocks noChangeArrowheads="1"/>
                </p:cNvSpPr>
                <p:nvPr/>
              </p:nvSpPr>
              <p:spPr bwMode="gray">
                <a:xfrm>
                  <a:off x="2057" y="862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gradFill rotWithShape="1">
                  <a:gsLst>
                    <a:gs pos="0">
                      <a:srgbClr val="E6E6E6"/>
                    </a:gs>
                    <a:gs pos="7500">
                      <a:srgbClr val="7D8496"/>
                    </a:gs>
                    <a:gs pos="26500">
                      <a:srgbClr val="E6E6E6"/>
                    </a:gs>
                    <a:gs pos="34000">
                      <a:srgbClr val="7D8496"/>
                    </a:gs>
                    <a:gs pos="46500">
                      <a:srgbClr val="E6E6E6"/>
                    </a:gs>
                    <a:gs pos="50000">
                      <a:srgbClr val="FFFFFF"/>
                    </a:gs>
                    <a:gs pos="53500">
                      <a:srgbClr val="E6E6E6"/>
                    </a:gs>
                    <a:gs pos="66000">
                      <a:srgbClr val="7D8496"/>
                    </a:gs>
                    <a:gs pos="73500">
                      <a:srgbClr val="E6E6E6"/>
                    </a:gs>
                    <a:gs pos="92500">
                      <a:srgbClr val="7D8496"/>
                    </a:gs>
                    <a:gs pos="100000">
                      <a:srgbClr val="E6E6E6"/>
                    </a:gs>
                  </a:gsLst>
                  <a:lin ang="2700000" scaled="1"/>
                </a:gradFill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89136" name="AutoShape 30"/>
                <p:cNvSpPr>
                  <a:spLocks noChangeArrowheads="1"/>
                </p:cNvSpPr>
                <p:nvPr/>
              </p:nvSpPr>
              <p:spPr bwMode="gray">
                <a:xfrm>
                  <a:off x="2147" y="942"/>
                  <a:ext cx="1350" cy="1168"/>
                </a:xfrm>
                <a:prstGeom prst="hexagon">
                  <a:avLst>
                    <a:gd name="adj" fmla="val 28896"/>
                    <a:gd name="vf" fmla="val 115470"/>
                  </a:avLst>
                </a:prstGeom>
                <a:gradFill rotWithShape="1">
                  <a:gsLst>
                    <a:gs pos="0">
                      <a:srgbClr val="7262EC"/>
                    </a:gs>
                    <a:gs pos="100000">
                      <a:srgbClr val="2614AA"/>
                    </a:gs>
                  </a:gsLst>
                  <a:lin ang="2700000" scaled="1"/>
                </a:gra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89133" name="Text Box 31"/>
              <p:cNvSpPr txBox="1">
                <a:spLocks noChangeArrowheads="1"/>
              </p:cNvSpPr>
              <p:nvPr/>
            </p:nvSpPr>
            <p:spPr bwMode="gray">
              <a:xfrm>
                <a:off x="2557" y="1332"/>
                <a:ext cx="778" cy="188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zh-CN" altLang="en-US" sz="1400" b="0">
                    <a:solidFill>
                      <a:srgbClr val="FFFFFF"/>
                    </a:solidFill>
                  </a:rPr>
                  <a:t>   生日</a:t>
                </a:r>
                <a:r>
                  <a:rPr lang="en-US" altLang="zh-CN" sz="1400" b="0">
                    <a:solidFill>
                      <a:srgbClr val="FFFFFF"/>
                    </a:solidFill>
                  </a:rPr>
                  <a:t>PARTY</a:t>
                </a:r>
              </a:p>
            </p:txBody>
          </p:sp>
        </p:grpSp>
        <p:grpSp>
          <p:nvGrpSpPr>
            <p:cNvPr id="89096" name="Group 32"/>
            <p:cNvGrpSpPr>
              <a:grpSpLocks/>
            </p:cNvGrpSpPr>
            <p:nvPr/>
          </p:nvGrpSpPr>
          <p:grpSpPr bwMode="auto">
            <a:xfrm>
              <a:off x="1488" y="1438"/>
              <a:ext cx="1193" cy="959"/>
              <a:chOff x="1488" y="1438"/>
              <a:chExt cx="1193" cy="959"/>
            </a:xfrm>
          </p:grpSpPr>
          <p:grpSp>
            <p:nvGrpSpPr>
              <p:cNvPr id="89127" name="Group 33"/>
              <p:cNvGrpSpPr>
                <a:grpSpLocks/>
              </p:cNvGrpSpPr>
              <p:nvPr/>
            </p:nvGrpSpPr>
            <p:grpSpPr bwMode="auto">
              <a:xfrm>
                <a:off x="1488" y="1438"/>
                <a:ext cx="1193" cy="959"/>
                <a:chOff x="1110" y="2656"/>
                <a:chExt cx="1549" cy="1351"/>
              </a:xfrm>
            </p:grpSpPr>
            <p:sp>
              <p:nvSpPr>
                <p:cNvPr id="89129" name="AutoShape 34"/>
                <p:cNvSpPr>
                  <a:spLocks noChangeArrowheads="1"/>
                </p:cNvSpPr>
                <p:nvPr/>
              </p:nvSpPr>
              <p:spPr bwMode="gray">
                <a:xfrm>
                  <a:off x="1123" y="2679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solidFill>
                  <a:srgbClr val="80808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89130" name="AutoShape 35"/>
                <p:cNvSpPr>
                  <a:spLocks noChangeArrowheads="1"/>
                </p:cNvSpPr>
                <p:nvPr/>
              </p:nvSpPr>
              <p:spPr bwMode="gray">
                <a:xfrm>
                  <a:off x="1110" y="2656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gradFill rotWithShape="1">
                  <a:gsLst>
                    <a:gs pos="0">
                      <a:srgbClr val="E6E6E6"/>
                    </a:gs>
                    <a:gs pos="7500">
                      <a:srgbClr val="7D8496"/>
                    </a:gs>
                    <a:gs pos="26500">
                      <a:srgbClr val="E6E6E6"/>
                    </a:gs>
                    <a:gs pos="34000">
                      <a:srgbClr val="7D8496"/>
                    </a:gs>
                    <a:gs pos="46500">
                      <a:srgbClr val="E6E6E6"/>
                    </a:gs>
                    <a:gs pos="50000">
                      <a:srgbClr val="FFFFFF"/>
                    </a:gs>
                    <a:gs pos="53500">
                      <a:srgbClr val="E6E6E6"/>
                    </a:gs>
                    <a:gs pos="66000">
                      <a:srgbClr val="7D8496"/>
                    </a:gs>
                    <a:gs pos="73500">
                      <a:srgbClr val="E6E6E6"/>
                    </a:gs>
                    <a:gs pos="92500">
                      <a:srgbClr val="7D8496"/>
                    </a:gs>
                    <a:gs pos="100000">
                      <a:srgbClr val="E6E6E6"/>
                    </a:gs>
                  </a:gsLst>
                  <a:lin ang="2700000" scaled="1"/>
                </a:gradFill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89131" name="AutoShape 36"/>
                <p:cNvSpPr>
                  <a:spLocks noChangeArrowheads="1"/>
                </p:cNvSpPr>
                <p:nvPr/>
              </p:nvSpPr>
              <p:spPr bwMode="gray">
                <a:xfrm>
                  <a:off x="1200" y="2736"/>
                  <a:ext cx="1350" cy="1168"/>
                </a:xfrm>
                <a:prstGeom prst="hexagon">
                  <a:avLst>
                    <a:gd name="adj" fmla="val 28896"/>
                    <a:gd name="vf" fmla="val 115470"/>
                  </a:avLst>
                </a:prstGeom>
                <a:gradFill rotWithShape="1">
                  <a:gsLst>
                    <a:gs pos="0">
                      <a:srgbClr val="45A2D6"/>
                    </a:gs>
                    <a:gs pos="100000">
                      <a:srgbClr val="49ACE3"/>
                    </a:gs>
                  </a:gsLst>
                  <a:lin ang="2700000" scaled="1"/>
                </a:gra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89128" name="Text Box 37"/>
              <p:cNvSpPr txBox="1">
                <a:spLocks noChangeArrowheads="1"/>
              </p:cNvSpPr>
              <p:nvPr/>
            </p:nvSpPr>
            <p:spPr bwMode="gray">
              <a:xfrm>
                <a:off x="1813" y="1889"/>
                <a:ext cx="113" cy="188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endParaRPr lang="en-US" altLang="zh-CN" sz="1400" b="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89097" name="Group 38"/>
            <p:cNvGrpSpPr>
              <a:grpSpLocks/>
            </p:cNvGrpSpPr>
            <p:nvPr/>
          </p:nvGrpSpPr>
          <p:grpSpPr bwMode="auto">
            <a:xfrm>
              <a:off x="2356" y="1919"/>
              <a:ext cx="1192" cy="959"/>
              <a:chOff x="2356" y="1919"/>
              <a:chExt cx="1192" cy="959"/>
            </a:xfrm>
          </p:grpSpPr>
          <p:grpSp>
            <p:nvGrpSpPr>
              <p:cNvPr id="89122" name="Group 39"/>
              <p:cNvGrpSpPr>
                <a:grpSpLocks/>
              </p:cNvGrpSpPr>
              <p:nvPr/>
            </p:nvGrpSpPr>
            <p:grpSpPr bwMode="auto">
              <a:xfrm>
                <a:off x="2356" y="1919"/>
                <a:ext cx="1192" cy="959"/>
                <a:chOff x="3174" y="2656"/>
                <a:chExt cx="1549" cy="1351"/>
              </a:xfrm>
            </p:grpSpPr>
            <p:sp>
              <p:nvSpPr>
                <p:cNvPr id="89124" name="AutoShape 40"/>
                <p:cNvSpPr>
                  <a:spLocks noChangeArrowheads="1"/>
                </p:cNvSpPr>
                <p:nvPr/>
              </p:nvSpPr>
              <p:spPr bwMode="gray">
                <a:xfrm>
                  <a:off x="3187" y="2679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solidFill>
                  <a:srgbClr val="80808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89125" name="AutoShape 41"/>
                <p:cNvSpPr>
                  <a:spLocks noChangeArrowheads="1"/>
                </p:cNvSpPr>
                <p:nvPr/>
              </p:nvSpPr>
              <p:spPr bwMode="gray">
                <a:xfrm>
                  <a:off x="3174" y="2656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gradFill rotWithShape="1">
                  <a:gsLst>
                    <a:gs pos="0">
                      <a:srgbClr val="E6E6E6"/>
                    </a:gs>
                    <a:gs pos="7500">
                      <a:srgbClr val="7D8496"/>
                    </a:gs>
                    <a:gs pos="26500">
                      <a:srgbClr val="E6E6E6"/>
                    </a:gs>
                    <a:gs pos="34000">
                      <a:srgbClr val="7D8496"/>
                    </a:gs>
                    <a:gs pos="46500">
                      <a:srgbClr val="E6E6E6"/>
                    </a:gs>
                    <a:gs pos="50000">
                      <a:srgbClr val="FFFFFF"/>
                    </a:gs>
                    <a:gs pos="53500">
                      <a:srgbClr val="E6E6E6"/>
                    </a:gs>
                    <a:gs pos="66000">
                      <a:srgbClr val="7D8496"/>
                    </a:gs>
                    <a:gs pos="73500">
                      <a:srgbClr val="E6E6E6"/>
                    </a:gs>
                    <a:gs pos="92500">
                      <a:srgbClr val="7D8496"/>
                    </a:gs>
                    <a:gs pos="100000">
                      <a:srgbClr val="E6E6E6"/>
                    </a:gs>
                  </a:gsLst>
                  <a:lin ang="2700000" scaled="1"/>
                </a:gradFill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89126" name="AutoShape 42"/>
                <p:cNvSpPr>
                  <a:spLocks noChangeArrowheads="1"/>
                </p:cNvSpPr>
                <p:nvPr/>
              </p:nvSpPr>
              <p:spPr bwMode="gray">
                <a:xfrm>
                  <a:off x="3264" y="2736"/>
                  <a:ext cx="1350" cy="1168"/>
                </a:xfrm>
                <a:prstGeom prst="hexagon">
                  <a:avLst>
                    <a:gd name="adj" fmla="val 28896"/>
                    <a:gd name="vf" fmla="val 115470"/>
                  </a:avLst>
                </a:prstGeom>
                <a:gradFill rotWithShape="1">
                  <a:gsLst>
                    <a:gs pos="0">
                      <a:srgbClr val="182F5E"/>
                    </a:gs>
                    <a:gs pos="100000">
                      <a:srgbClr val="3366CC"/>
                    </a:gs>
                  </a:gsLst>
                  <a:lin ang="2700000" scaled="1"/>
                </a:gra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89123" name="Text Box 43"/>
              <p:cNvSpPr txBox="1">
                <a:spLocks noChangeArrowheads="1"/>
              </p:cNvSpPr>
              <p:nvPr/>
            </p:nvSpPr>
            <p:spPr bwMode="gray">
              <a:xfrm>
                <a:off x="2603" y="2261"/>
                <a:ext cx="742" cy="24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zh-CN" altLang="en-US">
                    <a:solidFill>
                      <a:srgbClr val="FFFFFF"/>
                    </a:solidFill>
                  </a:rPr>
                  <a:t>员工福利</a:t>
                </a:r>
                <a:endParaRPr lang="en-US" altLang="zh-CN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89098" name="Group 44"/>
            <p:cNvGrpSpPr>
              <a:grpSpLocks/>
            </p:cNvGrpSpPr>
            <p:nvPr/>
          </p:nvGrpSpPr>
          <p:grpSpPr bwMode="auto">
            <a:xfrm>
              <a:off x="3223" y="1438"/>
              <a:ext cx="1193" cy="959"/>
              <a:chOff x="3223" y="1438"/>
              <a:chExt cx="1193" cy="959"/>
            </a:xfrm>
          </p:grpSpPr>
          <p:grpSp>
            <p:nvGrpSpPr>
              <p:cNvPr id="89117" name="Group 45"/>
              <p:cNvGrpSpPr>
                <a:grpSpLocks/>
              </p:cNvGrpSpPr>
              <p:nvPr/>
            </p:nvGrpSpPr>
            <p:grpSpPr bwMode="auto">
              <a:xfrm>
                <a:off x="3223" y="1438"/>
                <a:ext cx="1193" cy="959"/>
                <a:chOff x="2057" y="862"/>
                <a:chExt cx="1549" cy="1351"/>
              </a:xfrm>
            </p:grpSpPr>
            <p:sp>
              <p:nvSpPr>
                <p:cNvPr id="89119" name="AutoShape 46"/>
                <p:cNvSpPr>
                  <a:spLocks noChangeArrowheads="1"/>
                </p:cNvSpPr>
                <p:nvPr/>
              </p:nvSpPr>
              <p:spPr bwMode="gray">
                <a:xfrm>
                  <a:off x="2070" y="885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solidFill>
                  <a:srgbClr val="80808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89120" name="AutoShape 47"/>
                <p:cNvSpPr>
                  <a:spLocks noChangeArrowheads="1"/>
                </p:cNvSpPr>
                <p:nvPr/>
              </p:nvSpPr>
              <p:spPr bwMode="gray">
                <a:xfrm>
                  <a:off x="2057" y="862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gradFill rotWithShape="1">
                  <a:gsLst>
                    <a:gs pos="0">
                      <a:srgbClr val="E6E6E6"/>
                    </a:gs>
                    <a:gs pos="7500">
                      <a:srgbClr val="7D8496"/>
                    </a:gs>
                    <a:gs pos="26500">
                      <a:srgbClr val="E6E6E6"/>
                    </a:gs>
                    <a:gs pos="34000">
                      <a:srgbClr val="7D8496"/>
                    </a:gs>
                    <a:gs pos="46500">
                      <a:srgbClr val="E6E6E6"/>
                    </a:gs>
                    <a:gs pos="50000">
                      <a:srgbClr val="FFFFFF"/>
                    </a:gs>
                    <a:gs pos="53500">
                      <a:srgbClr val="E6E6E6"/>
                    </a:gs>
                    <a:gs pos="66000">
                      <a:srgbClr val="7D8496"/>
                    </a:gs>
                    <a:gs pos="73500">
                      <a:srgbClr val="E6E6E6"/>
                    </a:gs>
                    <a:gs pos="92500">
                      <a:srgbClr val="7D8496"/>
                    </a:gs>
                    <a:gs pos="100000">
                      <a:srgbClr val="E6E6E6"/>
                    </a:gs>
                  </a:gsLst>
                  <a:lin ang="2700000" scaled="1"/>
                </a:gradFill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89121" name="AutoShape 48"/>
                <p:cNvSpPr>
                  <a:spLocks noChangeArrowheads="1"/>
                </p:cNvSpPr>
                <p:nvPr/>
              </p:nvSpPr>
              <p:spPr bwMode="gray">
                <a:xfrm>
                  <a:off x="2147" y="942"/>
                  <a:ext cx="1350" cy="1168"/>
                </a:xfrm>
                <a:prstGeom prst="hexagon">
                  <a:avLst>
                    <a:gd name="adj" fmla="val 28896"/>
                    <a:gd name="vf" fmla="val 115470"/>
                  </a:avLst>
                </a:prstGeom>
                <a:gradFill rotWithShape="1">
                  <a:gsLst>
                    <a:gs pos="0">
                      <a:srgbClr val="3E565A"/>
                    </a:gs>
                    <a:gs pos="100000">
                      <a:srgbClr val="85B9C3"/>
                    </a:gs>
                  </a:gsLst>
                  <a:lin ang="2700000" scaled="1"/>
                </a:gra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89118" name="Text Box 49"/>
              <p:cNvSpPr txBox="1">
                <a:spLocks noChangeArrowheads="1"/>
              </p:cNvSpPr>
              <p:nvPr/>
            </p:nvSpPr>
            <p:spPr bwMode="gray">
              <a:xfrm>
                <a:off x="3440" y="1843"/>
                <a:ext cx="770" cy="188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zh-CN" altLang="en-US" sz="1400" b="0">
                    <a:solidFill>
                      <a:srgbClr val="FFFFFF"/>
                    </a:solidFill>
                    <a:latin typeface="Microsoft JhengHei" pitchFamily="34" charset="-120"/>
                    <a:ea typeface="Microsoft JhengHei" pitchFamily="34" charset="-120"/>
                  </a:rPr>
                  <a:t>传统节日慰问</a:t>
                </a:r>
                <a:endParaRPr lang="en-US" altLang="zh-CN" sz="1400" b="0">
                  <a:solidFill>
                    <a:srgbClr val="FFFFFF"/>
                  </a:solidFill>
                  <a:latin typeface="Microsoft JhengHei" pitchFamily="34" charset="-120"/>
                  <a:ea typeface="Microsoft JhengHei" pitchFamily="34" charset="-120"/>
                </a:endParaRPr>
              </a:p>
            </p:txBody>
          </p:sp>
        </p:grpSp>
        <p:grpSp>
          <p:nvGrpSpPr>
            <p:cNvPr id="89099" name="Group 50"/>
            <p:cNvGrpSpPr>
              <a:grpSpLocks/>
            </p:cNvGrpSpPr>
            <p:nvPr/>
          </p:nvGrpSpPr>
          <p:grpSpPr bwMode="auto">
            <a:xfrm>
              <a:off x="1767" y="2400"/>
              <a:ext cx="2649" cy="959"/>
              <a:chOff x="1767" y="2400"/>
              <a:chExt cx="2649" cy="959"/>
            </a:xfrm>
          </p:grpSpPr>
          <p:grpSp>
            <p:nvGrpSpPr>
              <p:cNvPr id="89110" name="Group 51"/>
              <p:cNvGrpSpPr>
                <a:grpSpLocks/>
              </p:cNvGrpSpPr>
              <p:nvPr/>
            </p:nvGrpSpPr>
            <p:grpSpPr bwMode="auto">
              <a:xfrm>
                <a:off x="3223" y="2400"/>
                <a:ext cx="1193" cy="959"/>
                <a:chOff x="3174" y="2656"/>
                <a:chExt cx="1549" cy="1351"/>
              </a:xfrm>
            </p:grpSpPr>
            <p:sp>
              <p:nvSpPr>
                <p:cNvPr id="89114" name="AutoShape 52"/>
                <p:cNvSpPr>
                  <a:spLocks noChangeArrowheads="1"/>
                </p:cNvSpPr>
                <p:nvPr/>
              </p:nvSpPr>
              <p:spPr bwMode="gray">
                <a:xfrm>
                  <a:off x="3187" y="2679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solidFill>
                  <a:srgbClr val="80808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89115" name="AutoShape 53"/>
                <p:cNvSpPr>
                  <a:spLocks noChangeArrowheads="1"/>
                </p:cNvSpPr>
                <p:nvPr/>
              </p:nvSpPr>
              <p:spPr bwMode="gray">
                <a:xfrm>
                  <a:off x="3174" y="2656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gradFill rotWithShape="1">
                  <a:gsLst>
                    <a:gs pos="0">
                      <a:srgbClr val="E6E6E6"/>
                    </a:gs>
                    <a:gs pos="7500">
                      <a:srgbClr val="7D8496"/>
                    </a:gs>
                    <a:gs pos="26500">
                      <a:srgbClr val="E6E6E6"/>
                    </a:gs>
                    <a:gs pos="34000">
                      <a:srgbClr val="7D8496"/>
                    </a:gs>
                    <a:gs pos="46500">
                      <a:srgbClr val="E6E6E6"/>
                    </a:gs>
                    <a:gs pos="50000">
                      <a:srgbClr val="FFFFFF"/>
                    </a:gs>
                    <a:gs pos="53500">
                      <a:srgbClr val="E6E6E6"/>
                    </a:gs>
                    <a:gs pos="66000">
                      <a:srgbClr val="7D8496"/>
                    </a:gs>
                    <a:gs pos="73500">
                      <a:srgbClr val="E6E6E6"/>
                    </a:gs>
                    <a:gs pos="92500">
                      <a:srgbClr val="7D8496"/>
                    </a:gs>
                    <a:gs pos="100000">
                      <a:srgbClr val="E6E6E6"/>
                    </a:gs>
                  </a:gsLst>
                  <a:lin ang="2700000" scaled="1"/>
                </a:gradFill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89116" name="AutoShape 54"/>
                <p:cNvSpPr>
                  <a:spLocks noChangeArrowheads="1"/>
                </p:cNvSpPr>
                <p:nvPr/>
              </p:nvSpPr>
              <p:spPr bwMode="gray">
                <a:xfrm>
                  <a:off x="3264" y="2736"/>
                  <a:ext cx="1350" cy="1168"/>
                </a:xfrm>
                <a:prstGeom prst="hexagon">
                  <a:avLst>
                    <a:gd name="adj" fmla="val 28896"/>
                    <a:gd name="vf" fmla="val 115470"/>
                  </a:avLst>
                </a:prstGeom>
                <a:gradFill rotWithShape="1">
                  <a:gsLst>
                    <a:gs pos="0">
                      <a:srgbClr val="216D4B"/>
                    </a:gs>
                    <a:gs pos="100000">
                      <a:srgbClr val="41D592"/>
                    </a:gs>
                  </a:gsLst>
                  <a:lin ang="2700000" scaled="1"/>
                </a:gra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89111" name="Text Box 55"/>
              <p:cNvSpPr txBox="1">
                <a:spLocks noChangeArrowheads="1"/>
              </p:cNvSpPr>
              <p:nvPr/>
            </p:nvSpPr>
            <p:spPr bwMode="gray">
              <a:xfrm>
                <a:off x="3469" y="2767"/>
                <a:ext cx="611" cy="188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zh-CN" altLang="en-US" sz="1400" b="0">
                    <a:solidFill>
                      <a:srgbClr val="FFFFFF"/>
                    </a:solidFill>
                  </a:rPr>
                  <a:t>  爱心基金</a:t>
                </a:r>
                <a:endParaRPr lang="en-US" altLang="zh-CN" sz="1400" b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9112" name="Text Box 55"/>
              <p:cNvSpPr txBox="1">
                <a:spLocks noChangeArrowheads="1"/>
              </p:cNvSpPr>
              <p:nvPr/>
            </p:nvSpPr>
            <p:spPr bwMode="gray">
              <a:xfrm>
                <a:off x="1813" y="2725"/>
                <a:ext cx="721" cy="188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zh-CN" altLang="en-US" sz="1400" b="0">
                    <a:solidFill>
                      <a:srgbClr val="FFFFFF"/>
                    </a:solidFill>
                  </a:rPr>
                  <a:t>  爱心基金</a:t>
                </a:r>
                <a:r>
                  <a:rPr lang="zh-TW" altLang="en-US" sz="1400" b="0">
                    <a:solidFill>
                      <a:srgbClr val="FFFFFF"/>
                    </a:solidFill>
                  </a:rPr>
                  <a:t>你</a:t>
                </a:r>
                <a:endParaRPr lang="en-US" altLang="zh-CN" sz="1400" b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9113" name="Text Box 55"/>
              <p:cNvSpPr txBox="1">
                <a:spLocks noChangeArrowheads="1"/>
              </p:cNvSpPr>
              <p:nvPr/>
            </p:nvSpPr>
            <p:spPr bwMode="gray">
              <a:xfrm>
                <a:off x="1767" y="2725"/>
                <a:ext cx="332" cy="188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zh-TW" altLang="en-US" sz="1400" b="0">
                    <a:solidFill>
                      <a:srgbClr val="FFFFFF"/>
                    </a:solidFill>
                  </a:rPr>
                  <a:t>你好</a:t>
                </a:r>
                <a:endParaRPr lang="en-US" altLang="zh-CN" sz="1400" b="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89100" name="Group 57"/>
            <p:cNvGrpSpPr>
              <a:grpSpLocks/>
            </p:cNvGrpSpPr>
            <p:nvPr/>
          </p:nvGrpSpPr>
          <p:grpSpPr bwMode="auto">
            <a:xfrm>
              <a:off x="1488" y="2400"/>
              <a:ext cx="1193" cy="959"/>
              <a:chOff x="3174" y="2656"/>
              <a:chExt cx="1549" cy="1351"/>
            </a:xfrm>
          </p:grpSpPr>
          <p:sp>
            <p:nvSpPr>
              <p:cNvPr id="89107" name="AutoShape 58"/>
              <p:cNvSpPr>
                <a:spLocks noChangeArrowheads="1"/>
              </p:cNvSpPr>
              <p:nvPr/>
            </p:nvSpPr>
            <p:spPr bwMode="gray">
              <a:xfrm>
                <a:off x="3187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9108" name="AutoShape 59"/>
              <p:cNvSpPr>
                <a:spLocks noChangeArrowheads="1"/>
              </p:cNvSpPr>
              <p:nvPr/>
            </p:nvSpPr>
            <p:spPr bwMode="gray">
              <a:xfrm>
                <a:off x="3174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9109" name="AutoShape 60"/>
              <p:cNvSpPr>
                <a:spLocks noChangeArrowheads="1"/>
              </p:cNvSpPr>
              <p:nvPr/>
            </p:nvSpPr>
            <p:spPr bwMode="gray">
              <a:xfrm>
                <a:off x="3264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0082AD"/>
                  </a:gs>
                  <a:gs pos="100000">
                    <a:srgbClr val="0099CC"/>
                  </a:gs>
                </a:gsLst>
                <a:lin ang="2700000" scaled="1"/>
              </a:gra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89101" name="Group 62"/>
            <p:cNvGrpSpPr>
              <a:grpSpLocks/>
            </p:cNvGrpSpPr>
            <p:nvPr/>
          </p:nvGrpSpPr>
          <p:grpSpPr bwMode="auto">
            <a:xfrm>
              <a:off x="2356" y="2881"/>
              <a:ext cx="1192" cy="959"/>
              <a:chOff x="2356" y="2881"/>
              <a:chExt cx="1192" cy="959"/>
            </a:xfrm>
          </p:grpSpPr>
          <p:grpSp>
            <p:nvGrpSpPr>
              <p:cNvPr id="89102" name="Group 63"/>
              <p:cNvGrpSpPr>
                <a:grpSpLocks/>
              </p:cNvGrpSpPr>
              <p:nvPr/>
            </p:nvGrpSpPr>
            <p:grpSpPr bwMode="auto">
              <a:xfrm>
                <a:off x="2356" y="2881"/>
                <a:ext cx="1192" cy="959"/>
                <a:chOff x="3174" y="2656"/>
                <a:chExt cx="1549" cy="1351"/>
              </a:xfrm>
            </p:grpSpPr>
            <p:sp>
              <p:nvSpPr>
                <p:cNvPr id="89104" name="AutoShape 64"/>
                <p:cNvSpPr>
                  <a:spLocks noChangeArrowheads="1"/>
                </p:cNvSpPr>
                <p:nvPr/>
              </p:nvSpPr>
              <p:spPr bwMode="gray">
                <a:xfrm>
                  <a:off x="3187" y="2679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solidFill>
                  <a:srgbClr val="80808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89105" name="AutoShape 65"/>
                <p:cNvSpPr>
                  <a:spLocks noChangeArrowheads="1"/>
                </p:cNvSpPr>
                <p:nvPr/>
              </p:nvSpPr>
              <p:spPr bwMode="gray">
                <a:xfrm>
                  <a:off x="3174" y="2656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gradFill rotWithShape="1">
                  <a:gsLst>
                    <a:gs pos="0">
                      <a:srgbClr val="E6E6E6"/>
                    </a:gs>
                    <a:gs pos="7500">
                      <a:srgbClr val="7D8496"/>
                    </a:gs>
                    <a:gs pos="26500">
                      <a:srgbClr val="E6E6E6"/>
                    </a:gs>
                    <a:gs pos="34000">
                      <a:srgbClr val="7D8496"/>
                    </a:gs>
                    <a:gs pos="46500">
                      <a:srgbClr val="E6E6E6"/>
                    </a:gs>
                    <a:gs pos="50000">
                      <a:srgbClr val="FFFFFF"/>
                    </a:gs>
                    <a:gs pos="53500">
                      <a:srgbClr val="E6E6E6"/>
                    </a:gs>
                    <a:gs pos="66000">
                      <a:srgbClr val="7D8496"/>
                    </a:gs>
                    <a:gs pos="73500">
                      <a:srgbClr val="E6E6E6"/>
                    </a:gs>
                    <a:gs pos="92500">
                      <a:srgbClr val="7D8496"/>
                    </a:gs>
                    <a:gs pos="100000">
                      <a:srgbClr val="E6E6E6"/>
                    </a:gs>
                  </a:gsLst>
                  <a:lin ang="2700000" scaled="1"/>
                </a:gradFill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89106" name="AutoShape 66"/>
                <p:cNvSpPr>
                  <a:spLocks noChangeArrowheads="1"/>
                </p:cNvSpPr>
                <p:nvPr/>
              </p:nvSpPr>
              <p:spPr bwMode="gray">
                <a:xfrm>
                  <a:off x="3264" y="2736"/>
                  <a:ext cx="1350" cy="1168"/>
                </a:xfrm>
                <a:prstGeom prst="hexagon">
                  <a:avLst>
                    <a:gd name="adj" fmla="val 28896"/>
                    <a:gd name="vf" fmla="val 115470"/>
                  </a:avLst>
                </a:prstGeom>
                <a:gradFill rotWithShape="1">
                  <a:gsLst>
                    <a:gs pos="0">
                      <a:srgbClr val="185E5E"/>
                    </a:gs>
                    <a:gs pos="100000">
                      <a:srgbClr val="33CCCC"/>
                    </a:gs>
                  </a:gsLst>
                  <a:lin ang="2700000" scaled="1"/>
                </a:gra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89103" name="Text Box 67"/>
              <p:cNvSpPr txBox="1">
                <a:spLocks noChangeArrowheads="1"/>
              </p:cNvSpPr>
              <p:nvPr/>
            </p:nvSpPr>
            <p:spPr bwMode="gray">
              <a:xfrm>
                <a:off x="2650" y="3190"/>
                <a:ext cx="624" cy="319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zh-CN" altLang="en-US" sz="1400" b="0">
                    <a:solidFill>
                      <a:srgbClr val="FFFFFF"/>
                    </a:solidFill>
                  </a:rPr>
                  <a:t>绩效奖金</a:t>
                </a:r>
                <a:r>
                  <a:rPr lang="en-US" altLang="zh-CN" sz="1400" b="0">
                    <a:solidFill>
                      <a:srgbClr val="FFFFFF"/>
                    </a:solidFill>
                  </a:rPr>
                  <a:t>&amp;</a:t>
                </a:r>
              </a:p>
              <a:p>
                <a:pPr eaLnBrk="0" hangingPunct="0"/>
                <a:r>
                  <a:rPr lang="zh-CN" altLang="en-US" sz="1400" b="0">
                    <a:solidFill>
                      <a:srgbClr val="FFFFFF"/>
                    </a:solidFill>
                  </a:rPr>
                  <a:t>年终奖</a:t>
                </a:r>
                <a:endParaRPr lang="en-US" altLang="zh-CN" sz="1400" b="0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71" name="圆角矩形 8"/>
          <p:cNvSpPr/>
          <p:nvPr/>
        </p:nvSpPr>
        <p:spPr>
          <a:xfrm>
            <a:off x="457200" y="381000"/>
            <a:ext cx="3505200" cy="523071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200" dirty="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員工福利</a:t>
            </a:r>
          </a:p>
        </p:txBody>
      </p:sp>
      <p:sp>
        <p:nvSpPr>
          <p:cNvPr id="89093" name="Text Box 31"/>
          <p:cNvSpPr txBox="1">
            <a:spLocks noChangeArrowheads="1"/>
          </p:cNvSpPr>
          <p:nvPr/>
        </p:nvSpPr>
        <p:spPr bwMode="gray">
          <a:xfrm>
            <a:off x="2438400" y="2909888"/>
            <a:ext cx="903288" cy="307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zh-TW" altLang="en-US" sz="1400" b="0">
                <a:solidFill>
                  <a:srgbClr val="FFFFFF"/>
                </a:solidFill>
              </a:rPr>
              <a:t>培训发展</a:t>
            </a:r>
            <a:endParaRPr lang="en-US" altLang="zh-CN" sz="1400" b="0">
              <a:solidFill>
                <a:srgbClr val="FFFFFF"/>
              </a:solidFill>
            </a:endParaRPr>
          </a:p>
        </p:txBody>
      </p:sp>
      <p:sp>
        <p:nvSpPr>
          <p:cNvPr id="89094" name="Text Box 31"/>
          <p:cNvSpPr txBox="1">
            <a:spLocks noChangeArrowheads="1"/>
          </p:cNvSpPr>
          <p:nvPr/>
        </p:nvSpPr>
        <p:spPr bwMode="gray">
          <a:xfrm>
            <a:off x="2286000" y="4400550"/>
            <a:ext cx="1052513" cy="307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1400" b="0">
                <a:solidFill>
                  <a:srgbClr val="FFFFFF"/>
                </a:solidFill>
              </a:rPr>
              <a:t>   </a:t>
            </a:r>
            <a:r>
              <a:rPr lang="zh-TW" altLang="en-US" sz="1400" b="0">
                <a:solidFill>
                  <a:srgbClr val="FFFFFF"/>
                </a:solidFill>
              </a:rPr>
              <a:t>丰富生活</a:t>
            </a:r>
            <a:endParaRPr lang="en-US" altLang="zh-CN" sz="1400" b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advClick="0" advTm="5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8"/>
          <p:cNvSpPr/>
          <p:nvPr/>
        </p:nvSpPr>
        <p:spPr>
          <a:xfrm>
            <a:off x="457200" y="381000"/>
            <a:ext cx="3505200" cy="523071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200" dirty="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員工福利</a:t>
            </a:r>
          </a:p>
        </p:txBody>
      </p:sp>
      <p:sp>
        <p:nvSpPr>
          <p:cNvPr id="90116" name="文字方塊 4"/>
          <p:cNvSpPr txBox="1">
            <a:spLocks noChangeArrowheads="1"/>
          </p:cNvSpPr>
          <p:nvPr/>
        </p:nvSpPr>
        <p:spPr bwMode="auto">
          <a:xfrm>
            <a:off x="381000" y="1447800"/>
            <a:ext cx="2667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其他福利：</a:t>
            </a:r>
            <a:endParaRPr lang="zh-TW" altLang="en-US" sz="320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90117" name="內容版面配置區 2"/>
          <p:cNvSpPr>
            <a:spLocks noGrp="1"/>
          </p:cNvSpPr>
          <p:nvPr>
            <p:ph idx="1"/>
          </p:nvPr>
        </p:nvSpPr>
        <p:spPr>
          <a:xfrm>
            <a:off x="381000" y="1919288"/>
            <a:ext cx="8229600" cy="4562475"/>
          </a:xfrm>
        </p:spPr>
        <p:txBody>
          <a:bodyPr/>
          <a:lstStyle/>
          <a:p>
            <a:r>
              <a:rPr lang="zh-CN" altLang="en-US" sz="2400" smtClean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完善的员工职业发展平台</a:t>
            </a:r>
            <a:endParaRPr lang="en-US" altLang="zh-CN" sz="2400" smtClean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400" smtClean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完善的教育訓練平臺</a:t>
            </a:r>
            <a:endParaRPr lang="en-US" altLang="zh-CN" sz="2400" smtClean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400" smtClean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工作日免費提供早、中餐</a:t>
            </a:r>
            <a:r>
              <a:rPr lang="zh-TW" altLang="en-US" sz="2400" smtClean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、免費加班餐</a:t>
            </a:r>
            <a:endParaRPr lang="en-US" altLang="zh-CN" sz="2400" smtClean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400" smtClean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完善的娱乐设施：阅览室、乒乓球、</a:t>
            </a:r>
            <a:r>
              <a:rPr lang="zh-TW" altLang="en-US" sz="2400" smtClean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桌</a:t>
            </a:r>
            <a:r>
              <a:rPr lang="zh-CN" altLang="en-US" sz="2400" smtClean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球</a:t>
            </a:r>
            <a:r>
              <a:rPr lang="zh-TW" altLang="en-US" sz="2400" smtClean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等</a:t>
            </a:r>
            <a:endParaRPr lang="en-US" altLang="zh-CN" sz="2400" smtClean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TW" altLang="en-US" sz="2400" smtClean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住宿员工</a:t>
            </a:r>
            <a:r>
              <a:rPr lang="zh-CN" altLang="en-US" sz="2400" smtClean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洗衣、夏日饮料、</a:t>
            </a:r>
            <a:r>
              <a:rPr lang="zh-TW" altLang="en-US" sz="2400" smtClean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俱乐部</a:t>
            </a:r>
            <a:r>
              <a:rPr lang="zh-CN" altLang="en-US" sz="2400" smtClean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、才艺大比拼</a:t>
            </a:r>
            <a:endParaRPr lang="en-US" altLang="zh-CN" sz="2400" smtClean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  <a:p>
            <a:endParaRPr lang="en-US" altLang="zh-CN" sz="2400" smtClean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  <a:p>
            <a:endParaRPr lang="zh-TW" altLang="en-US" sz="2400" smtClean="0">
              <a:solidFill>
                <a:srgbClr val="0000FF"/>
              </a:solidFill>
              <a:ea typeface="新細明體" pitchFamily="18" charset="-120"/>
            </a:endParaRPr>
          </a:p>
        </p:txBody>
      </p:sp>
      <p:pic>
        <p:nvPicPr>
          <p:cNvPr id="90118" name="Picture 4" descr="BD06662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29400" y="4495800"/>
            <a:ext cx="2251075" cy="199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5000">
    <p:cover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8"/>
          <p:cNvSpPr/>
          <p:nvPr/>
        </p:nvSpPr>
        <p:spPr>
          <a:xfrm>
            <a:off x="457200" y="381000"/>
            <a:ext cx="3505200" cy="523071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200" dirty="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員工福利</a:t>
            </a:r>
            <a:endParaRPr lang="zh-CN" altLang="en-US" sz="2200" dirty="0">
              <a:solidFill>
                <a:schemeClr val="bg1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91140" name="文字方塊 4"/>
          <p:cNvSpPr txBox="1">
            <a:spLocks noChangeArrowheads="1"/>
          </p:cNvSpPr>
          <p:nvPr/>
        </p:nvSpPr>
        <p:spPr bwMode="auto">
          <a:xfrm>
            <a:off x="381000" y="1447800"/>
            <a:ext cx="3200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00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完善的教育平台</a:t>
            </a:r>
            <a:r>
              <a:rPr lang="zh-CN" altLang="en-US" sz="320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：</a:t>
            </a:r>
            <a:endParaRPr lang="zh-TW" altLang="en-US" sz="320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743200"/>
            <a:ext cx="41148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grpSp>
        <p:nvGrpSpPr>
          <p:cNvPr id="91142" name="群組 13"/>
          <p:cNvGrpSpPr>
            <a:grpSpLocks/>
          </p:cNvGrpSpPr>
          <p:nvPr/>
        </p:nvGrpSpPr>
        <p:grpSpPr bwMode="auto">
          <a:xfrm>
            <a:off x="5029200" y="1524000"/>
            <a:ext cx="3132138" cy="2513013"/>
            <a:chOff x="5029200" y="1524000"/>
            <a:chExt cx="3132666" cy="2512804"/>
          </a:xfrm>
        </p:grpSpPr>
        <p:pic>
          <p:nvPicPr>
            <p:cNvPr id="91145" name="Picture 3" descr="C:\Documents and Settings\admin003\桌面\擷取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105400" y="1958622"/>
              <a:ext cx="3048000" cy="2078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1146" name="AutoShape 14"/>
            <p:cNvSpPr>
              <a:spLocks noChangeArrowheads="1"/>
            </p:cNvSpPr>
            <p:nvPr/>
          </p:nvSpPr>
          <p:spPr bwMode="auto">
            <a:xfrm>
              <a:off x="5029200" y="1524000"/>
              <a:ext cx="3132666" cy="44267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762F00"/>
                </a:gs>
                <a:gs pos="100000">
                  <a:srgbClr val="FF6600"/>
                </a:gs>
              </a:gsLst>
              <a:lin ang="5400000" scaled="1"/>
            </a:gradFill>
            <a:ln w="3175" algn="ctr">
              <a:solidFill>
                <a:schemeClr val="bg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zh-CN" altLang="en-US">
                  <a:solidFill>
                    <a:schemeClr val="bg1"/>
                  </a:solidFill>
                  <a:latin typeface="黑体" pitchFamily="49" charset="-122"/>
                  <a:ea typeface="黑体" pitchFamily="49" charset="-122"/>
                </a:rPr>
                <a:t>員工在職學習</a:t>
              </a:r>
            </a:p>
          </p:txBody>
        </p:sp>
      </p:grpSp>
      <p:pic>
        <p:nvPicPr>
          <p:cNvPr id="91143" name="Picture 5" descr="C:\Documents and Settings\admin003\桌面\2.3.JPG"/>
          <p:cNvPicPr>
            <a:picLocks noChangeAspect="1" noChangeArrowheads="1"/>
          </p:cNvPicPr>
          <p:nvPr/>
        </p:nvPicPr>
        <p:blipFill>
          <a:blip r:embed="rId4"/>
          <a:srcRect t="13333" b="13333"/>
          <a:stretch>
            <a:fillRect/>
          </a:stretch>
        </p:blipFill>
        <p:spPr bwMode="auto">
          <a:xfrm>
            <a:off x="5105400" y="4343400"/>
            <a:ext cx="31242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144" name="AutoShape 14"/>
          <p:cNvSpPr>
            <a:spLocks noChangeArrowheads="1"/>
          </p:cNvSpPr>
          <p:nvPr/>
        </p:nvSpPr>
        <p:spPr bwMode="auto">
          <a:xfrm>
            <a:off x="152400" y="2209800"/>
            <a:ext cx="4191000" cy="4429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762F00"/>
              </a:gs>
              <a:gs pos="100000">
                <a:srgbClr val="FF6600"/>
              </a:gs>
            </a:gsLst>
            <a:lin ang="5400000" scaled="1"/>
          </a:gradFill>
          <a:ln w="3175" algn="ctr">
            <a:solidFill>
              <a:schemeClr val="bg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zh-CN" altLang="en-US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公司網絡大學</a:t>
            </a:r>
          </a:p>
        </p:txBody>
      </p:sp>
    </p:spTree>
  </p:cSld>
  <p:clrMapOvr>
    <a:masterClrMapping/>
  </p:clrMapOvr>
  <p:transition advClick="0" advTm="5000">
    <p:cover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8"/>
          <p:cNvSpPr/>
          <p:nvPr/>
        </p:nvSpPr>
        <p:spPr>
          <a:xfrm>
            <a:off x="533400" y="381000"/>
            <a:ext cx="3505200" cy="523071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200" dirty="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員工福利</a:t>
            </a:r>
          </a:p>
        </p:txBody>
      </p:sp>
      <p:sp>
        <p:nvSpPr>
          <p:cNvPr id="92164" name="AutoShape 14"/>
          <p:cNvSpPr>
            <a:spLocks noChangeArrowheads="1"/>
          </p:cNvSpPr>
          <p:nvPr/>
        </p:nvSpPr>
        <p:spPr bwMode="auto">
          <a:xfrm>
            <a:off x="152400" y="1390650"/>
            <a:ext cx="3429000" cy="3587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762F00"/>
              </a:gs>
              <a:gs pos="100000">
                <a:srgbClr val="FF6600"/>
              </a:gs>
            </a:gsLst>
            <a:lin ang="5400000" scaled="1"/>
          </a:gradFill>
          <a:ln w="3175" algn="ctr">
            <a:solidFill>
              <a:schemeClr val="bg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r>
              <a:rPr lang="zh-CN" altLang="en-US" sz="15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     员工年度旅游</a:t>
            </a:r>
            <a:r>
              <a:rPr lang="en-US" altLang="zh-CN" sz="15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—</a:t>
            </a:r>
            <a:r>
              <a:rPr lang="zh-CN" altLang="en-US" sz="15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黄山行</a:t>
            </a:r>
          </a:p>
        </p:txBody>
      </p:sp>
      <p:sp>
        <p:nvSpPr>
          <p:cNvPr id="92165" name="AutoShape 14"/>
          <p:cNvSpPr>
            <a:spLocks noChangeArrowheads="1"/>
          </p:cNvSpPr>
          <p:nvPr/>
        </p:nvSpPr>
        <p:spPr bwMode="auto">
          <a:xfrm>
            <a:off x="5257800" y="2438400"/>
            <a:ext cx="2362200" cy="35718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762F00"/>
              </a:gs>
              <a:gs pos="100000">
                <a:srgbClr val="FF6600"/>
              </a:gs>
            </a:gsLst>
            <a:lin ang="5400000" scaled="1"/>
          </a:gradFill>
          <a:ln w="3175" algn="ctr">
            <a:solidFill>
              <a:schemeClr val="bg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r>
              <a:rPr lang="zh-CN" altLang="en-US" sz="15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员工年度旅游</a:t>
            </a:r>
            <a:r>
              <a:rPr lang="en-US" altLang="zh-CN" sz="15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—</a:t>
            </a:r>
            <a:r>
              <a:rPr lang="zh-CN" altLang="en-US" sz="15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千岛湖</a:t>
            </a:r>
          </a:p>
        </p:txBody>
      </p:sp>
      <p:pic>
        <p:nvPicPr>
          <p:cNvPr id="92166" name="Picture 3" descr="\\192.168.0.1\活動集锦\20120512黃山\SNC145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981200"/>
            <a:ext cx="4064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67" name="Picture 4" descr="\\192.168.0.1\活動集锦\20120602千島湖\SNC1461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971800"/>
            <a:ext cx="41656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5000">
    <p:cover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8"/>
          <p:cNvSpPr/>
          <p:nvPr/>
        </p:nvSpPr>
        <p:spPr>
          <a:xfrm>
            <a:off x="457200" y="381000"/>
            <a:ext cx="3505200" cy="523071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200" dirty="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薪資</a:t>
            </a:r>
            <a:r>
              <a:rPr lang="zh-CN" altLang="en-US" sz="2200" dirty="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架構</a:t>
            </a:r>
            <a:endParaRPr lang="zh-CN" altLang="en-US" sz="2200" dirty="0">
              <a:solidFill>
                <a:schemeClr val="bg1"/>
              </a:solidFill>
              <a:latin typeface="黑体" pitchFamily="2" charset="-122"/>
              <a:ea typeface="黑体" pitchFamily="2" charset="-122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642910" y="1899358"/>
          <a:ext cx="8143932" cy="2270898"/>
        </p:xfrm>
        <a:graphic>
          <a:graphicData uri="http://schemas.openxmlformats.org/drawingml/2006/table">
            <a:tbl>
              <a:tblPr>
                <a:effectLst/>
                <a:tableStyleId>{5DA37D80-6434-44D0-A028-1B22A696006F}</a:tableStyleId>
              </a:tblPr>
              <a:tblGrid>
                <a:gridCol w="1169077"/>
                <a:gridCol w="6974855"/>
              </a:tblGrid>
              <a:tr h="4062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CN" altLang="en-US" sz="2000" b="1" kern="100" dirty="0" smtClean="0">
                          <a:solidFill>
                            <a:schemeClr val="tx2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黑体" pitchFamily="2" charset="-122"/>
                          <a:ea typeface="黑体" pitchFamily="2" charset="-122"/>
                          <a:cs typeface="SimSun"/>
                        </a:rPr>
                        <a:t>项目</a:t>
                      </a:r>
                      <a:endParaRPr lang="zh-TW" sz="2000" b="1" kern="100" dirty="0">
                        <a:solidFill>
                          <a:schemeClr val="tx2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黑体" pitchFamily="2" charset="-122"/>
                        <a:ea typeface="黑体" pitchFamily="2" charset="-122"/>
                        <a:cs typeface="SimSun"/>
                      </a:endParaRPr>
                    </a:p>
                  </a:txBody>
                  <a:tcPr marL="68128" marR="68128" marT="34064" marB="34064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CN" altLang="en-US" sz="2000" b="1" kern="100" smtClean="0">
                          <a:solidFill>
                            <a:schemeClr val="tx2"/>
                          </a:solidFill>
                          <a:latin typeface="黑体" pitchFamily="2" charset="-122"/>
                          <a:ea typeface="黑体" pitchFamily="2" charset="-122"/>
                          <a:cs typeface="SimSun"/>
                        </a:rPr>
                        <a:t>说明</a:t>
                      </a:r>
                      <a:endParaRPr lang="zh-TW" sz="2000" b="1" kern="100" dirty="0">
                        <a:solidFill>
                          <a:schemeClr val="tx2"/>
                        </a:solidFill>
                        <a:latin typeface="黑体" pitchFamily="2" charset="-122"/>
                        <a:ea typeface="黑体" pitchFamily="2" charset="-122"/>
                        <a:cs typeface="SimSun"/>
                      </a:endParaRPr>
                    </a:p>
                  </a:txBody>
                  <a:tcPr marL="68128" marR="68128" marT="34064" marB="34064" anchor="ctr">
                    <a:noFill/>
                  </a:tcPr>
                </a:tc>
              </a:tr>
              <a:tr h="3059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CN" altLang="en-US" sz="2000" b="1" kern="100" dirty="0" smtClean="0">
                          <a:solidFill>
                            <a:schemeClr val="tx2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黑体" pitchFamily="2" charset="-122"/>
                          <a:ea typeface="黑体" pitchFamily="2" charset="-122"/>
                        </a:rPr>
                        <a:t>基本工资</a:t>
                      </a:r>
                      <a:endParaRPr lang="zh-TW" sz="2000" b="1" kern="100" dirty="0">
                        <a:solidFill>
                          <a:schemeClr val="tx2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黑体" pitchFamily="2" charset="-122"/>
                        <a:ea typeface="黑体" pitchFamily="2" charset="-122"/>
                        <a:cs typeface="SimSun"/>
                      </a:endParaRPr>
                    </a:p>
                  </a:txBody>
                  <a:tcPr marL="68128" marR="68128" marT="34064" marB="34064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CN" altLang="en-US" sz="2000" b="1" kern="100" dirty="0" smtClean="0">
                          <a:solidFill>
                            <a:schemeClr val="tx2"/>
                          </a:solidFill>
                          <a:latin typeface="黑体" pitchFamily="2" charset="-122"/>
                          <a:ea typeface="黑体" pitchFamily="2" charset="-122"/>
                          <a:cs typeface="SimSun"/>
                        </a:rPr>
                        <a:t>根据员工性质不同分类</a:t>
                      </a:r>
                      <a:endParaRPr lang="zh-TW" sz="2000" b="1" kern="100" dirty="0">
                        <a:solidFill>
                          <a:schemeClr val="tx2"/>
                        </a:solidFill>
                        <a:latin typeface="黑体" pitchFamily="2" charset="-122"/>
                        <a:ea typeface="黑体" pitchFamily="2" charset="-122"/>
                        <a:cs typeface="SimSun"/>
                      </a:endParaRPr>
                    </a:p>
                  </a:txBody>
                  <a:tcPr marL="68128" marR="68128" marT="34064" marB="34064" anchor="ctr">
                    <a:noFill/>
                  </a:tcPr>
                </a:tc>
              </a:tr>
              <a:tr h="3059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CN" altLang="en-US" sz="2000" b="1" kern="100" dirty="0" smtClean="0">
                          <a:solidFill>
                            <a:schemeClr val="tx2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黑体" pitchFamily="2" charset="-122"/>
                          <a:ea typeface="黑体" pitchFamily="2" charset="-122"/>
                        </a:rPr>
                        <a:t>加班费</a:t>
                      </a:r>
                      <a:endParaRPr lang="zh-TW" sz="2000" b="1" kern="100" dirty="0">
                        <a:solidFill>
                          <a:schemeClr val="tx2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黑体" pitchFamily="2" charset="-122"/>
                        <a:ea typeface="黑体" pitchFamily="2" charset="-122"/>
                        <a:cs typeface="SimSun"/>
                      </a:endParaRPr>
                    </a:p>
                  </a:txBody>
                  <a:tcPr marL="68128" marR="68128" marT="34064" marB="34064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CN" altLang="en-US" sz="2000" b="1" kern="100" dirty="0" smtClean="0">
                          <a:solidFill>
                            <a:schemeClr val="tx2"/>
                          </a:solidFill>
                          <a:latin typeface="黑体" pitchFamily="2" charset="-122"/>
                          <a:ea typeface="黑体" pitchFamily="2" charset="-122"/>
                        </a:rPr>
                        <a:t>加班费</a:t>
                      </a:r>
                      <a:r>
                        <a:rPr lang="zh-TW" altLang="en-US" sz="2000" b="1" kern="100" dirty="0" smtClean="0">
                          <a:solidFill>
                            <a:schemeClr val="tx2"/>
                          </a:solidFill>
                          <a:latin typeface="黑体" pitchFamily="2" charset="-122"/>
                          <a:ea typeface="黑体" pitchFamily="2" charset="-122"/>
                        </a:rPr>
                        <a:t>分别依</a:t>
                      </a:r>
                      <a:r>
                        <a:rPr lang="en-US" altLang="zh-TW" sz="2000" b="1" kern="100" dirty="0" smtClean="0">
                          <a:solidFill>
                            <a:schemeClr val="tx2"/>
                          </a:solidFill>
                          <a:latin typeface="黑体" pitchFamily="2" charset="-122"/>
                          <a:ea typeface="黑体" pitchFamily="2" charset="-122"/>
                        </a:rPr>
                        <a:t>1.5,2,3</a:t>
                      </a:r>
                      <a:r>
                        <a:rPr lang="zh-TW" altLang="en-US" sz="2000" b="1" kern="100" dirty="0" smtClean="0">
                          <a:solidFill>
                            <a:schemeClr val="tx2"/>
                          </a:solidFill>
                          <a:latin typeface="黑体" pitchFamily="2" charset="-122"/>
                          <a:ea typeface="黑体" pitchFamily="2" charset="-122"/>
                        </a:rPr>
                        <a:t>倍小时工资计算</a:t>
                      </a:r>
                      <a:endParaRPr lang="zh-TW" sz="2000" b="1" kern="100" dirty="0">
                        <a:solidFill>
                          <a:schemeClr val="tx2"/>
                        </a:solidFill>
                        <a:latin typeface="黑体" pitchFamily="2" charset="-122"/>
                        <a:ea typeface="黑体" pitchFamily="2" charset="-122"/>
                        <a:cs typeface="SimSun"/>
                      </a:endParaRPr>
                    </a:p>
                  </a:txBody>
                  <a:tcPr marL="68128" marR="68128" marT="34064" marB="34064" anchor="ctr">
                    <a:noFill/>
                  </a:tcPr>
                </a:tc>
              </a:tr>
              <a:tr h="33468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CN" altLang="en-US" sz="2000" b="1" kern="100" dirty="0" smtClean="0">
                          <a:solidFill>
                            <a:schemeClr val="tx2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黑体" pitchFamily="2" charset="-122"/>
                          <a:ea typeface="黑体" pitchFamily="2" charset="-122"/>
                        </a:rPr>
                        <a:t>夜班补助</a:t>
                      </a:r>
                      <a:endParaRPr lang="zh-TW" sz="2000" b="1" kern="100" dirty="0">
                        <a:solidFill>
                          <a:schemeClr val="tx2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黑体" pitchFamily="2" charset="-122"/>
                        <a:ea typeface="黑体" pitchFamily="2" charset="-122"/>
                        <a:cs typeface="SimSun"/>
                      </a:endParaRPr>
                    </a:p>
                  </a:txBody>
                  <a:tcPr marL="68128" marR="68128" marT="34064" marB="34064"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000" b="1" dirty="0" smtClean="0">
                          <a:solidFill>
                            <a:schemeClr val="tx2"/>
                          </a:solidFill>
                          <a:latin typeface="黑体" pitchFamily="2" charset="-122"/>
                          <a:ea typeface="黑体" pitchFamily="2" charset="-122"/>
                        </a:rPr>
                        <a:t>夜班免费提供夜霄及</a:t>
                      </a:r>
                      <a:r>
                        <a:rPr lang="zh-CN" altLang="en-US" sz="2000" b="1" dirty="0" smtClean="0">
                          <a:solidFill>
                            <a:schemeClr val="tx2"/>
                          </a:solidFill>
                          <a:latin typeface="黑体" pitchFamily="2" charset="-122"/>
                          <a:ea typeface="黑体" pitchFamily="2" charset="-122"/>
                        </a:rPr>
                        <a:t>夜班补助</a:t>
                      </a:r>
                      <a:endParaRPr lang="zh-TW" altLang="en-US" sz="2000" b="1" dirty="0">
                        <a:solidFill>
                          <a:schemeClr val="tx2"/>
                        </a:solidFill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marL="68128" marR="68128" marT="34064" marB="34064" anchor="ctr">
                    <a:noFill/>
                  </a:tcPr>
                </a:tc>
              </a:tr>
              <a:tr h="3059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CN" altLang="en-US" sz="2000" b="1" kern="100" dirty="0" smtClean="0">
                          <a:solidFill>
                            <a:schemeClr val="tx2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黑体" pitchFamily="2" charset="-122"/>
                          <a:ea typeface="黑体" pitchFamily="2" charset="-122"/>
                        </a:rPr>
                        <a:t>绩效奖金</a:t>
                      </a:r>
                      <a:endParaRPr lang="zh-TW" sz="2000" b="1" kern="100" dirty="0">
                        <a:solidFill>
                          <a:schemeClr val="tx2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黑体" pitchFamily="2" charset="-122"/>
                        <a:ea typeface="黑体" pitchFamily="2" charset="-122"/>
                        <a:cs typeface="SimSun"/>
                      </a:endParaRPr>
                    </a:p>
                  </a:txBody>
                  <a:tcPr marL="68128" marR="68128" marT="34064" marB="34064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CN" altLang="en-US" sz="2000" b="1" kern="100" dirty="0" smtClean="0">
                          <a:solidFill>
                            <a:schemeClr val="tx2"/>
                          </a:solidFill>
                          <a:latin typeface="黑体" pitchFamily="2" charset="-122"/>
                          <a:ea typeface="黑体" pitchFamily="2" charset="-122"/>
                        </a:rPr>
                        <a:t>根据公司当月营运状况和员工个人绩效核发的绩效奖金</a:t>
                      </a:r>
                      <a:endParaRPr lang="zh-TW" sz="2000" b="1" kern="100" dirty="0">
                        <a:solidFill>
                          <a:schemeClr val="tx2"/>
                        </a:solidFill>
                        <a:latin typeface="黑体" pitchFamily="2" charset="-122"/>
                        <a:ea typeface="黑体" pitchFamily="2" charset="-122"/>
                        <a:cs typeface="SimSun"/>
                      </a:endParaRPr>
                    </a:p>
                  </a:txBody>
                  <a:tcPr marL="68128" marR="68128" marT="34064" marB="34064" anchor="ctr">
                    <a:noFill/>
                  </a:tcPr>
                </a:tc>
              </a:tr>
              <a:tr h="3059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CN" altLang="en-US" sz="2000" b="1" kern="100" dirty="0" smtClean="0">
                          <a:solidFill>
                            <a:schemeClr val="tx2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黑体" pitchFamily="2" charset="-122"/>
                          <a:ea typeface="黑体" pitchFamily="2" charset="-122"/>
                        </a:rPr>
                        <a:t>年终奖金</a:t>
                      </a:r>
                      <a:endParaRPr lang="zh-TW" sz="2000" b="1" kern="100" dirty="0">
                        <a:solidFill>
                          <a:schemeClr val="tx2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黑体" pitchFamily="2" charset="-122"/>
                        <a:ea typeface="黑体" pitchFamily="2" charset="-122"/>
                        <a:cs typeface="SimSun"/>
                      </a:endParaRPr>
                    </a:p>
                  </a:txBody>
                  <a:tcPr marL="68128" marR="68128" marT="34064" marB="34064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CN" altLang="en-US" sz="2000" b="1" kern="100" dirty="0" smtClean="0">
                          <a:solidFill>
                            <a:schemeClr val="tx2"/>
                          </a:solidFill>
                          <a:latin typeface="黑体" pitchFamily="2" charset="-122"/>
                          <a:ea typeface="黑体" pitchFamily="2" charset="-122"/>
                        </a:rPr>
                        <a:t>依每年之年终奖金发放办法规定发放</a:t>
                      </a:r>
                      <a:endParaRPr lang="zh-TW" sz="2000" b="1" kern="100" dirty="0">
                        <a:solidFill>
                          <a:schemeClr val="tx2"/>
                        </a:solidFill>
                        <a:latin typeface="黑体" pitchFamily="2" charset="-122"/>
                        <a:ea typeface="黑体" pitchFamily="2" charset="-122"/>
                        <a:cs typeface="SimSun"/>
                      </a:endParaRPr>
                    </a:p>
                  </a:txBody>
                  <a:tcPr marL="68128" marR="68128" marT="34064" marB="34064" anchor="ctr">
                    <a:noFill/>
                  </a:tcPr>
                </a:tc>
              </a:tr>
            </a:tbl>
          </a:graphicData>
        </a:graphic>
      </p:graphicFrame>
      <p:sp>
        <p:nvSpPr>
          <p:cNvPr id="93189" name="矩形 10"/>
          <p:cNvSpPr>
            <a:spLocks noChangeArrowheads="1"/>
          </p:cNvSpPr>
          <p:nvPr/>
        </p:nvSpPr>
        <p:spPr bwMode="auto">
          <a:xfrm>
            <a:off x="571500" y="1398588"/>
            <a:ext cx="8143875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05000"/>
              </a:lnSpc>
              <a:spcBef>
                <a:spcPct val="20000"/>
              </a:spcBef>
            </a:pPr>
            <a:r>
              <a:rPr lang="zh-CN" altLang="en-US" u="sng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薪资構成：（同工同酬）</a:t>
            </a:r>
            <a:endParaRPr lang="en-US" altLang="zh-CN" u="sng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 advClick="0" advTm="5000">
    <p:cover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8"/>
          <p:cNvSpPr/>
          <p:nvPr/>
        </p:nvSpPr>
        <p:spPr>
          <a:xfrm>
            <a:off x="381000" y="381000"/>
            <a:ext cx="3505200" cy="523071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200" dirty="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人才戰略</a:t>
            </a:r>
          </a:p>
        </p:txBody>
      </p:sp>
      <p:sp>
        <p:nvSpPr>
          <p:cNvPr id="94212" name="內容版面配置區 5"/>
          <p:cNvSpPr>
            <a:spLocks noGrp="1"/>
          </p:cNvSpPr>
          <p:nvPr>
            <p:ph idx="1"/>
          </p:nvPr>
        </p:nvSpPr>
        <p:spPr>
          <a:xfrm>
            <a:off x="381000" y="1295400"/>
            <a:ext cx="8458200" cy="5095875"/>
          </a:xfrm>
        </p:spPr>
        <p:txBody>
          <a:bodyPr/>
          <a:lstStyle/>
          <a:p>
            <a:endParaRPr lang="en-US" altLang="zh-CN" sz="2500" smtClean="0">
              <a:solidFill>
                <a:srgbClr val="0000FF"/>
              </a:solidFill>
              <a:ea typeface="宋体" charset="-122"/>
            </a:endParaRPr>
          </a:p>
          <a:p>
            <a:r>
              <a:rPr lang="zh-CN" altLang="en-US" sz="2500" smtClean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坚持“以人为本”的用人理念，构建“能者上、庸者下”的人才发展机制，造就高水平的“专业性技术精英、综合性技术精英、模具行业管理精英”，实行员工身份平等、福利项目相同。</a:t>
            </a:r>
            <a:endParaRPr lang="en-US" altLang="zh-CN" sz="2500" smtClean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  <a:p>
            <a:endParaRPr lang="en-US" altLang="zh-CN" sz="2500" smtClean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500" smtClean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在公开、公平、公正的原则下，为员工提供广阔的职业发展空间，搭建了施展个人才华的舞台，实现客户、公司、员工共赢</a:t>
            </a:r>
            <a:r>
              <a:rPr lang="zh-CN" altLang="en-US" sz="2500" smtClean="0">
                <a:latin typeface="黑体" pitchFamily="49" charset="-122"/>
                <a:ea typeface="黑体" pitchFamily="49" charset="-122"/>
              </a:rPr>
              <a:t>。</a:t>
            </a:r>
            <a:endParaRPr lang="zh-TW" altLang="en-US" sz="2500" smtClean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 advClick="0" advTm="5000">
    <p:cover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8"/>
          <p:cNvSpPr/>
          <p:nvPr/>
        </p:nvSpPr>
        <p:spPr>
          <a:xfrm>
            <a:off x="381000" y="381000"/>
            <a:ext cx="3505200" cy="523071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200" dirty="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人才戰略</a:t>
            </a:r>
          </a:p>
        </p:txBody>
      </p:sp>
      <p:sp>
        <p:nvSpPr>
          <p:cNvPr id="95236" name="內容版面配置區 5"/>
          <p:cNvSpPr>
            <a:spLocks noGrp="1"/>
          </p:cNvSpPr>
          <p:nvPr>
            <p:ph idx="1"/>
          </p:nvPr>
        </p:nvSpPr>
        <p:spPr>
          <a:xfrm>
            <a:off x="457200" y="1371600"/>
            <a:ext cx="7620000" cy="457200"/>
          </a:xfrm>
        </p:spPr>
        <p:txBody>
          <a:bodyPr/>
          <a:lstStyle/>
          <a:p>
            <a:r>
              <a:rPr lang="zh-CN" altLang="en-US" sz="2500" smtClean="0">
                <a:solidFill>
                  <a:srgbClr val="0000FF"/>
                </a:solidFill>
                <a:latin typeface="Microsoft JhengHei" pitchFamily="34" charset="-120"/>
                <a:ea typeface="Microsoft JhengHei" pitchFamily="34" charset="-120"/>
              </a:rPr>
              <a:t>职业发展轨迹：</a:t>
            </a:r>
            <a:endParaRPr lang="zh-TW" altLang="en-US" sz="2500" smtClean="0">
              <a:solidFill>
                <a:srgbClr val="0000FF"/>
              </a:solidFill>
              <a:latin typeface="Microsoft JhengHei" pitchFamily="34" charset="-120"/>
              <a:ea typeface="Microsoft JhengHei" pitchFamily="34" charset="-120"/>
            </a:endParaRPr>
          </a:p>
        </p:txBody>
      </p:sp>
      <p:sp>
        <p:nvSpPr>
          <p:cNvPr id="95237" name="矩形 4"/>
          <p:cNvSpPr>
            <a:spLocks noChangeArrowheads="1"/>
          </p:cNvSpPr>
          <p:nvPr/>
        </p:nvSpPr>
        <p:spPr bwMode="auto">
          <a:xfrm>
            <a:off x="609600" y="1981200"/>
            <a:ext cx="8382000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zh-CN" altLang="en-US">
                <a:solidFill>
                  <a:srgbClr val="0000FF"/>
                </a:solidFill>
                <a:latin typeface="Microsoft JhengHei" pitchFamily="34" charset="-120"/>
                <a:ea typeface="Microsoft JhengHei" pitchFamily="34" charset="-120"/>
              </a:rPr>
              <a:t>车</a:t>
            </a:r>
            <a:r>
              <a:rPr lang="en-US" altLang="zh-CN">
                <a:solidFill>
                  <a:srgbClr val="0000FF"/>
                </a:solidFill>
                <a:latin typeface="Microsoft JhengHei" pitchFamily="34" charset="-120"/>
                <a:ea typeface="Microsoft JhengHei" pitchFamily="34" charset="-120"/>
              </a:rPr>
              <a:t>---</a:t>
            </a:r>
            <a:r>
              <a:rPr lang="zh-CN" altLang="en-US">
                <a:solidFill>
                  <a:schemeClr val="tx2"/>
                </a:solidFill>
                <a:latin typeface="Microsoft JhengHei" pitchFamily="34" charset="-120"/>
                <a:ea typeface="Microsoft JhengHei" pitchFamily="34" charset="-120"/>
              </a:rPr>
              <a:t>桌上车床→高速车床→</a:t>
            </a:r>
            <a:r>
              <a:rPr lang="en-US" altLang="zh-CN">
                <a:solidFill>
                  <a:schemeClr val="tx2"/>
                </a:solidFill>
                <a:latin typeface="Microsoft JhengHei" pitchFamily="34" charset="-120"/>
                <a:ea typeface="Microsoft JhengHei" pitchFamily="34" charset="-120"/>
              </a:rPr>
              <a:t>CNC</a:t>
            </a:r>
            <a:r>
              <a:rPr lang="zh-CN" altLang="en-US">
                <a:solidFill>
                  <a:schemeClr val="tx2"/>
                </a:solidFill>
                <a:latin typeface="Microsoft JhengHei" pitchFamily="34" charset="-120"/>
                <a:ea typeface="Microsoft JhengHei" pitchFamily="34" charset="-120"/>
              </a:rPr>
              <a:t>数控车床</a:t>
            </a:r>
          </a:p>
          <a:p>
            <a:pPr marL="342900" indent="-342900">
              <a:spcBef>
                <a:spcPct val="20000"/>
              </a:spcBef>
            </a:pPr>
            <a:r>
              <a:rPr lang="zh-CN" altLang="en-US">
                <a:solidFill>
                  <a:srgbClr val="0000FF"/>
                </a:solidFill>
                <a:latin typeface="Microsoft JhengHei" pitchFamily="34" charset="-120"/>
                <a:ea typeface="Microsoft JhengHei" pitchFamily="34" charset="-120"/>
              </a:rPr>
              <a:t>铣</a:t>
            </a:r>
            <a:r>
              <a:rPr lang="en-US" altLang="zh-CN">
                <a:solidFill>
                  <a:srgbClr val="0000FF"/>
                </a:solidFill>
                <a:latin typeface="Microsoft JhengHei" pitchFamily="34" charset="-120"/>
                <a:ea typeface="Microsoft JhengHei" pitchFamily="34" charset="-120"/>
              </a:rPr>
              <a:t>---</a:t>
            </a:r>
            <a:r>
              <a:rPr lang="zh-CN" altLang="en-US">
                <a:solidFill>
                  <a:schemeClr val="tx2"/>
                </a:solidFill>
                <a:latin typeface="Microsoft JhengHei" pitchFamily="34" charset="-120"/>
                <a:ea typeface="Microsoft JhengHei" pitchFamily="34" charset="-120"/>
              </a:rPr>
              <a:t>铣床→加工中心</a:t>
            </a:r>
            <a:r>
              <a:rPr lang="en-US" altLang="zh-CN">
                <a:solidFill>
                  <a:schemeClr val="tx2"/>
                </a:solidFill>
                <a:latin typeface="Microsoft JhengHei" pitchFamily="34" charset="-120"/>
                <a:ea typeface="Microsoft JhengHei" pitchFamily="34" charset="-120"/>
              </a:rPr>
              <a:t>(</a:t>
            </a:r>
            <a:r>
              <a:rPr lang="zh-CN" altLang="en-US">
                <a:solidFill>
                  <a:schemeClr val="tx2"/>
                </a:solidFill>
                <a:latin typeface="Microsoft JhengHei" pitchFamily="34" charset="-120"/>
                <a:ea typeface="Microsoft JhengHei" pitchFamily="34" charset="-120"/>
              </a:rPr>
              <a:t>数控铣床</a:t>
            </a:r>
            <a:r>
              <a:rPr lang="en-US" altLang="zh-CN">
                <a:solidFill>
                  <a:schemeClr val="tx2"/>
                </a:solidFill>
                <a:latin typeface="Microsoft JhengHei" pitchFamily="34" charset="-120"/>
                <a:ea typeface="Microsoft JhengHei" pitchFamily="34" charset="-120"/>
              </a:rPr>
              <a:t>)</a:t>
            </a:r>
          </a:p>
          <a:p>
            <a:pPr marL="342900" indent="-342900">
              <a:spcBef>
                <a:spcPct val="20000"/>
              </a:spcBef>
            </a:pPr>
            <a:r>
              <a:rPr lang="zh-CN" altLang="en-US">
                <a:solidFill>
                  <a:srgbClr val="0000FF"/>
                </a:solidFill>
                <a:latin typeface="Microsoft JhengHei" pitchFamily="34" charset="-120"/>
                <a:ea typeface="Microsoft JhengHei" pitchFamily="34" charset="-120"/>
              </a:rPr>
              <a:t>磨</a:t>
            </a:r>
            <a:r>
              <a:rPr lang="en-US" altLang="zh-CN">
                <a:solidFill>
                  <a:srgbClr val="0000FF"/>
                </a:solidFill>
                <a:latin typeface="Microsoft JhengHei" pitchFamily="34" charset="-120"/>
                <a:ea typeface="Microsoft JhengHei" pitchFamily="34" charset="-120"/>
              </a:rPr>
              <a:t>---</a:t>
            </a:r>
            <a:r>
              <a:rPr lang="zh-CN" altLang="en-US">
                <a:solidFill>
                  <a:schemeClr val="tx2"/>
                </a:solidFill>
                <a:latin typeface="Microsoft JhengHei" pitchFamily="34" charset="-120"/>
                <a:ea typeface="Microsoft JhengHei" pitchFamily="34" charset="-120"/>
              </a:rPr>
              <a:t>冲研磨床→无心磨床→平面磨床</a:t>
            </a:r>
          </a:p>
          <a:p>
            <a:pPr marL="342900" indent="-342900">
              <a:spcBef>
                <a:spcPct val="20000"/>
              </a:spcBef>
            </a:pPr>
            <a:r>
              <a:rPr lang="zh-CN" altLang="en-US">
                <a:solidFill>
                  <a:srgbClr val="0000FF"/>
                </a:solidFill>
                <a:latin typeface="Microsoft JhengHei" pitchFamily="34" charset="-120"/>
                <a:ea typeface="Microsoft JhengHei" pitchFamily="34" charset="-120"/>
              </a:rPr>
              <a:t>线切割</a:t>
            </a:r>
            <a:r>
              <a:rPr lang="en-US" altLang="zh-CN">
                <a:solidFill>
                  <a:srgbClr val="0000FF"/>
                </a:solidFill>
                <a:latin typeface="Microsoft JhengHei" pitchFamily="34" charset="-120"/>
                <a:ea typeface="Microsoft JhengHei" pitchFamily="34" charset="-120"/>
              </a:rPr>
              <a:t>-</a:t>
            </a:r>
            <a:r>
              <a:rPr lang="zh-CN" altLang="en-US">
                <a:solidFill>
                  <a:schemeClr val="tx2"/>
                </a:solidFill>
                <a:latin typeface="Microsoft JhengHei" pitchFamily="34" charset="-120"/>
                <a:ea typeface="Microsoft JhengHei" pitchFamily="34" charset="-120"/>
              </a:rPr>
              <a:t>快走丝→慢走丝→电火花</a:t>
            </a:r>
            <a:endParaRPr lang="en-US" altLang="zh-CN">
              <a:solidFill>
                <a:schemeClr val="tx2"/>
              </a:solidFill>
              <a:latin typeface="Microsoft JhengHei" pitchFamily="34" charset="-120"/>
              <a:ea typeface="Microsoft JhengHei" pitchFamily="34" charset="-120"/>
            </a:endParaRPr>
          </a:p>
          <a:p>
            <a:pPr marL="342900" indent="-342900">
              <a:spcBef>
                <a:spcPct val="20000"/>
              </a:spcBef>
            </a:pPr>
            <a:endParaRPr lang="zh-CN" altLang="en-US">
              <a:solidFill>
                <a:schemeClr val="tx2"/>
              </a:solidFill>
              <a:latin typeface="Microsoft JhengHei" pitchFamily="34" charset="-120"/>
              <a:ea typeface="Microsoft JhengHei" pitchFamily="34" charset="-120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>
                <a:solidFill>
                  <a:srgbClr val="FF0000"/>
                </a:solidFill>
                <a:latin typeface="Microsoft JhengHei" pitchFamily="34" charset="-120"/>
                <a:ea typeface="Microsoft JhengHei" pitchFamily="34" charset="-120"/>
              </a:rPr>
              <a:t>注</a:t>
            </a:r>
            <a:r>
              <a:rPr lang="en-US" altLang="zh-CN">
                <a:solidFill>
                  <a:srgbClr val="FF0000"/>
                </a:solidFill>
                <a:latin typeface="Microsoft JhengHei" pitchFamily="34" charset="-120"/>
                <a:ea typeface="Microsoft JhengHei" pitchFamily="34" charset="-120"/>
              </a:rPr>
              <a:t>: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zh-CN">
                <a:solidFill>
                  <a:schemeClr val="tx2"/>
                </a:solidFill>
                <a:latin typeface="Microsoft JhengHei" pitchFamily="34" charset="-120"/>
                <a:ea typeface="Microsoft JhengHei" pitchFamily="34" charset="-120"/>
              </a:rPr>
              <a:t>1.</a:t>
            </a:r>
            <a:r>
              <a:rPr lang="zh-CN" altLang="en-US">
                <a:solidFill>
                  <a:schemeClr val="tx2"/>
                </a:solidFill>
                <a:latin typeface="Microsoft JhengHei" pitchFamily="34" charset="-120"/>
                <a:ea typeface="Microsoft JhengHei" pitchFamily="34" charset="-120"/>
              </a:rPr>
              <a:t>对表现优秀且岗位</a:t>
            </a:r>
            <a:r>
              <a:rPr lang="zh-TW" altLang="en-US">
                <a:solidFill>
                  <a:schemeClr val="tx2"/>
                </a:solidFill>
                <a:latin typeface="Microsoft JhengHei" pitchFamily="34" charset="-120"/>
                <a:ea typeface="Microsoft JhengHei" pitchFamily="34" charset="-120"/>
              </a:rPr>
              <a:t>技</a:t>
            </a:r>
            <a:r>
              <a:rPr lang="zh-CN" altLang="en-US">
                <a:solidFill>
                  <a:schemeClr val="tx2"/>
                </a:solidFill>
                <a:latin typeface="Microsoft JhengHei" pitchFamily="34" charset="-120"/>
                <a:ea typeface="Microsoft JhengHei" pitchFamily="34" charset="-120"/>
              </a:rPr>
              <a:t>能</a:t>
            </a:r>
            <a:r>
              <a:rPr lang="zh-TW" altLang="en-US">
                <a:solidFill>
                  <a:schemeClr val="tx2"/>
                </a:solidFill>
                <a:latin typeface="Microsoft JhengHei" pitchFamily="34" charset="-120"/>
                <a:ea typeface="Microsoft JhengHei" pitchFamily="34" charset="-120"/>
              </a:rPr>
              <a:t>提升迅速员工</a:t>
            </a:r>
            <a:r>
              <a:rPr lang="en-US" altLang="zh-TW">
                <a:solidFill>
                  <a:schemeClr val="tx2"/>
                </a:solidFill>
                <a:latin typeface="Microsoft JhengHei" pitchFamily="34" charset="-120"/>
                <a:ea typeface="Microsoft JhengHei" pitchFamily="34" charset="-120"/>
              </a:rPr>
              <a:t>,</a:t>
            </a:r>
            <a:r>
              <a:rPr lang="zh-TW" altLang="en-US">
                <a:solidFill>
                  <a:schemeClr val="tx2"/>
                </a:solidFill>
                <a:latin typeface="Microsoft JhengHei" pitchFamily="34" charset="-120"/>
                <a:ea typeface="Microsoft JhengHei" pitchFamily="34" charset="-120"/>
              </a:rPr>
              <a:t>有机会</a:t>
            </a:r>
            <a:r>
              <a:rPr lang="zh-CN" altLang="en-US">
                <a:solidFill>
                  <a:schemeClr val="tx2"/>
                </a:solidFill>
                <a:latin typeface="Microsoft JhengHei" pitchFamily="34" charset="-120"/>
                <a:ea typeface="Microsoft JhengHei" pitchFamily="34" charset="-120"/>
              </a:rPr>
              <a:t>调入技术课从事研发、工艺等</a:t>
            </a:r>
            <a:r>
              <a:rPr lang="zh-TW" altLang="en-US">
                <a:solidFill>
                  <a:schemeClr val="tx2"/>
                </a:solidFill>
                <a:latin typeface="Microsoft JhengHei" pitchFamily="34" charset="-120"/>
                <a:ea typeface="Microsoft JhengHei" pitchFamily="34" charset="-120"/>
              </a:rPr>
              <a:t>学习发展</a:t>
            </a:r>
            <a:r>
              <a:rPr lang="zh-CN" altLang="en-US">
                <a:solidFill>
                  <a:schemeClr val="tx2"/>
                </a:solidFill>
                <a:latin typeface="Microsoft JhengHei" pitchFamily="34" charset="-120"/>
                <a:ea typeface="Microsoft JhengHei" pitchFamily="34" charset="-120"/>
              </a:rPr>
              <a:t>。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zh-CN">
                <a:solidFill>
                  <a:schemeClr val="tx2"/>
                </a:solidFill>
                <a:latin typeface="Microsoft JhengHei" pitchFamily="34" charset="-120"/>
                <a:ea typeface="Microsoft JhengHei" pitchFamily="34" charset="-120"/>
              </a:rPr>
              <a:t>2.</a:t>
            </a:r>
            <a:r>
              <a:rPr lang="zh-CN" altLang="en-US">
                <a:solidFill>
                  <a:schemeClr val="tx2"/>
                </a:solidFill>
                <a:latin typeface="Microsoft JhengHei" pitchFamily="34" charset="-120"/>
                <a:ea typeface="Microsoft JhengHei" pitchFamily="34" charset="-120"/>
              </a:rPr>
              <a:t>每年对员工</a:t>
            </a:r>
            <a:r>
              <a:rPr lang="zh-TW" altLang="en-US">
                <a:solidFill>
                  <a:schemeClr val="tx2"/>
                </a:solidFill>
                <a:latin typeface="Microsoft JhengHei" pitchFamily="34" charset="-120"/>
                <a:ea typeface="Microsoft JhengHei" pitchFamily="34" charset="-120"/>
              </a:rPr>
              <a:t>实行</a:t>
            </a:r>
            <a:r>
              <a:rPr lang="zh-CN" altLang="en-US">
                <a:solidFill>
                  <a:schemeClr val="tx2"/>
                </a:solidFill>
                <a:latin typeface="Microsoft JhengHei" pitchFamily="34" charset="-120"/>
                <a:ea typeface="Microsoft JhengHei" pitchFamily="34" charset="-120"/>
              </a:rPr>
              <a:t>技能</a:t>
            </a:r>
            <a:r>
              <a:rPr lang="zh-TW" altLang="en-US">
                <a:solidFill>
                  <a:schemeClr val="tx2"/>
                </a:solidFill>
                <a:latin typeface="Microsoft JhengHei" pitchFamily="34" charset="-120"/>
                <a:ea typeface="Microsoft JhengHei" pitchFamily="34" charset="-120"/>
              </a:rPr>
              <a:t>提升</a:t>
            </a:r>
            <a:r>
              <a:rPr lang="zh-CN" altLang="en-US">
                <a:solidFill>
                  <a:schemeClr val="tx2"/>
                </a:solidFill>
                <a:latin typeface="Microsoft JhengHei" pitchFamily="34" charset="-120"/>
                <a:ea typeface="Microsoft JhengHei" pitchFamily="34" charset="-120"/>
              </a:rPr>
              <a:t>鉴定</a:t>
            </a:r>
            <a:r>
              <a:rPr lang="en-US" altLang="zh-CN">
                <a:solidFill>
                  <a:schemeClr val="tx2"/>
                </a:solidFill>
                <a:latin typeface="Microsoft JhengHei" pitchFamily="34" charset="-120"/>
                <a:ea typeface="Microsoft JhengHei" pitchFamily="34" charset="-120"/>
              </a:rPr>
              <a:t>,</a:t>
            </a:r>
            <a:r>
              <a:rPr lang="zh-TW" altLang="en-US">
                <a:solidFill>
                  <a:schemeClr val="tx2"/>
                </a:solidFill>
                <a:latin typeface="Microsoft JhengHei" pitchFamily="34" charset="-120"/>
                <a:ea typeface="Microsoft JhengHei" pitchFamily="34" charset="-120"/>
              </a:rPr>
              <a:t>并提供有竟争力的</a:t>
            </a:r>
            <a:r>
              <a:rPr lang="zh-CN" altLang="en-US">
                <a:solidFill>
                  <a:schemeClr val="tx2"/>
                </a:solidFill>
                <a:latin typeface="Microsoft JhengHei" pitchFamily="34" charset="-120"/>
                <a:ea typeface="Microsoft JhengHei" pitchFamily="34" charset="-120"/>
              </a:rPr>
              <a:t>薪</a:t>
            </a:r>
            <a:r>
              <a:rPr lang="zh-TW" altLang="en-US">
                <a:solidFill>
                  <a:schemeClr val="tx2"/>
                </a:solidFill>
                <a:latin typeface="Microsoft JhengHei" pitchFamily="34" charset="-120"/>
                <a:ea typeface="Microsoft JhengHei" pitchFamily="34" charset="-120"/>
              </a:rPr>
              <a:t>酬</a:t>
            </a:r>
            <a:r>
              <a:rPr lang="zh-CN" altLang="en-US">
                <a:solidFill>
                  <a:schemeClr val="tx2"/>
                </a:solidFill>
                <a:latin typeface="Microsoft JhengHei" pitchFamily="34" charset="-120"/>
                <a:ea typeface="Microsoft JhengHei" pitchFamily="34" charset="-120"/>
              </a:rPr>
              <a:t>．</a:t>
            </a:r>
            <a:endParaRPr lang="en-US" altLang="zh-CN">
              <a:solidFill>
                <a:schemeClr val="tx2"/>
              </a:solidFill>
              <a:latin typeface="Microsoft JhengHei" pitchFamily="34" charset="-120"/>
              <a:ea typeface="Microsoft JhengHei" pitchFamily="34" charset="-120"/>
            </a:endParaRPr>
          </a:p>
        </p:txBody>
      </p:sp>
      <p:pic>
        <p:nvPicPr>
          <p:cNvPr id="95238" name="Picture 13" descr="BD04972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1981200"/>
            <a:ext cx="21336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5000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381000" y="381000"/>
            <a:ext cx="3276600" cy="523071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20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公司简介</a:t>
            </a:r>
            <a:endParaRPr lang="zh-CN" altLang="en-US" sz="2200" dirty="0">
              <a:solidFill>
                <a:schemeClr val="bg1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65540" name="Rectangle 16"/>
          <p:cNvSpPr>
            <a:spLocks noChangeArrowheads="1"/>
          </p:cNvSpPr>
          <p:nvPr/>
        </p:nvSpPr>
        <p:spPr bwMode="auto">
          <a:xfrm>
            <a:off x="631825" y="1411288"/>
            <a:ext cx="7505700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tabLst>
                <a:tab pos="2597150" algn="l"/>
              </a:tabLst>
            </a:pPr>
            <a:r>
              <a:rPr lang="zh-CN" altLang="en-US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公司名称</a:t>
            </a:r>
            <a:r>
              <a:rPr lang="en-US" altLang="zh-CN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:</a:t>
            </a:r>
            <a:r>
              <a:rPr lang="zh-CN" altLang="en-US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优德精密工业（昆山）股份有限公司</a:t>
            </a:r>
          </a:p>
          <a:p>
            <a:pPr eaLnBrk="0" hangingPunct="0">
              <a:tabLst>
                <a:tab pos="2597150" algn="l"/>
              </a:tabLst>
            </a:pPr>
            <a:endParaRPr lang="zh-CN" altLang="en-US">
              <a:solidFill>
                <a:srgbClr val="000066"/>
              </a:solidFill>
              <a:latin typeface="標楷體" pitchFamily="65" charset="-120"/>
              <a:ea typeface="標楷體" pitchFamily="65" charset="-120"/>
            </a:endParaRPr>
          </a:p>
          <a:p>
            <a:pPr eaLnBrk="0" hangingPunct="0">
              <a:tabLst>
                <a:tab pos="2597150" algn="l"/>
              </a:tabLst>
            </a:pPr>
            <a:r>
              <a:rPr lang="zh-TW" altLang="en-US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正式</a:t>
            </a:r>
            <a:r>
              <a:rPr lang="zh-CN" altLang="en-US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营运</a:t>
            </a:r>
            <a:r>
              <a:rPr lang="en-US" altLang="zh-CN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:2000</a:t>
            </a:r>
            <a:r>
              <a:rPr lang="zh-CN" altLang="en-US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年</a:t>
            </a:r>
            <a:r>
              <a:rPr lang="en-US" altLang="zh-CN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1</a:t>
            </a:r>
            <a:r>
              <a:rPr lang="zh-CN" altLang="en-US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月</a:t>
            </a:r>
            <a:r>
              <a:rPr lang="en-US" altLang="zh-CN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1</a:t>
            </a:r>
            <a:r>
              <a:rPr lang="zh-CN" altLang="en-US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日</a:t>
            </a:r>
          </a:p>
          <a:p>
            <a:pPr eaLnBrk="0" hangingPunct="0">
              <a:tabLst>
                <a:tab pos="2597150" algn="l"/>
              </a:tabLst>
            </a:pPr>
            <a:endParaRPr lang="zh-CN" altLang="en-US">
              <a:solidFill>
                <a:srgbClr val="000066"/>
              </a:solidFill>
              <a:latin typeface="標楷體" pitchFamily="65" charset="-120"/>
              <a:ea typeface="標楷體" pitchFamily="65" charset="-120"/>
            </a:endParaRPr>
          </a:p>
          <a:p>
            <a:pPr eaLnBrk="0" hangingPunct="0">
              <a:tabLst>
                <a:tab pos="2597150" algn="l"/>
              </a:tabLst>
            </a:pPr>
            <a:r>
              <a:rPr lang="zh-CN" altLang="en-US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企业性质</a:t>
            </a:r>
            <a:r>
              <a:rPr lang="en-US" altLang="zh-CN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:</a:t>
            </a:r>
            <a:r>
              <a:rPr lang="zh-CN" altLang="en-US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外商独资</a:t>
            </a:r>
          </a:p>
          <a:p>
            <a:pPr eaLnBrk="0" hangingPunct="0">
              <a:tabLst>
                <a:tab pos="2597150" algn="l"/>
              </a:tabLst>
            </a:pPr>
            <a:endParaRPr lang="zh-CN" altLang="en-US">
              <a:solidFill>
                <a:srgbClr val="000066"/>
              </a:solidFill>
              <a:latin typeface="標楷體" pitchFamily="65" charset="-120"/>
              <a:ea typeface="標楷體" pitchFamily="65" charset="-120"/>
            </a:endParaRPr>
          </a:p>
          <a:p>
            <a:pPr eaLnBrk="0" hangingPunct="0">
              <a:tabLst>
                <a:tab pos="2597150" algn="l"/>
              </a:tabLst>
            </a:pPr>
            <a:r>
              <a:rPr lang="zh-CN" altLang="en-US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投资规模</a:t>
            </a:r>
            <a:r>
              <a:rPr lang="en-US" altLang="zh-CN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: 3000</a:t>
            </a:r>
            <a:r>
              <a:rPr lang="zh-CN" altLang="en-US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万美元</a:t>
            </a:r>
          </a:p>
          <a:p>
            <a:pPr eaLnBrk="0" hangingPunct="0">
              <a:tabLst>
                <a:tab pos="2597150" algn="l"/>
              </a:tabLst>
            </a:pPr>
            <a:endParaRPr lang="zh-CN" altLang="en-US">
              <a:solidFill>
                <a:srgbClr val="000066"/>
              </a:solidFill>
              <a:latin typeface="標楷體" pitchFamily="65" charset="-120"/>
              <a:ea typeface="標楷體" pitchFamily="65" charset="-120"/>
            </a:endParaRPr>
          </a:p>
          <a:p>
            <a:pPr eaLnBrk="0" hangingPunct="0">
              <a:tabLst>
                <a:tab pos="2597150" algn="l"/>
              </a:tabLst>
            </a:pPr>
            <a:r>
              <a:rPr lang="zh-CN" altLang="en-US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员工人数</a:t>
            </a:r>
            <a:r>
              <a:rPr lang="en-US" altLang="zh-CN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: 800</a:t>
            </a:r>
            <a:r>
              <a:rPr lang="zh-TW" altLang="en-US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人</a:t>
            </a:r>
            <a:endParaRPr lang="en-US" altLang="zh-CN">
              <a:solidFill>
                <a:srgbClr val="000066"/>
              </a:solidFill>
              <a:latin typeface="標楷體" pitchFamily="65" charset="-120"/>
              <a:ea typeface="標楷體" pitchFamily="65" charset="-120"/>
            </a:endParaRPr>
          </a:p>
          <a:p>
            <a:pPr eaLnBrk="0" hangingPunct="0">
              <a:tabLst>
                <a:tab pos="2597150" algn="l"/>
              </a:tabLst>
            </a:pPr>
            <a:endParaRPr lang="en-US" altLang="zh-CN">
              <a:solidFill>
                <a:srgbClr val="000066"/>
              </a:solidFill>
              <a:latin typeface="標楷體" pitchFamily="65" charset="-120"/>
              <a:ea typeface="標楷體" pitchFamily="65" charset="-120"/>
            </a:endParaRPr>
          </a:p>
          <a:p>
            <a:pPr eaLnBrk="0" hangingPunct="0">
              <a:tabLst>
                <a:tab pos="2597150" algn="l"/>
              </a:tabLst>
            </a:pPr>
            <a:r>
              <a:rPr lang="zh-CN" altLang="en-US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厂地面积</a:t>
            </a:r>
            <a:r>
              <a:rPr lang="en-US" altLang="zh-CN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:</a:t>
            </a:r>
            <a:r>
              <a:rPr lang="en-US" altLang="zh-CN">
                <a:solidFill>
                  <a:srgbClr val="002060"/>
                </a:solidFill>
                <a:latin typeface="標楷體" pitchFamily="65" charset="-120"/>
                <a:ea typeface="標楷體" pitchFamily="65" charset="-120"/>
              </a:rPr>
              <a:t>18000</a:t>
            </a:r>
            <a:r>
              <a:rPr lang="zh-CN" altLang="en-US">
                <a:solidFill>
                  <a:srgbClr val="002060"/>
                </a:solidFill>
                <a:latin typeface="標楷體" pitchFamily="65" charset="-120"/>
                <a:ea typeface="標楷體" pitchFamily="65" charset="-120"/>
              </a:rPr>
              <a:t>平方米</a:t>
            </a:r>
          </a:p>
        </p:txBody>
      </p:sp>
      <p:pic>
        <p:nvPicPr>
          <p:cNvPr id="8" name="Picture 30" descr="06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96063" y="5108575"/>
            <a:ext cx="1828800" cy="1006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31" descr="063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2863" y="5099050"/>
            <a:ext cx="1716087" cy="958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35" descr="0623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" y="5105400"/>
            <a:ext cx="1639888" cy="9953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Click="0" advTm="5000">
    <p:cover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zh-CN" sz="2200" smtClean="0">
              <a:solidFill>
                <a:srgbClr val="0000FF"/>
              </a:solidFill>
              <a:latin typeface="Microsoft JhengHei" pitchFamily="34" charset="-120"/>
              <a:ea typeface="Microsoft JhengHei" pitchFamily="34" charset="-120"/>
            </a:endParaRPr>
          </a:p>
          <a:p>
            <a:r>
              <a:rPr lang="en-US" altLang="zh-CN" sz="2200" smtClean="0">
                <a:solidFill>
                  <a:srgbClr val="0000FF"/>
                </a:solidFill>
                <a:latin typeface="Microsoft JhengHei" pitchFamily="34" charset="-120"/>
                <a:ea typeface="Microsoft JhengHei" pitchFamily="34" charset="-120"/>
              </a:rPr>
              <a:t>【</a:t>
            </a:r>
            <a:r>
              <a:rPr lang="zh-CN" altLang="en-US" sz="2200" b="1" smtClean="0">
                <a:solidFill>
                  <a:srgbClr val="0000FF"/>
                </a:solidFill>
                <a:latin typeface="Microsoft JhengHei" pitchFamily="34" charset="-120"/>
                <a:ea typeface="Microsoft JhengHei" pitchFamily="34" charset="-120"/>
              </a:rPr>
              <a:t>招聘背景</a:t>
            </a:r>
            <a:r>
              <a:rPr lang="en-US" altLang="zh-CN" sz="2200" b="1" smtClean="0">
                <a:solidFill>
                  <a:srgbClr val="0000FF"/>
                </a:solidFill>
                <a:latin typeface="Microsoft JhengHei" pitchFamily="34" charset="-120"/>
                <a:ea typeface="Microsoft JhengHei" pitchFamily="34" charset="-120"/>
              </a:rPr>
              <a:t>】</a:t>
            </a:r>
          </a:p>
          <a:p>
            <a:r>
              <a:rPr lang="zh-CN" altLang="en-US" sz="2200" smtClean="0">
                <a:solidFill>
                  <a:schemeClr val="tx2"/>
                </a:solidFill>
                <a:latin typeface="Microsoft JhengHei" pitchFamily="34" charset="-120"/>
                <a:ea typeface="Microsoft JhengHei" pitchFamily="34" charset="-120"/>
              </a:rPr>
              <a:t>公司生产岗位的人力资源配置体现出“</a:t>
            </a:r>
            <a:r>
              <a:rPr lang="zh-TW" altLang="en-US" sz="2200" smtClean="0">
                <a:solidFill>
                  <a:schemeClr val="tx2"/>
                </a:solidFill>
                <a:latin typeface="Microsoft JhengHei" pitchFamily="34" charset="-120"/>
                <a:ea typeface="Microsoft JhengHei" pitchFamily="34" charset="-120"/>
              </a:rPr>
              <a:t>技能</a:t>
            </a:r>
            <a:r>
              <a:rPr lang="zh-CN" altLang="en-US" sz="2200" smtClean="0">
                <a:solidFill>
                  <a:schemeClr val="tx2"/>
                </a:solidFill>
                <a:latin typeface="Microsoft JhengHei" pitchFamily="34" charset="-120"/>
                <a:ea typeface="Microsoft JhengHei" pitchFamily="34" charset="-120"/>
              </a:rPr>
              <a:t>型”特点，同步规划储备可持续发展人才，从培养“技术专家、管理专家”做好储备规划。</a:t>
            </a:r>
            <a:endParaRPr lang="en-US" altLang="zh-CN" sz="2200" smtClean="0">
              <a:solidFill>
                <a:srgbClr val="0000FF"/>
              </a:solidFill>
              <a:latin typeface="Microsoft JhengHei" pitchFamily="34" charset="-120"/>
              <a:ea typeface="Microsoft JhengHei" pitchFamily="34" charset="-120"/>
            </a:endParaRPr>
          </a:p>
          <a:p>
            <a:r>
              <a:rPr lang="en-US" altLang="zh-CN" sz="2200" b="1" smtClean="0">
                <a:solidFill>
                  <a:srgbClr val="0000FF"/>
                </a:solidFill>
                <a:latin typeface="Microsoft JhengHei" pitchFamily="34" charset="-120"/>
                <a:ea typeface="Microsoft JhengHei" pitchFamily="34" charset="-120"/>
              </a:rPr>
              <a:t>【</a:t>
            </a:r>
            <a:r>
              <a:rPr lang="zh-CN" altLang="en-US" sz="2200" b="1" smtClean="0">
                <a:solidFill>
                  <a:srgbClr val="0000FF"/>
                </a:solidFill>
                <a:latin typeface="Microsoft JhengHei" pitchFamily="34" charset="-120"/>
                <a:ea typeface="Microsoft JhengHei" pitchFamily="34" charset="-120"/>
              </a:rPr>
              <a:t>招聘要求</a:t>
            </a:r>
            <a:r>
              <a:rPr lang="en-US" altLang="zh-CN" sz="2200" b="1" smtClean="0">
                <a:solidFill>
                  <a:srgbClr val="0000FF"/>
                </a:solidFill>
                <a:latin typeface="Microsoft JhengHei" pitchFamily="34" charset="-120"/>
                <a:ea typeface="Microsoft JhengHei" pitchFamily="34" charset="-120"/>
              </a:rPr>
              <a:t>】</a:t>
            </a:r>
          </a:p>
          <a:p>
            <a:r>
              <a:rPr lang="zh-CN" altLang="en-US" sz="2200" smtClean="0">
                <a:solidFill>
                  <a:schemeClr val="tx2"/>
                </a:solidFill>
                <a:latin typeface="Microsoft JhengHei" pitchFamily="34" charset="-120"/>
                <a:ea typeface="Microsoft JhengHei" pitchFamily="34" charset="-120"/>
              </a:rPr>
              <a:t>模具设计与制造、机械设计（模具方向）、机电一体化</a:t>
            </a:r>
            <a:r>
              <a:rPr lang="zh-TW" altLang="en-US" sz="2200" smtClean="0">
                <a:solidFill>
                  <a:schemeClr val="tx2"/>
                </a:solidFill>
                <a:latin typeface="Microsoft JhengHei" pitchFamily="34" charset="-120"/>
                <a:ea typeface="Microsoft JhengHei" pitchFamily="34" charset="-120"/>
              </a:rPr>
              <a:t>等专业</a:t>
            </a:r>
            <a:endParaRPr lang="en-US" altLang="zh-CN" sz="2200" smtClean="0">
              <a:solidFill>
                <a:schemeClr val="tx2"/>
              </a:solidFill>
              <a:latin typeface="Microsoft JhengHei" pitchFamily="34" charset="-120"/>
              <a:ea typeface="Microsoft JhengHei" pitchFamily="34" charset="-120"/>
            </a:endParaRPr>
          </a:p>
          <a:p>
            <a:r>
              <a:rPr lang="zh-CN" altLang="en-US" sz="2200" smtClean="0">
                <a:solidFill>
                  <a:schemeClr val="tx2"/>
                </a:solidFill>
                <a:latin typeface="Microsoft JhengHei" pitchFamily="34" charset="-120"/>
                <a:ea typeface="Microsoft JhengHei" pitchFamily="34" charset="-120"/>
              </a:rPr>
              <a:t>性别不限，身体健康，专业知识扎实，思维清晰，活泼开朗，动手能力高，承压能力强，具有浓厚的学习意愿，且学习能力强，具有较强的沟通协调表达能力</a:t>
            </a:r>
            <a:endParaRPr lang="en-US" altLang="zh-TW" sz="2200" smtClean="0">
              <a:solidFill>
                <a:schemeClr val="tx2"/>
              </a:solidFill>
              <a:latin typeface="Microsoft JhengHei" pitchFamily="34" charset="-120"/>
              <a:ea typeface="Microsoft JhengHei" pitchFamily="34" charset="-120"/>
            </a:endParaRPr>
          </a:p>
          <a:p>
            <a:pPr>
              <a:buFont typeface="Wingdings" pitchFamily="2" charset="2"/>
              <a:buNone/>
            </a:pPr>
            <a:endParaRPr lang="zh-TW" altLang="en-US" sz="2200" smtClean="0">
              <a:solidFill>
                <a:srgbClr val="0000FF"/>
              </a:solidFill>
              <a:latin typeface="Microsoft JhengHei" pitchFamily="34" charset="-120"/>
              <a:ea typeface="Microsoft JhengHei" pitchFamily="34" charset="-120"/>
            </a:endParaRPr>
          </a:p>
        </p:txBody>
      </p:sp>
      <p:sp>
        <p:nvSpPr>
          <p:cNvPr id="4" name="圆角矩形 8"/>
          <p:cNvSpPr/>
          <p:nvPr/>
        </p:nvSpPr>
        <p:spPr>
          <a:xfrm>
            <a:off x="457200" y="381000"/>
            <a:ext cx="3505200" cy="523071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200" dirty="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招聘戰略</a:t>
            </a:r>
          </a:p>
        </p:txBody>
      </p:sp>
    </p:spTree>
  </p:cSld>
  <p:clrMapOvr>
    <a:masterClrMapping/>
  </p:clrMapOvr>
  <p:transition advClick="0" advTm="5000">
    <p:cover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91" name="WordArt 491"/>
          <p:cNvSpPr>
            <a:spLocks noChangeArrowheads="1" noChangeShapeType="1" noTextEdit="1"/>
          </p:cNvSpPr>
          <p:nvPr/>
        </p:nvSpPr>
        <p:spPr bwMode="gray">
          <a:xfrm>
            <a:off x="3556000" y="1739900"/>
            <a:ext cx="5222875" cy="7461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125"/>
              </a:avLst>
            </a:prstTxWarp>
          </a:bodyPr>
          <a:lstStyle/>
          <a:p>
            <a:r>
              <a:rPr lang="en-US" altLang="zh-CN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475E"/>
                    </a:gs>
                    <a:gs pos="100000">
                      <a:schemeClr val="accent1"/>
                    </a:gs>
                  </a:gsLst>
                  <a:lin ang="5400000" scaled="1"/>
                </a:gradFill>
                <a:effectLst>
                  <a:prstShdw prst="shdw13" dist="53882" dir="2700000">
                    <a:srgbClr val="000000">
                      <a:alpha val="50000"/>
                    </a:srgbClr>
                  </a:prstShdw>
                </a:effectLst>
                <a:latin typeface="Arial"/>
                <a:cs typeface="Arial"/>
              </a:rPr>
              <a:t>Thank You!</a:t>
            </a:r>
            <a:endParaRPr lang="zh-CN" altLang="en-US" sz="3600" kern="10">
              <a:ln w="25400">
                <a:solidFill>
                  <a:schemeClr val="bg1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475E"/>
                  </a:gs>
                  <a:gs pos="100000">
                    <a:schemeClr val="accent1"/>
                  </a:gs>
                </a:gsLst>
                <a:lin ang="5400000" scaled="1"/>
              </a:gradFill>
              <a:effectLst>
                <a:prstShdw prst="shdw13" dist="53882" dir="2700000">
                  <a:srgbClr val="000000">
                    <a:alpha val="50000"/>
                  </a:srgbClr>
                </a:prstShdw>
              </a:effectLst>
              <a:latin typeface="Arial"/>
              <a:cs typeface="Arial"/>
            </a:endParaRPr>
          </a:p>
        </p:txBody>
      </p:sp>
      <p:grpSp>
        <p:nvGrpSpPr>
          <p:cNvPr id="2" name="Group 512"/>
          <p:cNvGrpSpPr>
            <a:grpSpLocks/>
          </p:cNvGrpSpPr>
          <p:nvPr/>
        </p:nvGrpSpPr>
        <p:grpSpPr bwMode="auto">
          <a:xfrm>
            <a:off x="5932488" y="5632450"/>
            <a:ext cx="669925" cy="654050"/>
            <a:chOff x="4027" y="3016"/>
            <a:chExt cx="515" cy="505"/>
          </a:xfrm>
        </p:grpSpPr>
        <p:sp>
          <p:nvSpPr>
            <p:cNvPr id="26113" name="Oval 513"/>
            <p:cNvSpPr>
              <a:spLocks noChangeArrowheads="1"/>
            </p:cNvSpPr>
            <p:nvPr/>
          </p:nvSpPr>
          <p:spPr bwMode="gray">
            <a:xfrm>
              <a:off x="4027" y="3016"/>
              <a:ext cx="515" cy="50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44314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4314"/>
                    <a:invGamma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a typeface="SimSun" pitchFamily="2" charset="-122"/>
              </a:endParaRPr>
            </a:p>
          </p:txBody>
        </p:sp>
        <p:pic>
          <p:nvPicPr>
            <p:cNvPr id="98314" name="Picture 514" descr="sphere_highlight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gray">
            <a:xfrm>
              <a:off x="4046" y="3018"/>
              <a:ext cx="470" cy="2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oup 515"/>
          <p:cNvGrpSpPr>
            <a:grpSpLocks/>
          </p:cNvGrpSpPr>
          <p:nvPr/>
        </p:nvGrpSpPr>
        <p:grpSpPr bwMode="auto">
          <a:xfrm>
            <a:off x="7323138" y="5181600"/>
            <a:ext cx="349250" cy="339725"/>
            <a:chOff x="4027" y="3016"/>
            <a:chExt cx="515" cy="505"/>
          </a:xfrm>
        </p:grpSpPr>
        <p:sp>
          <p:nvSpPr>
            <p:cNvPr id="26116" name="Oval 516"/>
            <p:cNvSpPr>
              <a:spLocks noChangeArrowheads="1"/>
            </p:cNvSpPr>
            <p:nvPr/>
          </p:nvSpPr>
          <p:spPr bwMode="gray">
            <a:xfrm>
              <a:off x="4027" y="3016"/>
              <a:ext cx="515" cy="505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44314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4314"/>
                    <a:invGamma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a typeface="SimSun" pitchFamily="2" charset="-122"/>
              </a:endParaRPr>
            </a:p>
          </p:txBody>
        </p:sp>
        <p:pic>
          <p:nvPicPr>
            <p:cNvPr id="98312" name="Picture 517" descr="sphere_highlight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gray">
            <a:xfrm>
              <a:off x="4046" y="3018"/>
              <a:ext cx="470" cy="2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6119" name="Oval 519"/>
          <p:cNvSpPr>
            <a:spLocks noChangeArrowheads="1"/>
          </p:cNvSpPr>
          <p:nvPr/>
        </p:nvSpPr>
        <p:spPr bwMode="gray">
          <a:xfrm>
            <a:off x="152400" y="1828800"/>
            <a:ext cx="1905000" cy="1752600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76200" algn="ctr">
            <a:solidFill>
              <a:schemeClr val="bg1">
                <a:alpha val="70000"/>
              </a:schemeClr>
            </a:solidFill>
            <a:round/>
            <a:headEnd/>
            <a:tailEnd/>
          </a:ln>
          <a:effectLst>
            <a:outerShdw dist="107763" dir="2700000" algn="ctr" rotWithShape="0">
              <a:schemeClr val="tx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ea typeface="SimSun" pitchFamily="2" charset="-122"/>
            </a:endParaRPr>
          </a:p>
        </p:txBody>
      </p:sp>
      <p:sp>
        <p:nvSpPr>
          <p:cNvPr id="26120" name="Oval 520"/>
          <p:cNvSpPr>
            <a:spLocks noChangeArrowheads="1"/>
          </p:cNvSpPr>
          <p:nvPr/>
        </p:nvSpPr>
        <p:spPr bwMode="gray">
          <a:xfrm>
            <a:off x="1143000" y="4191000"/>
            <a:ext cx="1911350" cy="1892300"/>
          </a:xfrm>
          <a:prstGeom prst="ellipse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 w="57150" algn="ctr">
            <a:solidFill>
              <a:schemeClr val="bg1">
                <a:alpha val="70000"/>
              </a:schemeClr>
            </a:solidFill>
            <a:round/>
            <a:headEnd/>
            <a:tailEnd/>
          </a:ln>
          <a:effectLst>
            <a:outerShdw dist="107763" dir="2700000" algn="ctr" rotWithShape="0">
              <a:schemeClr val="tx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ea typeface="SimSun" pitchFamily="2" charset="-122"/>
            </a:endParaRPr>
          </a:p>
        </p:txBody>
      </p:sp>
      <p:sp>
        <p:nvSpPr>
          <p:cNvPr id="98310" name="Text Box 3"/>
          <p:cNvSpPr txBox="1">
            <a:spLocks noChangeArrowheads="1"/>
          </p:cNvSpPr>
          <p:nvPr/>
        </p:nvSpPr>
        <p:spPr bwMode="auto">
          <a:xfrm>
            <a:off x="685800" y="3048000"/>
            <a:ext cx="89471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4000">
                <a:solidFill>
                  <a:srgbClr val="0000FF"/>
                </a:solidFill>
                <a:latin typeface="隶书"/>
                <a:ea typeface="隶书"/>
                <a:cs typeface="隶书"/>
              </a:rPr>
              <a:t>加入优德</a:t>
            </a:r>
            <a:endParaRPr lang="en-US" altLang="zh-CN" sz="4000">
              <a:solidFill>
                <a:srgbClr val="0000FF"/>
              </a:solidFill>
              <a:latin typeface="隶书"/>
              <a:ea typeface="隶书"/>
              <a:cs typeface="隶书"/>
            </a:endParaRPr>
          </a:p>
          <a:p>
            <a:pPr algn="ctr"/>
            <a:r>
              <a:rPr lang="zh-CN" altLang="en-US" sz="4000">
                <a:solidFill>
                  <a:srgbClr val="0000FF"/>
                </a:solidFill>
                <a:latin typeface="隶书"/>
                <a:ea typeface="隶书"/>
                <a:cs typeface="隶书"/>
              </a:rPr>
              <a:t>实现个人与公司共赢</a:t>
            </a:r>
            <a:r>
              <a:rPr lang="zh-TW" altLang="en-US" sz="4000">
                <a:solidFill>
                  <a:srgbClr val="0000FF"/>
                </a:solidFill>
                <a:latin typeface="隶书"/>
                <a:ea typeface="隶书"/>
                <a:cs typeface="隶书"/>
              </a:rPr>
              <a:t>！</a:t>
            </a:r>
            <a:endParaRPr lang="zh-CN" altLang="en-US" sz="4000">
              <a:solidFill>
                <a:srgbClr val="0000FF"/>
              </a:solidFill>
              <a:latin typeface="隶书"/>
              <a:ea typeface="隶书"/>
              <a:cs typeface="隶书"/>
            </a:endParaRPr>
          </a:p>
        </p:txBody>
      </p:sp>
    </p:spTree>
  </p:cSld>
  <p:clrMapOvr>
    <a:masterClrMapping/>
  </p:clrMapOvr>
  <p:transition advClick="0" advTm="5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7" presetClass="path" presetSubtype="0" accel="50000" decel="5000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Motion origin="layout" path="M 0.0559 -0.10479 C 0.0559 -0.10456 0.05156 -0.05136 0.0401 -0.02661 C 0.02864 -0.00185 -0.00226 0.00462 -0.0184 -0.00579 " pathEditMode="relative" rAng="0" ptsTypes="fsf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" y="55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7" presetClass="path" presetSubtype="0" accel="50000" decel="5000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0.14236 -0.15476 C 0.14236 -0.15452 0.12535 -0.04603 0.10382 -0.01758 C 0.08229 0.01087 0.00382 0.02244 -0.0342 0.01874 " pathEditMode="relative" rAng="0" ptsTypes="fsf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8" y="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8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6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8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6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091" grpId="0" animBg="1"/>
      <p:bldP spid="26119" grpId="0" animBg="1"/>
      <p:bldP spid="261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8"/>
          <p:cNvSpPr/>
          <p:nvPr/>
        </p:nvSpPr>
        <p:spPr>
          <a:xfrm>
            <a:off x="381000" y="381000"/>
            <a:ext cx="3276600" cy="523071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200" dirty="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公司簡介</a:t>
            </a:r>
          </a:p>
        </p:txBody>
      </p:sp>
      <p:pic>
        <p:nvPicPr>
          <p:cNvPr id="66564" name="Picture 9" descr="2011"/>
          <p:cNvPicPr>
            <a:picLocks noChangeAspect="1" noChangeArrowheads="1"/>
          </p:cNvPicPr>
          <p:nvPr/>
        </p:nvPicPr>
        <p:blipFill>
          <a:blip r:embed="rId2"/>
          <a:srcRect t="4211" r="485" b="5225"/>
          <a:stretch>
            <a:fillRect/>
          </a:stretch>
        </p:blipFill>
        <p:spPr bwMode="auto">
          <a:xfrm>
            <a:off x="0" y="1371600"/>
            <a:ext cx="91440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65" name="文字方塊 7"/>
          <p:cNvSpPr txBox="1">
            <a:spLocks noChangeArrowheads="1"/>
          </p:cNvSpPr>
          <p:nvPr/>
        </p:nvSpPr>
        <p:spPr bwMode="auto">
          <a:xfrm>
            <a:off x="5722938" y="3073400"/>
            <a:ext cx="1219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500">
                <a:solidFill>
                  <a:srgbClr val="0000FF"/>
                </a:solidFill>
              </a:rPr>
              <a:t>第二工廠</a:t>
            </a:r>
            <a:endParaRPr lang="zh-TW" altLang="en-US" sz="1500">
              <a:solidFill>
                <a:srgbClr val="0000FF"/>
              </a:solidFill>
            </a:endParaRPr>
          </a:p>
        </p:txBody>
      </p:sp>
      <p:sp>
        <p:nvSpPr>
          <p:cNvPr id="66566" name="文字方塊 8"/>
          <p:cNvSpPr txBox="1">
            <a:spLocks noChangeArrowheads="1"/>
          </p:cNvSpPr>
          <p:nvPr/>
        </p:nvSpPr>
        <p:spPr bwMode="auto">
          <a:xfrm>
            <a:off x="3429000" y="3962400"/>
            <a:ext cx="1219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500">
                <a:solidFill>
                  <a:srgbClr val="0000FF"/>
                </a:solidFill>
              </a:rPr>
              <a:t>第一工廠</a:t>
            </a:r>
            <a:endParaRPr lang="zh-TW" altLang="en-US" sz="150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advClick="0" advTm="5000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0" y="1219200"/>
            <a:ext cx="5040313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zh-TW" altLang="en-US" sz="2800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部分</a:t>
            </a:r>
            <a:r>
              <a:rPr lang="zh-CN" altLang="en-US" sz="2800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生产设备</a:t>
            </a:r>
          </a:p>
        </p:txBody>
      </p:sp>
      <p:sp>
        <p:nvSpPr>
          <p:cNvPr id="67586" name="Rectangle 22"/>
          <p:cNvSpPr>
            <a:spLocks noChangeArrowheads="1"/>
          </p:cNvSpPr>
          <p:nvPr/>
        </p:nvSpPr>
        <p:spPr bwMode="auto">
          <a:xfrm>
            <a:off x="2362200" y="1295400"/>
            <a:ext cx="3163888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altLang="zh-CN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.</a:t>
            </a:r>
            <a:r>
              <a:rPr lang="zh-CN" altLang="en-US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精密无心磨床</a:t>
            </a:r>
          </a:p>
          <a:p>
            <a:pPr eaLnBrk="0" hangingPunct="0">
              <a:lnSpc>
                <a:spcPct val="90000"/>
              </a:lnSpc>
            </a:pPr>
            <a:endParaRPr lang="en-US" altLang="zh-CN">
              <a:solidFill>
                <a:srgbClr val="000066"/>
              </a:solidFill>
              <a:latin typeface="標楷體" pitchFamily="65" charset="-120"/>
              <a:ea typeface="標楷體" pitchFamily="65" charset="-120"/>
            </a:endParaRPr>
          </a:p>
          <a:p>
            <a:pPr eaLnBrk="0" hangingPunct="0">
              <a:lnSpc>
                <a:spcPct val="90000"/>
              </a:lnSpc>
            </a:pPr>
            <a:r>
              <a:rPr lang="en-US" altLang="zh-CN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.</a:t>
            </a:r>
            <a:r>
              <a:rPr lang="zh-CN" altLang="en-US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精密成型磨床</a:t>
            </a:r>
            <a:endParaRPr lang="en-US" altLang="zh-CN">
              <a:solidFill>
                <a:srgbClr val="000066"/>
              </a:solidFill>
              <a:latin typeface="標楷體" pitchFamily="65" charset="-120"/>
              <a:ea typeface="標楷體" pitchFamily="65" charset="-120"/>
            </a:endParaRPr>
          </a:p>
          <a:p>
            <a:pPr eaLnBrk="0" hangingPunct="0">
              <a:lnSpc>
                <a:spcPct val="90000"/>
              </a:lnSpc>
            </a:pPr>
            <a:endParaRPr lang="zh-CN" altLang="en-US">
              <a:solidFill>
                <a:srgbClr val="000066"/>
              </a:solidFill>
              <a:latin typeface="標楷體" pitchFamily="65" charset="-120"/>
              <a:ea typeface="標楷體" pitchFamily="65" charset="-120"/>
            </a:endParaRPr>
          </a:p>
          <a:p>
            <a:pPr eaLnBrk="0" hangingPunct="0">
              <a:lnSpc>
                <a:spcPct val="90000"/>
              </a:lnSpc>
            </a:pPr>
            <a:r>
              <a:rPr lang="en-US" altLang="zh-CN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.</a:t>
            </a:r>
            <a:r>
              <a:rPr lang="zh-CN" altLang="en-US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大平面磨床</a:t>
            </a:r>
            <a:endParaRPr lang="en-US" altLang="zh-CN">
              <a:solidFill>
                <a:srgbClr val="000066"/>
              </a:solidFill>
              <a:latin typeface="標楷體" pitchFamily="65" charset="-120"/>
              <a:ea typeface="標楷體" pitchFamily="65" charset="-120"/>
            </a:endParaRPr>
          </a:p>
          <a:p>
            <a:pPr eaLnBrk="0" hangingPunct="0">
              <a:lnSpc>
                <a:spcPct val="90000"/>
              </a:lnSpc>
            </a:pPr>
            <a:endParaRPr lang="zh-CN" altLang="en-US">
              <a:solidFill>
                <a:srgbClr val="000066"/>
              </a:solidFill>
              <a:latin typeface="標楷體" pitchFamily="65" charset="-120"/>
              <a:ea typeface="標楷體" pitchFamily="65" charset="-120"/>
            </a:endParaRPr>
          </a:p>
          <a:p>
            <a:pPr eaLnBrk="0" hangingPunct="0">
              <a:lnSpc>
                <a:spcPct val="90000"/>
              </a:lnSpc>
            </a:pPr>
            <a:r>
              <a:rPr lang="en-US" altLang="zh-CN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.</a:t>
            </a:r>
            <a:r>
              <a:rPr lang="zh-CN" altLang="en-US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精密顶心磨床</a:t>
            </a:r>
            <a:endParaRPr lang="en-US" altLang="zh-CN">
              <a:solidFill>
                <a:srgbClr val="000066"/>
              </a:solidFill>
              <a:latin typeface="標楷體" pitchFamily="65" charset="-120"/>
              <a:ea typeface="標楷體" pitchFamily="65" charset="-120"/>
            </a:endParaRPr>
          </a:p>
          <a:p>
            <a:pPr eaLnBrk="0" hangingPunct="0">
              <a:lnSpc>
                <a:spcPct val="90000"/>
              </a:lnSpc>
            </a:pPr>
            <a:endParaRPr lang="zh-CN" altLang="en-US">
              <a:solidFill>
                <a:srgbClr val="000066"/>
              </a:solidFill>
              <a:latin typeface="標楷體" pitchFamily="65" charset="-120"/>
              <a:ea typeface="標楷體" pitchFamily="65" charset="-120"/>
            </a:endParaRPr>
          </a:p>
          <a:p>
            <a:pPr eaLnBrk="0" hangingPunct="0">
              <a:lnSpc>
                <a:spcPct val="90000"/>
              </a:lnSpc>
            </a:pPr>
            <a:r>
              <a:rPr lang="en-US" altLang="zh-CN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.</a:t>
            </a:r>
            <a:r>
              <a:rPr lang="zh-CN" altLang="en-US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精密光学投影研磨机</a:t>
            </a:r>
            <a:r>
              <a:rPr lang="en-US" altLang="zh-CN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PG</a:t>
            </a:r>
          </a:p>
          <a:p>
            <a:pPr eaLnBrk="0" hangingPunct="0">
              <a:lnSpc>
                <a:spcPct val="90000"/>
              </a:lnSpc>
            </a:pPr>
            <a:endParaRPr lang="en-US" altLang="zh-CN">
              <a:solidFill>
                <a:srgbClr val="000066"/>
              </a:solidFill>
              <a:latin typeface="標楷體" pitchFamily="65" charset="-120"/>
              <a:ea typeface="標楷體" pitchFamily="65" charset="-120"/>
            </a:endParaRPr>
          </a:p>
          <a:p>
            <a:pPr eaLnBrk="0" hangingPunct="0">
              <a:lnSpc>
                <a:spcPct val="90000"/>
              </a:lnSpc>
            </a:pPr>
            <a:r>
              <a:rPr lang="en-US" altLang="zh-CN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.</a:t>
            </a:r>
            <a:r>
              <a:rPr lang="zh-CN" altLang="en-US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精密治具磨床</a:t>
            </a:r>
            <a:r>
              <a:rPr lang="en-US" altLang="zh-CN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JG</a:t>
            </a:r>
          </a:p>
          <a:p>
            <a:pPr eaLnBrk="0" hangingPunct="0">
              <a:lnSpc>
                <a:spcPct val="90000"/>
              </a:lnSpc>
            </a:pPr>
            <a:endParaRPr lang="en-US" altLang="zh-CN">
              <a:solidFill>
                <a:srgbClr val="000066"/>
              </a:solidFill>
              <a:latin typeface="標楷體" pitchFamily="65" charset="-120"/>
              <a:ea typeface="標楷體" pitchFamily="65" charset="-120"/>
            </a:endParaRPr>
          </a:p>
          <a:p>
            <a:pPr eaLnBrk="0" hangingPunct="0">
              <a:lnSpc>
                <a:spcPct val="90000"/>
              </a:lnSpc>
            </a:pPr>
            <a:r>
              <a:rPr lang="en-US" altLang="zh-CN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.</a:t>
            </a:r>
            <a:r>
              <a:rPr lang="zh-CN" altLang="en-US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精密卧式搪孔磨床</a:t>
            </a:r>
            <a:endParaRPr lang="en-US" altLang="zh-CN">
              <a:solidFill>
                <a:srgbClr val="000066"/>
              </a:solidFill>
              <a:latin typeface="標楷體" pitchFamily="65" charset="-120"/>
              <a:ea typeface="標楷體" pitchFamily="65" charset="-120"/>
            </a:endParaRPr>
          </a:p>
          <a:p>
            <a:pPr eaLnBrk="0" hangingPunct="0">
              <a:lnSpc>
                <a:spcPct val="90000"/>
              </a:lnSpc>
              <a:buFontTx/>
              <a:buChar char="•"/>
            </a:pPr>
            <a:endParaRPr lang="en-US" altLang="zh-TW">
              <a:solidFill>
                <a:srgbClr val="000066"/>
              </a:solidFill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67587" name="Text Box 23"/>
          <p:cNvSpPr txBox="1">
            <a:spLocks noChangeArrowheads="1"/>
          </p:cNvSpPr>
          <p:nvPr/>
        </p:nvSpPr>
        <p:spPr bwMode="auto">
          <a:xfrm>
            <a:off x="5348288" y="1371600"/>
            <a:ext cx="274955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.</a:t>
            </a:r>
            <a:r>
              <a:rPr lang="zh-CN" altLang="en-US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精密高速车床</a:t>
            </a:r>
            <a:endParaRPr lang="en-US" altLang="zh-CN">
              <a:solidFill>
                <a:srgbClr val="000066"/>
              </a:solidFill>
              <a:latin typeface="標楷體" pitchFamily="65" charset="-120"/>
              <a:ea typeface="標楷體" pitchFamily="65" charset="-120"/>
            </a:endParaRPr>
          </a:p>
          <a:p>
            <a:endParaRPr lang="zh-CN" altLang="en-US">
              <a:solidFill>
                <a:srgbClr val="000066"/>
              </a:solidFill>
              <a:latin typeface="標楷體" pitchFamily="65" charset="-120"/>
              <a:ea typeface="標楷體" pitchFamily="65" charset="-120"/>
            </a:endParaRPr>
          </a:p>
          <a:p>
            <a:r>
              <a:rPr lang="en-US" altLang="zh-CN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.</a:t>
            </a:r>
            <a:r>
              <a:rPr lang="zh-CN" altLang="en-US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数控车床</a:t>
            </a:r>
            <a:endParaRPr lang="en-US" altLang="zh-CN">
              <a:solidFill>
                <a:srgbClr val="000066"/>
              </a:solidFill>
              <a:latin typeface="標楷體" pitchFamily="65" charset="-120"/>
              <a:ea typeface="標楷體" pitchFamily="65" charset="-120"/>
            </a:endParaRPr>
          </a:p>
          <a:p>
            <a:endParaRPr lang="zh-CN" altLang="en-US">
              <a:solidFill>
                <a:srgbClr val="000066"/>
              </a:solidFill>
              <a:latin typeface="標楷體" pitchFamily="65" charset="-120"/>
              <a:ea typeface="標楷體" pitchFamily="65" charset="-120"/>
            </a:endParaRPr>
          </a:p>
          <a:p>
            <a:r>
              <a:rPr lang="en-US" altLang="zh-CN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.CNC</a:t>
            </a:r>
            <a:r>
              <a:rPr lang="zh-CN" altLang="en-US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加工中心</a:t>
            </a:r>
            <a:endParaRPr lang="en-US" altLang="zh-CN">
              <a:solidFill>
                <a:srgbClr val="000066"/>
              </a:solidFill>
              <a:latin typeface="標楷體" pitchFamily="65" charset="-120"/>
              <a:ea typeface="標楷體" pitchFamily="65" charset="-120"/>
            </a:endParaRPr>
          </a:p>
          <a:p>
            <a:endParaRPr lang="zh-CN" altLang="en-US">
              <a:solidFill>
                <a:srgbClr val="000066"/>
              </a:solidFill>
              <a:latin typeface="標楷體" pitchFamily="65" charset="-120"/>
              <a:ea typeface="標楷體" pitchFamily="65" charset="-120"/>
            </a:endParaRPr>
          </a:p>
          <a:p>
            <a:r>
              <a:rPr lang="en-US" altLang="zh-CN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.</a:t>
            </a:r>
            <a:r>
              <a:rPr lang="zh-CN" altLang="en-US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成型放电机</a:t>
            </a:r>
            <a:r>
              <a:rPr lang="en-US" altLang="zh-CN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EDM</a:t>
            </a:r>
          </a:p>
          <a:p>
            <a:endParaRPr lang="en-US" altLang="zh-CN">
              <a:solidFill>
                <a:srgbClr val="000066"/>
              </a:solidFill>
              <a:latin typeface="標楷體" pitchFamily="65" charset="-120"/>
              <a:ea typeface="標楷體" pitchFamily="65" charset="-120"/>
            </a:endParaRPr>
          </a:p>
          <a:p>
            <a:r>
              <a:rPr lang="en-US" altLang="zh-CN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.</a:t>
            </a:r>
            <a:r>
              <a:rPr lang="zh-CN" altLang="en-US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慢走丝线切割机</a:t>
            </a:r>
            <a:r>
              <a:rPr lang="en-US" altLang="zh-CN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W-EDM</a:t>
            </a:r>
          </a:p>
          <a:p>
            <a:endParaRPr lang="en-US" altLang="zh-CN">
              <a:solidFill>
                <a:srgbClr val="000066"/>
              </a:solidFill>
              <a:latin typeface="標楷體" pitchFamily="65" charset="-120"/>
              <a:ea typeface="標楷體" pitchFamily="65" charset="-120"/>
            </a:endParaRPr>
          </a:p>
          <a:p>
            <a:r>
              <a:rPr lang="en-US" altLang="zh-CN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.</a:t>
            </a:r>
            <a:r>
              <a:rPr lang="zh-CN" altLang="en-US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快走丝线切割机</a:t>
            </a:r>
          </a:p>
          <a:p>
            <a:endParaRPr lang="zh-CN" altLang="en-US">
              <a:solidFill>
                <a:srgbClr val="000066"/>
              </a:solidFill>
              <a:latin typeface="標楷體" pitchFamily="65" charset="-120"/>
              <a:ea typeface="標楷體" pitchFamily="65" charset="-120"/>
            </a:endParaRPr>
          </a:p>
        </p:txBody>
      </p:sp>
      <p:grpSp>
        <p:nvGrpSpPr>
          <p:cNvPr id="67588" name="组合 14"/>
          <p:cNvGrpSpPr>
            <a:grpSpLocks/>
          </p:cNvGrpSpPr>
          <p:nvPr/>
        </p:nvGrpSpPr>
        <p:grpSpPr bwMode="auto">
          <a:xfrm>
            <a:off x="577850" y="5153025"/>
            <a:ext cx="7967663" cy="1223963"/>
            <a:chOff x="577108" y="5026684"/>
            <a:chExt cx="7968552" cy="1223028"/>
          </a:xfrm>
        </p:grpSpPr>
        <p:pic>
          <p:nvPicPr>
            <p:cNvPr id="8" name="Picture 29" descr="057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716183" y="5026684"/>
              <a:ext cx="1865520" cy="121351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9" name="Picture 30" descr="DSCN0451 (Large)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77108" y="5028271"/>
              <a:ext cx="1835355" cy="1221441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0" name="Picture 31" descr="DSCN0455 (Large)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631562" y="5028271"/>
              <a:ext cx="1865521" cy="1221441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1" name="Picture 32" descr="0578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803978" y="5026684"/>
              <a:ext cx="1741682" cy="1205578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12" name="圆角矩形 8"/>
          <p:cNvSpPr/>
          <p:nvPr/>
        </p:nvSpPr>
        <p:spPr>
          <a:xfrm>
            <a:off x="381000" y="381000"/>
            <a:ext cx="3276600" cy="523071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20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公司简介</a:t>
            </a:r>
            <a:endParaRPr lang="zh-CN" altLang="en-US" sz="2200" dirty="0">
              <a:solidFill>
                <a:schemeClr val="bg1"/>
              </a:solidFill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ransition advClick="0" advTm="5000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381000" y="457200"/>
            <a:ext cx="3148215" cy="461775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40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昆山厂区车间现场</a:t>
            </a:r>
          </a:p>
        </p:txBody>
      </p:sp>
      <p:grpSp>
        <p:nvGrpSpPr>
          <p:cNvPr id="68612" name="Group 74"/>
          <p:cNvGrpSpPr>
            <a:grpSpLocks/>
          </p:cNvGrpSpPr>
          <p:nvPr/>
        </p:nvGrpSpPr>
        <p:grpSpPr bwMode="auto">
          <a:xfrm>
            <a:off x="236538" y="1219200"/>
            <a:ext cx="3649662" cy="900113"/>
            <a:chOff x="2496" y="672"/>
            <a:chExt cx="2058" cy="591"/>
          </a:xfrm>
        </p:grpSpPr>
        <p:sp>
          <p:nvSpPr>
            <p:cNvPr id="68626" name="AutoShape 14"/>
            <p:cNvSpPr>
              <a:spLocks noChangeArrowheads="1"/>
            </p:cNvSpPr>
            <p:nvPr/>
          </p:nvSpPr>
          <p:spPr bwMode="auto">
            <a:xfrm>
              <a:off x="2626" y="802"/>
              <a:ext cx="1838" cy="27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762F00"/>
                </a:gs>
                <a:gs pos="100000">
                  <a:srgbClr val="FF6600"/>
                </a:gs>
              </a:gsLst>
              <a:lin ang="5400000" scaled="1"/>
            </a:gradFill>
            <a:ln w="3175" algn="ctr">
              <a:solidFill>
                <a:schemeClr val="bg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zh-CN" altLang="en-US" b="0">
                <a:solidFill>
                  <a:srgbClr val="FF0000"/>
                </a:solidFill>
                <a:latin typeface="宋体" charset="-122"/>
              </a:endParaRPr>
            </a:p>
          </p:txBody>
        </p:sp>
        <p:sp>
          <p:nvSpPr>
            <p:cNvPr id="68627" name="Text Box 42"/>
            <p:cNvSpPr txBox="1">
              <a:spLocks noChangeArrowheads="1"/>
            </p:cNvSpPr>
            <p:nvPr/>
          </p:nvSpPr>
          <p:spPr bwMode="auto">
            <a:xfrm>
              <a:off x="2496" y="672"/>
              <a:ext cx="2058" cy="5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zh-CN" altLang="en-US">
                  <a:solidFill>
                    <a:schemeClr val="bg1"/>
                  </a:solidFill>
                  <a:latin typeface="黑体" pitchFamily="49" charset="-122"/>
                  <a:ea typeface="黑体" pitchFamily="49" charset="-122"/>
                </a:rPr>
                <a:t>办公楼</a:t>
              </a:r>
            </a:p>
          </p:txBody>
        </p:sp>
      </p:grpSp>
      <p:pic>
        <p:nvPicPr>
          <p:cNvPr id="69634" name="Picture 2" descr="C:\Documents and Settings\admin003\桌面\新資料夾 (2)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4663" y="1836738"/>
            <a:ext cx="3292475" cy="1973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68614" name="群組 26"/>
          <p:cNvGrpSpPr>
            <a:grpSpLocks/>
          </p:cNvGrpSpPr>
          <p:nvPr/>
        </p:nvGrpSpPr>
        <p:grpSpPr bwMode="auto">
          <a:xfrm>
            <a:off x="5032375" y="3962400"/>
            <a:ext cx="3124200" cy="2438400"/>
            <a:chOff x="454380" y="3886200"/>
            <a:chExt cx="3279420" cy="2575982"/>
          </a:xfrm>
        </p:grpSpPr>
        <p:sp>
          <p:nvSpPr>
            <p:cNvPr id="68624" name="AutoShape 14"/>
            <p:cNvSpPr>
              <a:spLocks noChangeArrowheads="1"/>
            </p:cNvSpPr>
            <p:nvPr/>
          </p:nvSpPr>
          <p:spPr bwMode="auto">
            <a:xfrm>
              <a:off x="460023" y="3886200"/>
              <a:ext cx="3273777" cy="46765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762F00"/>
                </a:gs>
                <a:gs pos="100000">
                  <a:srgbClr val="FF6600"/>
                </a:gs>
              </a:gsLst>
              <a:lin ang="5400000" scaled="1"/>
            </a:gradFill>
            <a:ln w="3175" algn="ctr">
              <a:solidFill>
                <a:schemeClr val="bg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r>
                <a:rPr lang="zh-CN" altLang="en-US">
                  <a:solidFill>
                    <a:schemeClr val="bg1"/>
                  </a:solidFill>
                  <a:latin typeface="黑体" pitchFamily="49" charset="-122"/>
                  <a:ea typeface="黑体" pitchFamily="49" charset="-122"/>
                </a:rPr>
                <a:t>      热处理车间</a:t>
              </a:r>
            </a:p>
          </p:txBody>
        </p:sp>
        <p:pic>
          <p:nvPicPr>
            <p:cNvPr id="25" name="Picture 3" descr="C:\Documents and Settings\admin003\桌面\新資料夾 (2)\20.JPG"/>
            <p:cNvPicPr>
              <a:picLocks noChangeAspect="1" noChangeArrowheads="1"/>
            </p:cNvPicPr>
            <p:nvPr/>
          </p:nvPicPr>
          <p:blipFill>
            <a:blip r:embed="rId3"/>
            <a:srcRect r="9091"/>
            <a:stretch>
              <a:fillRect/>
            </a:stretch>
          </p:blipFill>
          <p:spPr bwMode="auto">
            <a:xfrm>
              <a:off x="454380" y="4344041"/>
              <a:ext cx="3279420" cy="211814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68615" name="群組 27"/>
          <p:cNvGrpSpPr>
            <a:grpSpLocks/>
          </p:cNvGrpSpPr>
          <p:nvPr/>
        </p:nvGrpSpPr>
        <p:grpSpPr bwMode="auto">
          <a:xfrm>
            <a:off x="5021263" y="1365250"/>
            <a:ext cx="3132137" cy="2579688"/>
            <a:chOff x="5020734" y="1433688"/>
            <a:chExt cx="3132666" cy="2579511"/>
          </a:xfrm>
        </p:grpSpPr>
        <p:sp>
          <p:nvSpPr>
            <p:cNvPr id="68622" name="AutoShape 14"/>
            <p:cNvSpPr>
              <a:spLocks noChangeArrowheads="1"/>
            </p:cNvSpPr>
            <p:nvPr/>
          </p:nvSpPr>
          <p:spPr bwMode="auto">
            <a:xfrm>
              <a:off x="5020734" y="1433688"/>
              <a:ext cx="3132666" cy="44267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762F00"/>
                </a:gs>
                <a:gs pos="100000">
                  <a:srgbClr val="FF6600"/>
                </a:gs>
              </a:gsLst>
              <a:lin ang="5400000" scaled="1"/>
            </a:gradFill>
            <a:ln w="3175" algn="ctr">
              <a:solidFill>
                <a:schemeClr val="bg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zh-CN" altLang="en-US">
                  <a:solidFill>
                    <a:schemeClr val="bg1"/>
                  </a:solidFill>
                  <a:latin typeface="黑体" pitchFamily="49" charset="-122"/>
                  <a:ea typeface="黑体" pitchFamily="49" charset="-122"/>
                </a:rPr>
                <a:t>生产车间</a:t>
              </a:r>
            </a:p>
          </p:txBody>
        </p:sp>
        <p:pic>
          <p:nvPicPr>
            <p:cNvPr id="69636" name="Picture 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020734" y="1879745"/>
              <a:ext cx="3129490" cy="213345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68616" name="群組 32"/>
          <p:cNvGrpSpPr>
            <a:grpSpLocks/>
          </p:cNvGrpSpPr>
          <p:nvPr/>
        </p:nvGrpSpPr>
        <p:grpSpPr bwMode="auto">
          <a:xfrm>
            <a:off x="225425" y="3657600"/>
            <a:ext cx="3649663" cy="2765425"/>
            <a:chOff x="304800" y="3505200"/>
            <a:chExt cx="3649133" cy="2918178"/>
          </a:xfrm>
        </p:grpSpPr>
        <p:pic>
          <p:nvPicPr>
            <p:cNvPr id="69637" name="Picture 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19082" y="4136747"/>
              <a:ext cx="3352313" cy="2286631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</p:pic>
        <p:grpSp>
          <p:nvGrpSpPr>
            <p:cNvPr id="68619" name="Group 74"/>
            <p:cNvGrpSpPr>
              <a:grpSpLocks/>
            </p:cNvGrpSpPr>
            <p:nvPr/>
          </p:nvGrpSpPr>
          <p:grpSpPr bwMode="auto">
            <a:xfrm>
              <a:off x="304800" y="3505200"/>
              <a:ext cx="3649133" cy="899978"/>
              <a:chOff x="2496" y="672"/>
              <a:chExt cx="2058" cy="591"/>
            </a:xfrm>
          </p:grpSpPr>
          <p:sp>
            <p:nvSpPr>
              <p:cNvPr id="68620" name="AutoShape 14"/>
              <p:cNvSpPr>
                <a:spLocks noChangeArrowheads="1"/>
              </p:cNvSpPr>
              <p:nvPr/>
            </p:nvSpPr>
            <p:spPr bwMode="auto">
              <a:xfrm>
                <a:off x="2626" y="802"/>
                <a:ext cx="1838" cy="273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762F00"/>
                  </a:gs>
                  <a:gs pos="100000">
                    <a:srgbClr val="FF6600"/>
                  </a:gs>
                </a:gsLst>
                <a:lin ang="5400000" scaled="1"/>
              </a:gradFill>
              <a:ln w="3175" algn="ctr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zh-CN" altLang="en-US" b="0">
                  <a:solidFill>
                    <a:srgbClr val="FF0000"/>
                  </a:solidFill>
                  <a:latin typeface="宋体" charset="-122"/>
                </a:endParaRPr>
              </a:p>
            </p:txBody>
          </p:sp>
          <p:sp>
            <p:nvSpPr>
              <p:cNvPr id="68621" name="Text Box 42"/>
              <p:cNvSpPr txBox="1">
                <a:spLocks noChangeArrowheads="1"/>
              </p:cNvSpPr>
              <p:nvPr/>
            </p:nvSpPr>
            <p:spPr bwMode="auto">
              <a:xfrm>
                <a:off x="2496" y="672"/>
                <a:ext cx="2058" cy="5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r>
                  <a:rPr lang="zh-CN" altLang="en-US">
                    <a:solidFill>
                      <a:schemeClr val="bg1"/>
                    </a:solidFill>
                    <a:latin typeface="黑体" pitchFamily="49" charset="-122"/>
                    <a:ea typeface="黑体" pitchFamily="49" charset="-122"/>
                  </a:rPr>
                  <a:t>生产车间</a:t>
                </a:r>
              </a:p>
            </p:txBody>
          </p:sp>
        </p:grpSp>
      </p:grpSp>
      <p:pic>
        <p:nvPicPr>
          <p:cNvPr id="34" name="Picture 4" descr="C:\Documents and Settings\admin003\桌面\2.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95600" y="2819400"/>
            <a:ext cx="2905125" cy="1981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Click="0" advTm="5000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37"/>
          <p:cNvSpPr>
            <a:spLocks noChangeArrowheads="1"/>
          </p:cNvSpPr>
          <p:nvPr/>
        </p:nvSpPr>
        <p:spPr bwMode="auto">
          <a:xfrm>
            <a:off x="5638800" y="762000"/>
            <a:ext cx="22923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800">
                <a:solidFill>
                  <a:schemeClr val="bg1"/>
                </a:solidFill>
              </a:rPr>
              <a:t>Hu Jiawan Foundry</a:t>
            </a:r>
            <a:endParaRPr lang="zh-CN" altLang="en-US" sz="1800">
              <a:solidFill>
                <a:schemeClr val="bg1"/>
              </a:solidFill>
            </a:endParaRPr>
          </a:p>
        </p:txBody>
      </p:sp>
      <p:sp>
        <p:nvSpPr>
          <p:cNvPr id="3" name="圆角矩形 8"/>
          <p:cNvSpPr/>
          <p:nvPr/>
        </p:nvSpPr>
        <p:spPr>
          <a:xfrm>
            <a:off x="609600" y="381000"/>
            <a:ext cx="3505200" cy="523071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200" dirty="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產品介紹</a:t>
            </a:r>
          </a:p>
        </p:txBody>
      </p:sp>
      <p:sp>
        <p:nvSpPr>
          <p:cNvPr id="4" name="Text Box 25"/>
          <p:cNvSpPr txBox="1">
            <a:spLocks noChangeArrowheads="1"/>
          </p:cNvSpPr>
          <p:nvPr/>
        </p:nvSpPr>
        <p:spPr bwMode="auto">
          <a:xfrm>
            <a:off x="1524000" y="3338513"/>
            <a:ext cx="3479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DFKai-SB" pitchFamily="65" charset="-120"/>
                <a:ea typeface="DFKai-SB" pitchFamily="65" charset="-120"/>
              </a:rPr>
              <a:t>各类通用模具零部件</a:t>
            </a:r>
            <a:endParaRPr lang="zh-CN" altLang="en-US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DFKai-SB" pitchFamily="65" charset="-120"/>
              <a:ea typeface="DFKai-SB" pitchFamily="65" charset="-120"/>
            </a:endParaRPr>
          </a:p>
        </p:txBody>
      </p:sp>
      <p:sp>
        <p:nvSpPr>
          <p:cNvPr id="5" name="Text Box 26"/>
          <p:cNvSpPr txBox="1">
            <a:spLocks noChangeArrowheads="1"/>
          </p:cNvSpPr>
          <p:nvPr/>
        </p:nvSpPr>
        <p:spPr bwMode="auto">
          <a:xfrm>
            <a:off x="5219700" y="3338513"/>
            <a:ext cx="24479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DFKai-SB" pitchFamily="65" charset="-120"/>
                <a:ea typeface="DFKai-SB" pitchFamily="65" charset="-120"/>
              </a:rPr>
              <a:t>汽车模具零部件</a:t>
            </a:r>
            <a:endParaRPr lang="zh-CN" altLang="en-US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DFKai-SB" pitchFamily="65" charset="-120"/>
              <a:ea typeface="DFKai-SB" pitchFamily="65" charset="-120"/>
            </a:endParaRPr>
          </a:p>
        </p:txBody>
      </p:sp>
      <p:sp>
        <p:nvSpPr>
          <p:cNvPr id="6" name="Text Box 27"/>
          <p:cNvSpPr txBox="1">
            <a:spLocks noChangeArrowheads="1"/>
          </p:cNvSpPr>
          <p:nvPr/>
        </p:nvSpPr>
        <p:spPr bwMode="auto">
          <a:xfrm>
            <a:off x="1793875" y="5522913"/>
            <a:ext cx="2089150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DFKai-SB" pitchFamily="65" charset="-120"/>
                <a:ea typeface="DFKai-SB" pitchFamily="65" charset="-120"/>
              </a:rPr>
              <a:t>自动机零部件</a:t>
            </a:r>
            <a:endParaRPr lang="zh-CN" altLang="en-US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DFKai-SB" pitchFamily="65" charset="-120"/>
              <a:ea typeface="DFKai-SB" pitchFamily="65" charset="-120"/>
            </a:endParaRPr>
          </a:p>
        </p:txBody>
      </p:sp>
      <p:sp>
        <p:nvSpPr>
          <p:cNvPr id="7" name="Text Box 28"/>
          <p:cNvSpPr txBox="1">
            <a:spLocks noChangeArrowheads="1"/>
          </p:cNvSpPr>
          <p:nvPr/>
        </p:nvSpPr>
        <p:spPr bwMode="auto">
          <a:xfrm>
            <a:off x="5300663" y="5522913"/>
            <a:ext cx="2584450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DFKai-SB" pitchFamily="65" charset="-120"/>
                <a:ea typeface="DFKai-SB" pitchFamily="65" charset="-120"/>
              </a:rPr>
              <a:t>客户定制零件</a:t>
            </a:r>
            <a:endParaRPr lang="zh-CN" altLang="en-US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DFKai-SB" pitchFamily="65" charset="-120"/>
              <a:ea typeface="DFKai-SB" pitchFamily="65" charset="-120"/>
            </a:endParaRPr>
          </a:p>
        </p:txBody>
      </p:sp>
      <p:pic>
        <p:nvPicPr>
          <p:cNvPr id="8" name="Picture 30" descr="06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67300" y="1873250"/>
            <a:ext cx="2744788" cy="15113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31" descr="063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98525" y="1831975"/>
            <a:ext cx="2782888" cy="1552575"/>
          </a:xfrm>
          <a:prstGeom prst="rect">
            <a:avLst/>
          </a:prstGeom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35" descr="0623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0113" y="3889375"/>
            <a:ext cx="2782887" cy="168116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36" descr="063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6825" y="3921125"/>
            <a:ext cx="2733675" cy="16494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advClick="0" advTm="5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ext Box 45"/>
          <p:cNvSpPr txBox="1">
            <a:spLocks noChangeArrowheads="1"/>
          </p:cNvSpPr>
          <p:nvPr/>
        </p:nvSpPr>
        <p:spPr bwMode="auto">
          <a:xfrm>
            <a:off x="838200" y="3594100"/>
            <a:ext cx="1708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000066"/>
                </a:solidFill>
                <a:latin typeface="新細明體" pitchFamily="18" charset="-120"/>
              </a:rPr>
              <a:t>冲孔组件部品</a:t>
            </a:r>
            <a:endParaRPr lang="en-US" altLang="zh-CN">
              <a:solidFill>
                <a:srgbClr val="000066"/>
              </a:solidFill>
              <a:latin typeface="新細明體" pitchFamily="18" charset="-120"/>
            </a:endParaRPr>
          </a:p>
        </p:txBody>
      </p:sp>
      <p:sp>
        <p:nvSpPr>
          <p:cNvPr id="70658" name="Text Box 46"/>
          <p:cNvSpPr txBox="1">
            <a:spLocks noChangeArrowheads="1"/>
          </p:cNvSpPr>
          <p:nvPr/>
        </p:nvSpPr>
        <p:spPr bwMode="auto">
          <a:xfrm>
            <a:off x="5484813" y="3679825"/>
            <a:ext cx="23050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000066"/>
                </a:solidFill>
                <a:latin typeface="新細明體" pitchFamily="18" charset="-120"/>
              </a:rPr>
              <a:t>氮气弹簧部品</a:t>
            </a:r>
            <a:endParaRPr lang="en-US" altLang="zh-CN">
              <a:solidFill>
                <a:srgbClr val="000066"/>
              </a:solidFill>
              <a:latin typeface="新細明體" pitchFamily="18" charset="-120"/>
            </a:endParaRPr>
          </a:p>
        </p:txBody>
      </p:sp>
      <p:pic>
        <p:nvPicPr>
          <p:cNvPr id="70659" name="Picture 50" descr="06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4088" y="2095500"/>
            <a:ext cx="2232025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0" name="Picture 51" descr="06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4813" y="2108200"/>
            <a:ext cx="2232025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47"/>
          <p:cNvSpPr>
            <a:spLocks noChangeArrowheads="1"/>
          </p:cNvSpPr>
          <p:nvPr/>
        </p:nvSpPr>
        <p:spPr bwMode="auto">
          <a:xfrm>
            <a:off x="882650" y="1447800"/>
            <a:ext cx="4392613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zh-CN" altLang="en-US" sz="3200" u="sng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汽车模具零部件（一）</a:t>
            </a:r>
          </a:p>
        </p:txBody>
      </p:sp>
      <p:sp>
        <p:nvSpPr>
          <p:cNvPr id="70662" name="Rectangle 11"/>
          <p:cNvSpPr>
            <a:spLocks noChangeArrowheads="1"/>
          </p:cNvSpPr>
          <p:nvPr/>
        </p:nvSpPr>
        <p:spPr bwMode="auto">
          <a:xfrm>
            <a:off x="984250" y="5776913"/>
            <a:ext cx="1962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000066"/>
                </a:solidFill>
                <a:latin typeface="新細明體" pitchFamily="18" charset="-120"/>
              </a:rPr>
              <a:t>滑动与导向部品</a:t>
            </a:r>
          </a:p>
        </p:txBody>
      </p:sp>
      <p:sp>
        <p:nvSpPr>
          <p:cNvPr id="70663" name="Rectangle 12"/>
          <p:cNvSpPr>
            <a:spLocks noChangeArrowheads="1"/>
          </p:cNvSpPr>
          <p:nvPr/>
        </p:nvSpPr>
        <p:spPr bwMode="auto">
          <a:xfrm>
            <a:off x="5441950" y="5870575"/>
            <a:ext cx="1266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>
                <a:latin typeface="新細明體" pitchFamily="18" charset="-120"/>
              </a:rPr>
              <a:t> </a:t>
            </a:r>
            <a:r>
              <a:rPr lang="zh-CN" altLang="en-US">
                <a:solidFill>
                  <a:srgbClr val="000066"/>
                </a:solidFill>
                <a:latin typeface="新細明體" pitchFamily="18" charset="-120"/>
              </a:rPr>
              <a:t>斜楔部品</a:t>
            </a:r>
            <a:endParaRPr lang="zh-TW" altLang="en-US">
              <a:solidFill>
                <a:srgbClr val="000066"/>
              </a:solidFill>
              <a:latin typeface="新細明體" pitchFamily="18" charset="-120"/>
            </a:endParaRPr>
          </a:p>
        </p:txBody>
      </p:sp>
      <p:pic>
        <p:nvPicPr>
          <p:cNvPr id="12" name="Picture 15" descr="063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84813" y="4108450"/>
            <a:ext cx="2303462" cy="174625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6" descr="061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84250" y="4251325"/>
            <a:ext cx="2303463" cy="15367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圆角矩形 8"/>
          <p:cNvSpPr/>
          <p:nvPr/>
        </p:nvSpPr>
        <p:spPr>
          <a:xfrm>
            <a:off x="609600" y="381000"/>
            <a:ext cx="3505200" cy="523071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20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产品介绍</a:t>
            </a:r>
            <a:endParaRPr lang="zh-CN" altLang="en-US" sz="2200" dirty="0">
              <a:solidFill>
                <a:schemeClr val="bg1"/>
              </a:solidFill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ransition advClick="0" advTm="5000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AutoShape 8"/>
          <p:cNvSpPr>
            <a:spLocks noChangeAspect="1" noChangeArrowheads="1" noTextEdit="1"/>
          </p:cNvSpPr>
          <p:nvPr/>
        </p:nvSpPr>
        <p:spPr bwMode="gray">
          <a:xfrm flipH="1">
            <a:off x="5021263" y="2438400"/>
            <a:ext cx="909637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609600" y="381000"/>
            <a:ext cx="3505200" cy="523071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20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发展历程</a:t>
            </a:r>
            <a:endParaRPr lang="zh-CN" altLang="en-US" sz="2200" dirty="0">
              <a:solidFill>
                <a:schemeClr val="bg1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71685" name="Text Box 42"/>
          <p:cNvSpPr txBox="1">
            <a:spLocks noChangeArrowheads="1"/>
          </p:cNvSpPr>
          <p:nvPr/>
        </p:nvSpPr>
        <p:spPr bwMode="auto">
          <a:xfrm>
            <a:off x="2366963" y="1676400"/>
            <a:ext cx="53149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1982</a:t>
            </a:r>
            <a:r>
              <a:rPr lang="zh-CN" altLang="en-US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年  台湾产～优德精密工业股份有限公司</a:t>
            </a:r>
          </a:p>
        </p:txBody>
      </p:sp>
      <p:sp>
        <p:nvSpPr>
          <p:cNvPr id="71686" name="Text Box 43"/>
          <p:cNvSpPr txBox="1">
            <a:spLocks noChangeArrowheads="1"/>
          </p:cNvSpPr>
          <p:nvPr/>
        </p:nvSpPr>
        <p:spPr bwMode="auto">
          <a:xfrm>
            <a:off x="2444750" y="4310063"/>
            <a:ext cx="55705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2000</a:t>
            </a:r>
            <a:r>
              <a:rPr lang="zh-CN" altLang="en-US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年  中国厂～优德精密工业</a:t>
            </a:r>
            <a:r>
              <a:rPr lang="en-US" altLang="zh-CN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(</a:t>
            </a:r>
            <a:r>
              <a:rPr lang="zh-CN" altLang="en-US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昆山</a:t>
            </a:r>
            <a:r>
              <a:rPr lang="en-US" altLang="zh-CN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)</a:t>
            </a:r>
            <a:r>
              <a:rPr lang="zh-CN" altLang="en-US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有限公司</a:t>
            </a:r>
          </a:p>
        </p:txBody>
      </p:sp>
      <p:sp>
        <p:nvSpPr>
          <p:cNvPr id="71687" name="Text Box 44"/>
          <p:cNvSpPr txBox="1">
            <a:spLocks noChangeArrowheads="1"/>
          </p:cNvSpPr>
          <p:nvPr/>
        </p:nvSpPr>
        <p:spPr bwMode="auto">
          <a:xfrm>
            <a:off x="2411413" y="2852738"/>
            <a:ext cx="55705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1989</a:t>
            </a:r>
            <a:r>
              <a:rPr lang="zh-CN" altLang="en-US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年  马来西亚～美嘉优德精密工业有限公司</a:t>
            </a:r>
          </a:p>
        </p:txBody>
      </p:sp>
      <p:sp>
        <p:nvSpPr>
          <p:cNvPr id="71688" name="Text Box 45"/>
          <p:cNvSpPr txBox="1">
            <a:spLocks noChangeArrowheads="1"/>
          </p:cNvSpPr>
          <p:nvPr/>
        </p:nvSpPr>
        <p:spPr bwMode="auto">
          <a:xfrm>
            <a:off x="2411413" y="3578225"/>
            <a:ext cx="53149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1995</a:t>
            </a:r>
            <a:r>
              <a:rPr lang="zh-CN" altLang="en-US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年  马来西亚～优钢热处理工业有限公司</a:t>
            </a:r>
          </a:p>
        </p:txBody>
      </p:sp>
      <p:sp>
        <p:nvSpPr>
          <p:cNvPr id="71689" name="Text Box 46"/>
          <p:cNvSpPr txBox="1">
            <a:spLocks noChangeArrowheads="1"/>
          </p:cNvSpPr>
          <p:nvPr/>
        </p:nvSpPr>
        <p:spPr bwMode="auto">
          <a:xfrm>
            <a:off x="2411413" y="3217863"/>
            <a:ext cx="45450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1994</a:t>
            </a:r>
            <a:r>
              <a:rPr lang="zh-CN" altLang="en-US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年  马来西亚～德雅企业有限公司</a:t>
            </a:r>
          </a:p>
        </p:txBody>
      </p:sp>
      <p:pic>
        <p:nvPicPr>
          <p:cNvPr id="16" name="Picture 12" descr="carboncopy.rubeus.org/image/Flag-Malaysia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550" y="2941638"/>
            <a:ext cx="1079500" cy="70961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13" descr="Taiwan fla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71550" y="1708150"/>
            <a:ext cx="1079500" cy="71913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8" name="Picture 14" descr="232795906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84250" y="4459288"/>
            <a:ext cx="1066800" cy="7112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1693" name="Text Box 43"/>
          <p:cNvSpPr txBox="1">
            <a:spLocks noChangeArrowheads="1"/>
          </p:cNvSpPr>
          <p:nvPr/>
        </p:nvSpPr>
        <p:spPr bwMode="auto">
          <a:xfrm>
            <a:off x="2451100" y="4649788"/>
            <a:ext cx="50577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2006</a:t>
            </a:r>
            <a:r>
              <a:rPr lang="zh-CN" altLang="en-US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年  中国厂～广州营业所、重庆营业所</a:t>
            </a:r>
          </a:p>
        </p:txBody>
      </p:sp>
      <p:sp>
        <p:nvSpPr>
          <p:cNvPr id="71694" name="Text Box 43"/>
          <p:cNvSpPr txBox="1">
            <a:spLocks noChangeArrowheads="1"/>
          </p:cNvSpPr>
          <p:nvPr/>
        </p:nvSpPr>
        <p:spPr bwMode="auto">
          <a:xfrm>
            <a:off x="2451100" y="5010150"/>
            <a:ext cx="50577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2007</a:t>
            </a:r>
            <a:r>
              <a:rPr lang="zh-CN" altLang="en-US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年  中国厂～天津营业所、武汉营业所</a:t>
            </a:r>
          </a:p>
        </p:txBody>
      </p:sp>
      <p:sp>
        <p:nvSpPr>
          <p:cNvPr id="71695" name="Text Box 43"/>
          <p:cNvSpPr txBox="1">
            <a:spLocks noChangeArrowheads="1"/>
          </p:cNvSpPr>
          <p:nvPr/>
        </p:nvSpPr>
        <p:spPr bwMode="auto">
          <a:xfrm>
            <a:off x="2451100" y="5370513"/>
            <a:ext cx="32623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2009</a:t>
            </a:r>
            <a:r>
              <a:rPr lang="zh-CN" altLang="en-US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年  中国厂～东莞分厂</a:t>
            </a:r>
          </a:p>
          <a:p>
            <a:endParaRPr lang="en-US" altLang="zh-CN"/>
          </a:p>
        </p:txBody>
      </p:sp>
      <p:sp>
        <p:nvSpPr>
          <p:cNvPr id="71696" name="Text Box 43"/>
          <p:cNvSpPr txBox="1">
            <a:spLocks noChangeArrowheads="1"/>
          </p:cNvSpPr>
          <p:nvPr/>
        </p:nvSpPr>
        <p:spPr bwMode="auto">
          <a:xfrm>
            <a:off x="2460625" y="5680075"/>
            <a:ext cx="3406775" cy="163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2011</a:t>
            </a:r>
            <a:r>
              <a:rPr lang="zh-CN" altLang="en-US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年  中国厂～天津分厂</a:t>
            </a:r>
            <a:endParaRPr lang="en-US" altLang="zh-CN">
              <a:solidFill>
                <a:srgbClr val="000066"/>
              </a:solidFill>
              <a:latin typeface="標楷體" pitchFamily="65" charset="-120"/>
              <a:ea typeface="標楷體" pitchFamily="65" charset="-120"/>
            </a:endParaRPr>
          </a:p>
          <a:p>
            <a:r>
              <a:rPr lang="en-US" altLang="zh-CN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2013</a:t>
            </a:r>
            <a:r>
              <a:rPr lang="zh-CN" altLang="en-US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年  中国厂～武汉分厂</a:t>
            </a:r>
            <a:endParaRPr lang="en-US" altLang="zh-CN">
              <a:solidFill>
                <a:srgbClr val="000066"/>
              </a:solidFill>
              <a:latin typeface="標楷體" pitchFamily="65" charset="-120"/>
              <a:ea typeface="標楷體" pitchFamily="65" charset="-120"/>
            </a:endParaRPr>
          </a:p>
          <a:p>
            <a:endParaRPr lang="en-US" altLang="zh-CN">
              <a:solidFill>
                <a:srgbClr val="000066"/>
              </a:solidFill>
              <a:latin typeface="標楷體" pitchFamily="65" charset="-120"/>
              <a:ea typeface="標楷體" pitchFamily="65" charset="-120"/>
            </a:endParaRPr>
          </a:p>
          <a:p>
            <a:endParaRPr lang="zh-CN" altLang="en-US">
              <a:solidFill>
                <a:srgbClr val="000066"/>
              </a:solidFill>
              <a:latin typeface="標楷體" pitchFamily="65" charset="-120"/>
              <a:ea typeface="標楷體" pitchFamily="65" charset="-120"/>
            </a:endParaRPr>
          </a:p>
          <a:p>
            <a:endParaRPr lang="en-US" altLang="zh-CN"/>
          </a:p>
        </p:txBody>
      </p:sp>
    </p:spTree>
  </p:cSld>
  <p:clrMapOvr>
    <a:masterClrMapping/>
  </p:clrMapOvr>
  <p:transition advClick="0" advTm="5000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db2004100l">
  <a:themeElements>
    <a:clrScheme name="cdb2004100l 1">
      <a:dk1>
        <a:srgbClr val="29698D"/>
      </a:dk1>
      <a:lt1>
        <a:srgbClr val="FFFFFF"/>
      </a:lt1>
      <a:dk2>
        <a:srgbClr val="000000"/>
      </a:dk2>
      <a:lt2>
        <a:srgbClr val="D6E1E2"/>
      </a:lt2>
      <a:accent1>
        <a:srgbClr val="0099CC"/>
      </a:accent1>
      <a:accent2>
        <a:srgbClr val="FF9933"/>
      </a:accent2>
      <a:accent3>
        <a:srgbClr val="FFFFFF"/>
      </a:accent3>
      <a:accent4>
        <a:srgbClr val="215978"/>
      </a:accent4>
      <a:accent5>
        <a:srgbClr val="AACAE2"/>
      </a:accent5>
      <a:accent6>
        <a:srgbClr val="E78A2D"/>
      </a:accent6>
      <a:hlink>
        <a:srgbClr val="33CCCC"/>
      </a:hlink>
      <a:folHlink>
        <a:srgbClr val="83A6A7"/>
      </a:folHlink>
    </a:clrScheme>
    <a:fontScheme name="cdb2004100l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db2004100l 1">
        <a:dk1>
          <a:srgbClr val="29698D"/>
        </a:dk1>
        <a:lt1>
          <a:srgbClr val="FFFFFF"/>
        </a:lt1>
        <a:dk2>
          <a:srgbClr val="000000"/>
        </a:dk2>
        <a:lt2>
          <a:srgbClr val="D6E1E2"/>
        </a:lt2>
        <a:accent1>
          <a:srgbClr val="0099CC"/>
        </a:accent1>
        <a:accent2>
          <a:srgbClr val="FF9933"/>
        </a:accent2>
        <a:accent3>
          <a:srgbClr val="FFFFFF"/>
        </a:accent3>
        <a:accent4>
          <a:srgbClr val="215978"/>
        </a:accent4>
        <a:accent5>
          <a:srgbClr val="AACAE2"/>
        </a:accent5>
        <a:accent6>
          <a:srgbClr val="E78A2D"/>
        </a:accent6>
        <a:hlink>
          <a:srgbClr val="33CCCC"/>
        </a:hlink>
        <a:folHlink>
          <a:srgbClr val="83A6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00l 2">
        <a:dk1>
          <a:srgbClr val="592C0D"/>
        </a:dk1>
        <a:lt1>
          <a:srgbClr val="FFFFFF"/>
        </a:lt1>
        <a:dk2>
          <a:srgbClr val="000000"/>
        </a:dk2>
        <a:lt2>
          <a:srgbClr val="C0C0C0"/>
        </a:lt2>
        <a:accent1>
          <a:srgbClr val="5B9569"/>
        </a:accent1>
        <a:accent2>
          <a:srgbClr val="5D8FC1"/>
        </a:accent2>
        <a:accent3>
          <a:srgbClr val="FFFFFF"/>
        </a:accent3>
        <a:accent4>
          <a:srgbClr val="4B2409"/>
        </a:accent4>
        <a:accent5>
          <a:srgbClr val="B5C8B9"/>
        </a:accent5>
        <a:accent6>
          <a:srgbClr val="5381AF"/>
        </a:accent6>
        <a:hlink>
          <a:srgbClr val="C5C059"/>
        </a:hlink>
        <a:folHlink>
          <a:srgbClr val="999C9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00l 3">
        <a:dk1>
          <a:srgbClr val="1D528D"/>
        </a:dk1>
        <a:lt1>
          <a:srgbClr val="FFFFFF"/>
        </a:lt1>
        <a:dk2>
          <a:srgbClr val="000000"/>
        </a:dk2>
        <a:lt2>
          <a:srgbClr val="DDDDDD"/>
        </a:lt2>
        <a:accent1>
          <a:srgbClr val="2F85F7"/>
        </a:accent1>
        <a:accent2>
          <a:srgbClr val="FF9900"/>
        </a:accent2>
        <a:accent3>
          <a:srgbClr val="FFFFFF"/>
        </a:accent3>
        <a:accent4>
          <a:srgbClr val="174578"/>
        </a:accent4>
        <a:accent5>
          <a:srgbClr val="ADC2FA"/>
        </a:accent5>
        <a:accent6>
          <a:srgbClr val="E78A00"/>
        </a:accent6>
        <a:hlink>
          <a:srgbClr val="5AD9F2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5499</TotalTime>
  <Words>1628</Words>
  <Application>Microsoft Office PowerPoint</Application>
  <PresentationFormat>全屏显示(4:3)</PresentationFormat>
  <Paragraphs>233</Paragraphs>
  <Slides>31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演示文稿设计模板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46" baseType="lpstr">
      <vt:lpstr>Arial</vt:lpstr>
      <vt:lpstr>宋体</vt:lpstr>
      <vt:lpstr>Verdana</vt:lpstr>
      <vt:lpstr>Wingdings</vt:lpstr>
      <vt:lpstr>Calibri</vt:lpstr>
      <vt:lpstr>黑体</vt:lpstr>
      <vt:lpstr>標楷體</vt:lpstr>
      <vt:lpstr>新細明體</vt:lpstr>
      <vt:lpstr>Times New Roman</vt:lpstr>
      <vt:lpstr>Microsoft JhengHei</vt:lpstr>
      <vt:lpstr>隶书</vt:lpstr>
      <vt:lpstr>cdb2004100l</vt:lpstr>
      <vt:lpstr>cdb2004100l</vt:lpstr>
      <vt:lpstr>cdb2004100l</vt:lpstr>
      <vt:lpstr>CorelDRAW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</vt:vector>
  </TitlesOfParts>
  <Company>GuildDesign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ThemeGallery.com</dc:creator>
  <cp:lastModifiedBy>dell</cp:lastModifiedBy>
  <cp:revision>498</cp:revision>
  <dcterms:created xsi:type="dcterms:W3CDTF">2005-02-23T01:15:44Z</dcterms:created>
  <dcterms:modified xsi:type="dcterms:W3CDTF">2013-05-15T00:47:00Z</dcterms:modified>
</cp:coreProperties>
</file>