
<file path=[Content_Types].xml><?xml version="1.0" encoding="utf-8"?>
<Types xmlns="http://schemas.openxmlformats.org/package/2006/content-types">
  <Default Extension="wdp" ContentType="image/vnd.ms-photo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3" r:id="rId3"/>
  </p:sldMasterIdLst>
  <p:notesMasterIdLst>
    <p:notesMasterId r:id="rId6"/>
  </p:notesMasterIdLst>
  <p:sldIdLst>
    <p:sldId id="433" r:id="rId4"/>
    <p:sldId id="397" r:id="rId5"/>
    <p:sldId id="380" r:id="rId7"/>
    <p:sldId id="428" r:id="rId8"/>
    <p:sldId id="403" r:id="rId9"/>
    <p:sldId id="371" r:id="rId10"/>
    <p:sldId id="346" r:id="rId11"/>
    <p:sldId id="353" r:id="rId12"/>
    <p:sldId id="420" r:id="rId13"/>
    <p:sldId id="427" r:id="rId14"/>
    <p:sldId id="415" r:id="rId15"/>
    <p:sldId id="350" r:id="rId16"/>
    <p:sldId id="292" r:id="rId17"/>
    <p:sldId id="431" r:id="rId18"/>
    <p:sldId id="429" r:id="rId19"/>
    <p:sldId id="379" r:id="rId20"/>
    <p:sldId id="404" r:id="rId21"/>
    <p:sldId id="406" r:id="rId22"/>
    <p:sldId id="418" r:id="rId23"/>
    <p:sldId id="388" r:id="rId24"/>
    <p:sldId id="408" r:id="rId25"/>
    <p:sldId id="389" r:id="rId26"/>
    <p:sldId id="385" r:id="rId27"/>
    <p:sldId id="430" r:id="rId28"/>
    <p:sldId id="440" r:id="rId29"/>
    <p:sldId id="434" r:id="rId30"/>
    <p:sldId id="435" r:id="rId31"/>
    <p:sldId id="442" r:id="rId32"/>
    <p:sldId id="436" r:id="rId33"/>
    <p:sldId id="437" r:id="rId34"/>
    <p:sldId id="438" r:id="rId35"/>
    <p:sldId id="412" r:id="rId36"/>
    <p:sldId id="309" r:id="rId37"/>
    <p:sldId id="365" r:id="rId38"/>
    <p:sldId id="445" r:id="rId39"/>
    <p:sldId id="411" r:id="rId40"/>
    <p:sldId id="373" r:id="rId41"/>
    <p:sldId id="374" r:id="rId42"/>
    <p:sldId id="419" r:id="rId43"/>
    <p:sldId id="443" r:id="rId44"/>
    <p:sldId id="444" r:id="rId45"/>
  </p:sldIdLst>
  <p:sldSz cx="12192000" cy="6858000"/>
  <p:notesSz cx="6858000" cy="9144000"/>
  <p:embeddedFontLs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微软雅黑" panose="020B0503020204020204" pitchFamily="34" charset="-122"/>
      <p:regular r:id="rId53"/>
    </p:embeddedFont>
    <p:embeddedFont>
      <p:font typeface="方正大黑简体" panose="03000509000000000000" pitchFamily="65" charset="-122"/>
      <p:regular r:id="rId54"/>
    </p:embeddedFont>
    <p:embeddedFont>
      <p:font typeface="方正兰亭黑_YS_GB18030" panose="03000502000000000000" pitchFamily="66" charset="-122"/>
      <p:regular r:id="rId55"/>
    </p:embeddedFont>
    <p:embeddedFont>
      <p:font typeface="Calibri Light" panose="020F0302020204030204" charset="0"/>
      <p:regular r:id="rId56"/>
      <p:italic r:id="rId57"/>
    </p:embeddedFont>
    <p:embeddedFont>
      <p:font typeface="张海山锐谐体" panose="02000000000000000000" pitchFamily="2" charset="-122"/>
      <p:regular r:id="rId58"/>
    </p:embeddedFont>
    <p:embeddedFont>
      <p:font typeface="方正粗倩简体" panose="02010609030101010101" pitchFamily="65" charset="-122"/>
      <p:regular r:id="rId5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片头" id="{EB3235BB-6CF6-4985-B305-90C0C8EEC89B}">
          <p14:sldIdLst>
            <p14:sldId id="433"/>
          </p14:sldIdLst>
        </p14:section>
        <p14:section name="引子" id="{7CFADBFD-D77F-4E85-9E8F-EF83511994D3}">
          <p14:sldIdLst>
            <p14:sldId id="397"/>
          </p14:sldIdLst>
        </p14:section>
        <p14:section name="1、公司" id="{EBA1123D-34F3-40B1-9DE8-09559E386932}">
          <p14:sldIdLst>
            <p14:sldId id="380"/>
            <p14:sldId id="428"/>
            <p14:sldId id="403"/>
            <p14:sldId id="371"/>
            <p14:sldId id="346"/>
            <p14:sldId id="353"/>
            <p14:sldId id="420"/>
            <p14:sldId id="427"/>
            <p14:sldId id="415"/>
            <p14:sldId id="350"/>
            <p14:sldId id="292"/>
            <p14:sldId id="431"/>
          </p14:sldIdLst>
        </p14:section>
        <p14:section name="2、技术" id="{4C2FD933-3939-4F05-BD74-DD6E24C4CB95}">
          <p14:sldIdLst>
            <p14:sldId id="429"/>
            <p14:sldId id="379"/>
            <p14:sldId id="404"/>
            <p14:sldId id="406"/>
            <p14:sldId id="418"/>
            <p14:sldId id="388"/>
            <p14:sldId id="408"/>
            <p14:sldId id="389"/>
            <p14:sldId id="385"/>
          </p14:sldIdLst>
        </p14:section>
        <p14:section name="2. 天马人才培养" id="{14431C36-FDD0-49B7-812D-1FB4AEDB91E8}">
          <p14:sldIdLst>
            <p14:sldId id="430"/>
            <p14:sldId id="440"/>
            <p14:sldId id="434"/>
            <p14:sldId id="435"/>
            <p14:sldId id="442"/>
            <p14:sldId id="436"/>
            <p14:sldId id="437"/>
            <p14:sldId id="438"/>
          </p14:sldIdLst>
        </p14:section>
        <p14:section name="3. 加入天马" id="{1F7B6123-5C46-4C43-8DB5-5EF84F938269}">
          <p14:sldIdLst>
            <p14:sldId id="412"/>
            <p14:sldId id="309"/>
            <p14:sldId id="365"/>
            <p14:sldId id="445"/>
            <p14:sldId id="411"/>
            <p14:sldId id="373"/>
            <p14:sldId id="374"/>
            <p14:sldId id="419"/>
            <p14:sldId id="443"/>
          </p14:sldIdLst>
        </p14:section>
        <p14:section name="致谢" id="{F24E21D6-33E5-4009-BA06-7006FD64A000}">
          <p14:sldIdLst>
            <p14:sldId id="44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E37"/>
    <a:srgbClr val="1582C5"/>
    <a:srgbClr val="F1516C"/>
    <a:srgbClr val="FCE88C"/>
    <a:srgbClr val="325191"/>
    <a:srgbClr val="8EDB6B"/>
    <a:srgbClr val="0065B3"/>
    <a:srgbClr val="FCA904"/>
    <a:srgbClr val="FCC14A"/>
    <a:srgbClr val="1E3B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26" autoAdjust="0"/>
    <p:restoredTop sz="86477" autoAdjust="0"/>
  </p:normalViewPr>
  <p:slideViewPr>
    <p:cSldViewPr snapToGrid="0" showGuides="1">
      <p:cViewPr varScale="1">
        <p:scale>
          <a:sx n="61" d="100"/>
          <a:sy n="61" d="100"/>
        </p:scale>
        <p:origin x="-804" y="48"/>
      </p:cViewPr>
      <p:guideLst>
        <p:guide orient="horz" pos="2001"/>
        <p:guide orient="horz" pos="754"/>
        <p:guide orient="horz" pos="2409"/>
        <p:guide orient="horz" pos="3997"/>
        <p:guide pos="3817"/>
        <p:guide pos="756"/>
        <p:guide pos="6312"/>
        <p:guide pos="13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9" Type="http://schemas.openxmlformats.org/officeDocument/2006/relationships/font" Target="fonts/font11.fntdata"/><Relationship Id="rId58" Type="http://schemas.openxmlformats.org/officeDocument/2006/relationships/font" Target="fonts/font10.fntdata"/><Relationship Id="rId57" Type="http://schemas.openxmlformats.org/officeDocument/2006/relationships/font" Target="fonts/font9.fntdata"/><Relationship Id="rId56" Type="http://schemas.openxmlformats.org/officeDocument/2006/relationships/font" Target="fonts/font8.fntdata"/><Relationship Id="rId55" Type="http://schemas.openxmlformats.org/officeDocument/2006/relationships/font" Target="fonts/font7.fntdata"/><Relationship Id="rId54" Type="http://schemas.openxmlformats.org/officeDocument/2006/relationships/font" Target="fonts/font6.fntdata"/><Relationship Id="rId53" Type="http://schemas.openxmlformats.org/officeDocument/2006/relationships/font" Target="fonts/font5.fntdata"/><Relationship Id="rId52" Type="http://schemas.openxmlformats.org/officeDocument/2006/relationships/font" Target="fonts/font4.fntdata"/><Relationship Id="rId51" Type="http://schemas.openxmlformats.org/officeDocument/2006/relationships/font" Target="fonts/font3.fntdata"/><Relationship Id="rId50" Type="http://schemas.openxmlformats.org/officeDocument/2006/relationships/font" Target="fonts/font2.fntdata"/><Relationship Id="rId5" Type="http://schemas.openxmlformats.org/officeDocument/2006/relationships/slide" Target="slides/slide2.xml"/><Relationship Id="rId49" Type="http://schemas.openxmlformats.org/officeDocument/2006/relationships/font" Target="fonts/font1.fntdata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3D5BEE-C78A-4BCD-8FE2-54DCBDF856B1}" type="doc">
      <dgm:prSet loTypeId="urn:microsoft.com/office/officeart/2005/8/layout/radial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1D60464-B2DB-4342-B68B-50F96626786D}">
      <dgm:prSet phldrT="[文本]" custT="1"/>
      <dgm:spPr/>
      <dgm:t>
        <a:bodyPr/>
        <a:lstStyle/>
        <a:p>
          <a:r>
            <a: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文化生活</a:t>
          </a:r>
          <a:r>
            <a:rPr lang="en-US" altLang="zh-CN" sz="2400" smtClean="0">
              <a:latin typeface="微软雅黑" panose="020B0503020204020204" pitchFamily="34" charset="-122"/>
              <a:ea typeface="微软雅黑" panose="020B0503020204020204" pitchFamily="34" charset="-122"/>
            </a:rPr>
            <a:t/>
          </a:r>
          <a:br>
            <a:rPr lang="en-US" altLang="zh-CN" sz="240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2400" smtClean="0">
              <a:latin typeface="微软雅黑" panose="020B0503020204020204" pitchFamily="34" charset="-122"/>
              <a:ea typeface="微软雅黑" panose="020B0503020204020204" pitchFamily="34" charset="-122"/>
            </a:rPr>
            <a:t>丰富多彩</a:t>
          </a:r>
          <a:endParaRPr lang="zh-CN" altLang="en-US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DA1B1C9-4640-48EA-B370-1FDE03B8392F}" cxnId="{DFF25C11-5077-47B0-8DF4-7615467AD301}" type="par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0486EF3-793E-43AD-9F2E-364C951C6C70}" cxnId="{DFF25C11-5077-47B0-8DF4-7615467AD301}" type="sib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D958065-07A0-497E-BE89-30000375F83B}">
      <dgm:prSet phldrT="[文本]" custT="1"/>
      <dgm:spPr/>
      <dgm:t>
        <a:bodyPr/>
        <a:lstStyle/>
        <a:p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体育活动</a:t>
          </a:r>
          <a:r>
            <a: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/>
          </a:r>
          <a:br>
            <a: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强身健体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55E25B0-6691-4251-BB9F-1C835006C81D}" cxnId="{BAF50459-14F0-428E-A93F-4339CABFB368}" type="par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C148BAC-6FE8-4261-8CFC-2CFC634C124F}" cxnId="{BAF50459-14F0-428E-A93F-4339CABFB368}" type="sib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7BF06BA-D24D-46A1-BB5A-779EDCC08B3C}">
      <dgm:prSet phldrT="[文本]" custT="1"/>
      <dgm:spPr/>
      <dgm:t>
        <a:bodyPr/>
        <a:lstStyle/>
        <a:p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公益活动</a:t>
          </a:r>
          <a:r>
            <a: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/>
          </a:r>
          <a:br>
            <a: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奉献爱心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4497BAB-2593-40EB-810E-58DFEEDB1CF4}" cxnId="{6E3385FF-EA56-4F71-89DB-2F0869EF7BD8}" type="par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D089C08-D34A-49EA-B77D-0234DB68E9A2}" cxnId="{6E3385FF-EA56-4F71-89DB-2F0869EF7BD8}" type="sib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A9D30A6-1859-4AE8-A2C8-0155A6D67FFE}">
      <dgm:prSet phldrT="[文本]" custT="1"/>
      <dgm:spPr/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生活关怀</a:t>
          </a:r>
          <a: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/>
          </a:r>
          <a:b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满满温馨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4D08A3F-677C-471F-8F39-01C90FAC94E8}" cxnId="{F27AEAD4-B9C4-4320-9CA1-1F601A39582A}" type="par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F7D2C58-A1BE-4EF6-8933-66F3DFEBCA70}" cxnId="{F27AEAD4-B9C4-4320-9CA1-1F601A39582A}" type="sib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A129DD8-942C-4C1A-8DB0-67B6D1FF9FE4}">
      <dgm:prSet phldrT="[文本]" custT="1"/>
      <dgm:spPr/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部门、社团活动</a:t>
          </a:r>
          <a: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/>
          </a:r>
          <a:b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志同道合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169FED4-781D-4FD6-8224-FEB97E303582}" cxnId="{8A22D8DF-9EB0-4220-9D7E-9EB7399217B2}" type="par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5BC397B-805E-4E45-9733-0B6BA5C97490}" cxnId="{8A22D8DF-9EB0-4220-9D7E-9EB7399217B2}" type="sib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F43C858-8CE4-4A5B-BA5A-FA8C236E5103}">
      <dgm:prSet phldrT="[文本]" custT="1"/>
      <dgm:spPr/>
      <dgm:t>
        <a:bodyPr/>
        <a:lstStyle/>
        <a:p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节日活动</a:t>
          </a:r>
          <a:r>
            <a: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/>
          </a:r>
          <a:br>
            <a: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热闹喜庆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F44EA66-9BDA-4E91-82C8-0C3276CBF9B5}" cxnId="{DA9D6D1E-AB77-4630-A4A5-189A0E4ADAB2}" type="par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E52AA8B-51F6-4C17-BEAD-B3A272DCFBB1}" cxnId="{DA9D6D1E-AB77-4630-A4A5-189A0E4ADAB2}" type="sibTrans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246C44E-1C4D-48AF-B76D-8EB8CC8E73A6}" type="pres">
      <dgm:prSet presAssocID="{333D5BEE-C78A-4BCD-8FE2-54DCBDF856B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83894E2-FBD6-4C22-9E44-C2439E9D5897}" type="pres">
      <dgm:prSet presAssocID="{51D60464-B2DB-4342-B68B-50F96626786D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D1F92F89-E658-45E1-8E2E-B7DC8A781C96}" type="pres">
      <dgm:prSet presAssocID="{FD958065-07A0-497E-BE89-30000375F83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1ACE664-5C4E-4115-B92B-8BC9688DDA49}" type="pres">
      <dgm:prSet presAssocID="{FD958065-07A0-497E-BE89-30000375F83B}" presName="dummy" presStyleCnt="0"/>
      <dgm:spPr/>
    </dgm:pt>
    <dgm:pt modelId="{BE2BA52C-2337-40AF-974C-B445427726BE}" type="pres">
      <dgm:prSet presAssocID="{7C148BAC-6FE8-4261-8CFC-2CFC634C124F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354A23C7-D390-4152-8CEB-BD41CFA742E9}" type="pres">
      <dgm:prSet presAssocID="{97BF06BA-D24D-46A1-BB5A-779EDCC08B3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2DCDFE7-39F5-483A-8E4D-32C2928DB0D5}" type="pres">
      <dgm:prSet presAssocID="{97BF06BA-D24D-46A1-BB5A-779EDCC08B3C}" presName="dummy" presStyleCnt="0"/>
      <dgm:spPr/>
    </dgm:pt>
    <dgm:pt modelId="{8ED68A53-B25E-4BE6-8435-013497610F3A}" type="pres">
      <dgm:prSet presAssocID="{6D089C08-D34A-49EA-B77D-0234DB68E9A2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CD0C9678-9B81-4916-A79E-0D0AE9B1B0EC}" type="pres">
      <dgm:prSet presAssocID="{7A9D30A6-1859-4AE8-A2C8-0155A6D67FF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473F57-B2EB-4EDD-B010-692DAA7B8EB5}" type="pres">
      <dgm:prSet presAssocID="{7A9D30A6-1859-4AE8-A2C8-0155A6D67FFE}" presName="dummy" presStyleCnt="0"/>
      <dgm:spPr/>
    </dgm:pt>
    <dgm:pt modelId="{7607F51D-5E2F-42F6-B189-2A1C2D93AE2A}" type="pres">
      <dgm:prSet presAssocID="{DF7D2C58-A1BE-4EF6-8933-66F3DFEBCA70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671E2AF0-7B69-4709-ABE5-48FC83A97F5C}" type="pres">
      <dgm:prSet presAssocID="{3A129DD8-942C-4C1A-8DB0-67B6D1FF9FE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CE200D-DB85-455A-AEE3-537AA377F63B}" type="pres">
      <dgm:prSet presAssocID="{3A129DD8-942C-4C1A-8DB0-67B6D1FF9FE4}" presName="dummy" presStyleCnt="0"/>
      <dgm:spPr/>
    </dgm:pt>
    <dgm:pt modelId="{7A5617E6-CCFA-42F2-9C23-5990569883FE}" type="pres">
      <dgm:prSet presAssocID="{F5BC397B-805E-4E45-9733-0B6BA5C97490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B55FF0E3-E656-4D14-B2B6-D697E3A8AF07}" type="pres">
      <dgm:prSet presAssocID="{5F43C858-8CE4-4A5B-BA5A-FA8C236E510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F5D10F-C754-4245-BD02-4B0A7A152C31}" type="pres">
      <dgm:prSet presAssocID="{5F43C858-8CE4-4A5B-BA5A-FA8C236E5103}" presName="dummy" presStyleCnt="0"/>
      <dgm:spPr/>
    </dgm:pt>
    <dgm:pt modelId="{42A7ED61-A955-4FA6-91C5-3EFA7A310F07}" type="pres">
      <dgm:prSet presAssocID="{AE52AA8B-51F6-4C17-BEAD-B3A272DCFBB1}" presName="sibTrans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981C7424-7FAF-4480-B62E-3DA5222F569F}" type="presOf" srcId="{F5BC397B-805E-4E45-9733-0B6BA5C97490}" destId="{7A5617E6-CCFA-42F2-9C23-5990569883FE}" srcOrd="0" destOrd="0" presId="urn:microsoft.com/office/officeart/2005/8/layout/radial6"/>
    <dgm:cxn modelId="{BAF50459-14F0-428E-A93F-4339CABFB368}" srcId="{51D60464-B2DB-4342-B68B-50F96626786D}" destId="{FD958065-07A0-497E-BE89-30000375F83B}" srcOrd="0" destOrd="0" parTransId="{755E25B0-6691-4251-BB9F-1C835006C81D}" sibTransId="{7C148BAC-6FE8-4261-8CFC-2CFC634C124F}"/>
    <dgm:cxn modelId="{3E45D8D8-9F4D-450B-A619-E6E64E068A9C}" type="presOf" srcId="{333D5BEE-C78A-4BCD-8FE2-54DCBDF856B1}" destId="{F246C44E-1C4D-48AF-B76D-8EB8CC8E73A6}" srcOrd="0" destOrd="0" presId="urn:microsoft.com/office/officeart/2005/8/layout/radial6"/>
    <dgm:cxn modelId="{F27AEAD4-B9C4-4320-9CA1-1F601A39582A}" srcId="{51D60464-B2DB-4342-B68B-50F96626786D}" destId="{7A9D30A6-1859-4AE8-A2C8-0155A6D67FFE}" srcOrd="2" destOrd="0" parTransId="{C4D08A3F-677C-471F-8F39-01C90FAC94E8}" sibTransId="{DF7D2C58-A1BE-4EF6-8933-66F3DFEBCA70}"/>
    <dgm:cxn modelId="{6E3385FF-EA56-4F71-89DB-2F0869EF7BD8}" srcId="{51D60464-B2DB-4342-B68B-50F96626786D}" destId="{97BF06BA-D24D-46A1-BB5A-779EDCC08B3C}" srcOrd="1" destOrd="0" parTransId="{E4497BAB-2593-40EB-810E-58DFEEDB1CF4}" sibTransId="{6D089C08-D34A-49EA-B77D-0234DB68E9A2}"/>
    <dgm:cxn modelId="{DFF25C11-5077-47B0-8DF4-7615467AD301}" srcId="{333D5BEE-C78A-4BCD-8FE2-54DCBDF856B1}" destId="{51D60464-B2DB-4342-B68B-50F96626786D}" srcOrd="0" destOrd="0" parTransId="{4DA1B1C9-4640-48EA-B370-1FDE03B8392F}" sibTransId="{A0486EF3-793E-43AD-9F2E-364C951C6C70}"/>
    <dgm:cxn modelId="{8A22D8DF-9EB0-4220-9D7E-9EB7399217B2}" srcId="{51D60464-B2DB-4342-B68B-50F96626786D}" destId="{3A129DD8-942C-4C1A-8DB0-67B6D1FF9FE4}" srcOrd="3" destOrd="0" parTransId="{2169FED4-781D-4FD6-8224-FEB97E303582}" sibTransId="{F5BC397B-805E-4E45-9733-0B6BA5C97490}"/>
    <dgm:cxn modelId="{3C2057F4-179F-4C1F-B26C-9E61E802D004}" type="presOf" srcId="{DF7D2C58-A1BE-4EF6-8933-66F3DFEBCA70}" destId="{7607F51D-5E2F-42F6-B189-2A1C2D93AE2A}" srcOrd="0" destOrd="0" presId="urn:microsoft.com/office/officeart/2005/8/layout/radial6"/>
    <dgm:cxn modelId="{DA9D6D1E-AB77-4630-A4A5-189A0E4ADAB2}" srcId="{51D60464-B2DB-4342-B68B-50F96626786D}" destId="{5F43C858-8CE4-4A5B-BA5A-FA8C236E5103}" srcOrd="4" destOrd="0" parTransId="{0F44EA66-9BDA-4E91-82C8-0C3276CBF9B5}" sibTransId="{AE52AA8B-51F6-4C17-BEAD-B3A272DCFBB1}"/>
    <dgm:cxn modelId="{DC6157A2-FF5F-4304-A44B-64B8A1DB82D4}" type="presOf" srcId="{FD958065-07A0-497E-BE89-30000375F83B}" destId="{D1F92F89-E658-45E1-8E2E-B7DC8A781C96}" srcOrd="0" destOrd="0" presId="urn:microsoft.com/office/officeart/2005/8/layout/radial6"/>
    <dgm:cxn modelId="{BD5E9F1A-DF94-4C16-A923-26CC5DED1F07}" type="presOf" srcId="{51D60464-B2DB-4342-B68B-50F96626786D}" destId="{283894E2-FBD6-4C22-9E44-C2439E9D5897}" srcOrd="0" destOrd="0" presId="urn:microsoft.com/office/officeart/2005/8/layout/radial6"/>
    <dgm:cxn modelId="{8B131217-4226-4AE1-B2F0-8E95F7BAAB1B}" type="presOf" srcId="{97BF06BA-D24D-46A1-BB5A-779EDCC08B3C}" destId="{354A23C7-D390-4152-8CEB-BD41CFA742E9}" srcOrd="0" destOrd="0" presId="urn:microsoft.com/office/officeart/2005/8/layout/radial6"/>
    <dgm:cxn modelId="{8411D61D-FB3B-42A8-A58D-1741131791E8}" type="presOf" srcId="{5F43C858-8CE4-4A5B-BA5A-FA8C236E5103}" destId="{B55FF0E3-E656-4D14-B2B6-D697E3A8AF07}" srcOrd="0" destOrd="0" presId="urn:microsoft.com/office/officeart/2005/8/layout/radial6"/>
    <dgm:cxn modelId="{2F2EA635-38D1-48E7-B03C-F33D5568E278}" type="presOf" srcId="{7A9D30A6-1859-4AE8-A2C8-0155A6D67FFE}" destId="{CD0C9678-9B81-4916-A79E-0D0AE9B1B0EC}" srcOrd="0" destOrd="0" presId="urn:microsoft.com/office/officeart/2005/8/layout/radial6"/>
    <dgm:cxn modelId="{D1EE415B-AEF2-4EC5-A482-F58AA417C1FC}" type="presOf" srcId="{7C148BAC-6FE8-4261-8CFC-2CFC634C124F}" destId="{BE2BA52C-2337-40AF-974C-B445427726BE}" srcOrd="0" destOrd="0" presId="urn:microsoft.com/office/officeart/2005/8/layout/radial6"/>
    <dgm:cxn modelId="{1DC52A94-96F9-4762-956E-DD8D5A3A3C96}" type="presOf" srcId="{6D089C08-D34A-49EA-B77D-0234DB68E9A2}" destId="{8ED68A53-B25E-4BE6-8435-013497610F3A}" srcOrd="0" destOrd="0" presId="urn:microsoft.com/office/officeart/2005/8/layout/radial6"/>
    <dgm:cxn modelId="{DC4BCCD2-D9CE-45F8-9235-F69209AE5DEA}" type="presOf" srcId="{3A129DD8-942C-4C1A-8DB0-67B6D1FF9FE4}" destId="{671E2AF0-7B69-4709-ABE5-48FC83A97F5C}" srcOrd="0" destOrd="0" presId="urn:microsoft.com/office/officeart/2005/8/layout/radial6"/>
    <dgm:cxn modelId="{F9A22BF2-A901-4E7E-BE67-98D8936C3F89}" type="presOf" srcId="{AE52AA8B-51F6-4C17-BEAD-B3A272DCFBB1}" destId="{42A7ED61-A955-4FA6-91C5-3EFA7A310F07}" srcOrd="0" destOrd="0" presId="urn:microsoft.com/office/officeart/2005/8/layout/radial6"/>
    <dgm:cxn modelId="{5B7DEA54-7F2E-4978-A516-018DE5983BDD}" type="presParOf" srcId="{F246C44E-1C4D-48AF-B76D-8EB8CC8E73A6}" destId="{283894E2-FBD6-4C22-9E44-C2439E9D5897}" srcOrd="0" destOrd="0" presId="urn:microsoft.com/office/officeart/2005/8/layout/radial6"/>
    <dgm:cxn modelId="{1A5EDB51-5AFD-4D8E-9164-C271E4A4C340}" type="presParOf" srcId="{F246C44E-1C4D-48AF-B76D-8EB8CC8E73A6}" destId="{D1F92F89-E658-45E1-8E2E-B7DC8A781C96}" srcOrd="1" destOrd="0" presId="urn:microsoft.com/office/officeart/2005/8/layout/radial6"/>
    <dgm:cxn modelId="{97FFEE23-EC3F-4C93-A662-9B0651CCB4DA}" type="presParOf" srcId="{F246C44E-1C4D-48AF-B76D-8EB8CC8E73A6}" destId="{11ACE664-5C4E-4115-B92B-8BC9688DDA49}" srcOrd="2" destOrd="0" presId="urn:microsoft.com/office/officeart/2005/8/layout/radial6"/>
    <dgm:cxn modelId="{7DB45D82-C2F7-413E-A7BB-DA381790F1B0}" type="presParOf" srcId="{F246C44E-1C4D-48AF-B76D-8EB8CC8E73A6}" destId="{BE2BA52C-2337-40AF-974C-B445427726BE}" srcOrd="3" destOrd="0" presId="urn:microsoft.com/office/officeart/2005/8/layout/radial6"/>
    <dgm:cxn modelId="{91013160-E9C4-4339-B1A0-E076EE77CB39}" type="presParOf" srcId="{F246C44E-1C4D-48AF-B76D-8EB8CC8E73A6}" destId="{354A23C7-D390-4152-8CEB-BD41CFA742E9}" srcOrd="4" destOrd="0" presId="urn:microsoft.com/office/officeart/2005/8/layout/radial6"/>
    <dgm:cxn modelId="{89C5FE83-5DAB-44F1-908B-E58BCD0F9C98}" type="presParOf" srcId="{F246C44E-1C4D-48AF-B76D-8EB8CC8E73A6}" destId="{52DCDFE7-39F5-483A-8E4D-32C2928DB0D5}" srcOrd="5" destOrd="0" presId="urn:microsoft.com/office/officeart/2005/8/layout/radial6"/>
    <dgm:cxn modelId="{E13706CB-946C-464F-9CA8-DAA40A21C00D}" type="presParOf" srcId="{F246C44E-1C4D-48AF-B76D-8EB8CC8E73A6}" destId="{8ED68A53-B25E-4BE6-8435-013497610F3A}" srcOrd="6" destOrd="0" presId="urn:microsoft.com/office/officeart/2005/8/layout/radial6"/>
    <dgm:cxn modelId="{C1A0B141-16FF-4595-A6D2-74CA6EED032B}" type="presParOf" srcId="{F246C44E-1C4D-48AF-B76D-8EB8CC8E73A6}" destId="{CD0C9678-9B81-4916-A79E-0D0AE9B1B0EC}" srcOrd="7" destOrd="0" presId="urn:microsoft.com/office/officeart/2005/8/layout/radial6"/>
    <dgm:cxn modelId="{3380F4AE-7E7E-4908-9FE9-E519795B9320}" type="presParOf" srcId="{F246C44E-1C4D-48AF-B76D-8EB8CC8E73A6}" destId="{58473F57-B2EB-4EDD-B010-692DAA7B8EB5}" srcOrd="8" destOrd="0" presId="urn:microsoft.com/office/officeart/2005/8/layout/radial6"/>
    <dgm:cxn modelId="{487422E0-373D-4ECF-9F57-0A3C9DB974CA}" type="presParOf" srcId="{F246C44E-1C4D-48AF-B76D-8EB8CC8E73A6}" destId="{7607F51D-5E2F-42F6-B189-2A1C2D93AE2A}" srcOrd="9" destOrd="0" presId="urn:microsoft.com/office/officeart/2005/8/layout/radial6"/>
    <dgm:cxn modelId="{B8FCF02E-9F6F-4229-A61D-10D51AD59772}" type="presParOf" srcId="{F246C44E-1C4D-48AF-B76D-8EB8CC8E73A6}" destId="{671E2AF0-7B69-4709-ABE5-48FC83A97F5C}" srcOrd="10" destOrd="0" presId="urn:microsoft.com/office/officeart/2005/8/layout/radial6"/>
    <dgm:cxn modelId="{55B38CE8-AC83-4464-ADD3-FBE2C4E76FED}" type="presParOf" srcId="{F246C44E-1C4D-48AF-B76D-8EB8CC8E73A6}" destId="{F1CE200D-DB85-455A-AEE3-537AA377F63B}" srcOrd="11" destOrd="0" presId="urn:microsoft.com/office/officeart/2005/8/layout/radial6"/>
    <dgm:cxn modelId="{3FC0B6EF-8381-4D41-A28A-FE18F473299C}" type="presParOf" srcId="{F246C44E-1C4D-48AF-B76D-8EB8CC8E73A6}" destId="{7A5617E6-CCFA-42F2-9C23-5990569883FE}" srcOrd="12" destOrd="0" presId="urn:microsoft.com/office/officeart/2005/8/layout/radial6"/>
    <dgm:cxn modelId="{22599841-5ABE-4767-96D6-2231EC4A6134}" type="presParOf" srcId="{F246C44E-1C4D-48AF-B76D-8EB8CC8E73A6}" destId="{B55FF0E3-E656-4D14-B2B6-D697E3A8AF07}" srcOrd="13" destOrd="0" presId="urn:microsoft.com/office/officeart/2005/8/layout/radial6"/>
    <dgm:cxn modelId="{DD231C81-0DD0-43AD-9396-78828EE4D10F}" type="presParOf" srcId="{F246C44E-1C4D-48AF-B76D-8EB8CC8E73A6}" destId="{BFF5D10F-C754-4245-BD02-4B0A7A152C31}" srcOrd="14" destOrd="0" presId="urn:microsoft.com/office/officeart/2005/8/layout/radial6"/>
    <dgm:cxn modelId="{E037F8D5-ADBA-4E3F-96DA-9921020C82BE}" type="presParOf" srcId="{F246C44E-1C4D-48AF-B76D-8EB8CC8E73A6}" destId="{42A7ED61-A955-4FA6-91C5-3EFA7A310F07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组合 0"/>
      <dsp:cNvGrpSpPr/>
    </dsp:nvGrpSpPr>
    <dsp:grpSpPr>
      <a:xfrm>
        <a:off x="0" y="0"/>
        <a:ext cx="9124948" cy="6083298"/>
        <a:chOff x="0" y="0"/>
        <a:chExt cx="9124948" cy="6083298"/>
      </a:xfrm>
    </dsp:grpSpPr>
    <dsp:sp>
      <dsp:nvSpPr>
        <dsp:cNvPr id="2" name="空心弧 1"/>
        <dsp:cNvSpPr/>
      </dsp:nvSpPr>
      <dsp:spPr bwMode="white">
        <a:xfrm>
          <a:off x="1903777" y="618193"/>
          <a:ext cx="5317393" cy="5317393"/>
        </a:xfrm>
        <a:prstGeom prst="blockArc">
          <a:avLst>
            <a:gd name="adj1" fmla="val 16199999"/>
            <a:gd name="adj2" fmla="val 20520000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1903777" y="618193"/>
        <a:ext cx="5317393" cy="5317393"/>
      </dsp:txXfrm>
    </dsp:sp>
    <dsp:sp>
      <dsp:nvSpPr>
        <dsp:cNvPr id="3" name="空心弧 2"/>
        <dsp:cNvSpPr/>
      </dsp:nvSpPr>
      <dsp:spPr bwMode="white">
        <a:xfrm>
          <a:off x="1903777" y="618193"/>
          <a:ext cx="5317393" cy="5317393"/>
        </a:xfrm>
        <a:prstGeom prst="blockArc">
          <a:avLst>
            <a:gd name="adj1" fmla="val 20520000"/>
            <a:gd name="adj2" fmla="val 3240000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1903777" y="618193"/>
        <a:ext cx="5317393" cy="5317393"/>
      </dsp:txXfrm>
    </dsp:sp>
    <dsp:sp>
      <dsp:nvSpPr>
        <dsp:cNvPr id="4" name="空心弧 3"/>
        <dsp:cNvSpPr/>
      </dsp:nvSpPr>
      <dsp:spPr bwMode="white">
        <a:xfrm>
          <a:off x="1903777" y="618193"/>
          <a:ext cx="5317393" cy="5317393"/>
        </a:xfrm>
        <a:prstGeom prst="blockArc">
          <a:avLst>
            <a:gd name="adj1" fmla="val 3240000"/>
            <a:gd name="adj2" fmla="val 7560000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1903777" y="618193"/>
        <a:ext cx="5317393" cy="5317393"/>
      </dsp:txXfrm>
    </dsp:sp>
    <dsp:sp>
      <dsp:nvSpPr>
        <dsp:cNvPr id="5" name="空心弧 4"/>
        <dsp:cNvSpPr/>
      </dsp:nvSpPr>
      <dsp:spPr bwMode="white">
        <a:xfrm>
          <a:off x="1903777" y="618193"/>
          <a:ext cx="5317393" cy="5317393"/>
        </a:xfrm>
        <a:prstGeom prst="blockArc">
          <a:avLst>
            <a:gd name="adj1" fmla="val 7560000"/>
            <a:gd name="adj2" fmla="val 11880000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1903777" y="618193"/>
        <a:ext cx="5317393" cy="5317393"/>
      </dsp:txXfrm>
    </dsp:sp>
    <dsp:sp>
      <dsp:nvSpPr>
        <dsp:cNvPr id="6" name="空心弧 5"/>
        <dsp:cNvSpPr/>
      </dsp:nvSpPr>
      <dsp:spPr bwMode="white">
        <a:xfrm>
          <a:off x="1903777" y="618193"/>
          <a:ext cx="5317393" cy="5317393"/>
        </a:xfrm>
        <a:prstGeom prst="blockArc">
          <a:avLst>
            <a:gd name="adj1" fmla="val 11880000"/>
            <a:gd name="adj2" fmla="val 16199999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1903777" y="618193"/>
        <a:ext cx="5317393" cy="5317393"/>
      </dsp:txXfrm>
    </dsp:sp>
    <dsp:sp>
      <dsp:nvSpPr>
        <dsp:cNvPr id="7" name="椭圆 6"/>
        <dsp:cNvSpPr/>
      </dsp:nvSpPr>
      <dsp:spPr bwMode="white">
        <a:xfrm>
          <a:off x="3400456" y="2114872"/>
          <a:ext cx="2324036" cy="2324036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lIns="30480" tIns="30480" rIns="30480" bIns="30480" anchor="ctr"/>
        <a:lstStyle>
          <a:lvl2pPr marL="285750" indent="-285750">
            <a:defRPr sz="5000"/>
          </a:lvl2pPr>
          <a:lvl3pPr marL="571500" indent="-285750">
            <a:defRPr sz="5000"/>
          </a:lvl3pPr>
          <a:lvl4pPr marL="857250" indent="-285750">
            <a:defRPr sz="5000"/>
          </a:lvl4pPr>
          <a:lvl5pPr marL="1143000" indent="-285750">
            <a:defRPr sz="5000"/>
          </a:lvl5pPr>
          <a:lvl6pPr marL="1428750" indent="-285750">
            <a:defRPr sz="5000"/>
          </a:lvl6pPr>
          <a:lvl7pPr marL="1714500" indent="-285750">
            <a:defRPr sz="5000"/>
          </a:lvl7pPr>
          <a:lvl8pPr marL="2000250" indent="-285750">
            <a:defRPr sz="5000"/>
          </a:lvl8pPr>
          <a:lvl9pPr marL="2286000" indent="-285750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文化生活</a:t>
          </a:r>
          <a:br>
            <a:rPr lang="en-US" altLang="zh-CN" sz="240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2400" smtClean="0">
              <a:latin typeface="微软雅黑" panose="020B0503020204020204" pitchFamily="34" charset="-122"/>
              <a:ea typeface="微软雅黑" panose="020B0503020204020204" pitchFamily="34" charset="-122"/>
            </a:rPr>
            <a:t>丰富多彩</a:t>
          </a:r>
          <a:endParaRPr lang="zh-CN" altLang="en-US" sz="24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00456" y="2114872"/>
        <a:ext cx="2324036" cy="2324036"/>
      </dsp:txXfrm>
    </dsp:sp>
    <dsp:sp>
      <dsp:nvSpPr>
        <dsp:cNvPr id="8" name="椭圆 7"/>
        <dsp:cNvSpPr/>
      </dsp:nvSpPr>
      <dsp:spPr bwMode="white">
        <a:xfrm>
          <a:off x="3749062" y="0"/>
          <a:ext cx="1626825" cy="1626825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lIns="25400" tIns="25400" rIns="25400" bIns="25400" anchor="ctr"/>
        <a:lstStyle>
          <a:lvl2pPr marL="285750" indent="-285750">
            <a:defRPr sz="3900"/>
          </a:lvl2pPr>
          <a:lvl3pPr marL="571500" indent="-285750">
            <a:defRPr sz="3900"/>
          </a:lvl3pPr>
          <a:lvl4pPr marL="857250" indent="-285750">
            <a:defRPr sz="3900"/>
          </a:lvl4pPr>
          <a:lvl5pPr marL="1143000" indent="-285750">
            <a:defRPr sz="3900"/>
          </a:lvl5pPr>
          <a:lvl6pPr marL="1428750" indent="-285750">
            <a:defRPr sz="3900"/>
          </a:lvl6pPr>
          <a:lvl7pPr marL="1714500" indent="-285750">
            <a:defRPr sz="3900"/>
          </a:lvl7pPr>
          <a:lvl8pPr marL="2000250" indent="-285750">
            <a:defRPr sz="3900"/>
          </a:lvl8pPr>
          <a:lvl9pPr marL="2286000" indent="-285750">
            <a:defRPr sz="39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体育活动</a:t>
          </a:r>
          <a:br>
            <a: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强身健体</a:t>
          </a:r>
        </a:p>
      </dsp:txBody>
      <dsp:txXfrm>
        <a:off x="3749062" y="0"/>
        <a:ext cx="1626825" cy="1626825"/>
      </dsp:txXfrm>
    </dsp:sp>
    <dsp:sp>
      <dsp:nvSpPr>
        <dsp:cNvPr id="9" name="椭圆 8"/>
        <dsp:cNvSpPr/>
      </dsp:nvSpPr>
      <dsp:spPr bwMode="white">
        <a:xfrm>
          <a:off x="6091968" y="1702221"/>
          <a:ext cx="1626825" cy="1626825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lIns="25400" tIns="25400" rIns="25400" bIns="25400" anchor="ctr"/>
        <a:lstStyle>
          <a:lvl2pPr marL="285750" indent="-285750">
            <a:defRPr sz="3900"/>
          </a:lvl2pPr>
          <a:lvl3pPr marL="571500" indent="-285750">
            <a:defRPr sz="3900"/>
          </a:lvl3pPr>
          <a:lvl4pPr marL="857250" indent="-285750">
            <a:defRPr sz="3900"/>
          </a:lvl4pPr>
          <a:lvl5pPr marL="1143000" indent="-285750">
            <a:defRPr sz="3900"/>
          </a:lvl5pPr>
          <a:lvl6pPr marL="1428750" indent="-285750">
            <a:defRPr sz="3900"/>
          </a:lvl6pPr>
          <a:lvl7pPr marL="1714500" indent="-285750">
            <a:defRPr sz="3900"/>
          </a:lvl7pPr>
          <a:lvl8pPr marL="2000250" indent="-285750">
            <a:defRPr sz="3900"/>
          </a:lvl8pPr>
          <a:lvl9pPr marL="2286000" indent="-285750">
            <a:defRPr sz="39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公益活动</a:t>
          </a:r>
          <a:br>
            <a: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奉献爱心</a:t>
          </a:r>
        </a:p>
      </dsp:txBody>
      <dsp:txXfrm>
        <a:off x="6091968" y="1702221"/>
        <a:ext cx="1626825" cy="1626825"/>
      </dsp:txXfrm>
    </dsp:sp>
    <dsp:sp>
      <dsp:nvSpPr>
        <dsp:cNvPr id="10" name="椭圆 9"/>
        <dsp:cNvSpPr/>
      </dsp:nvSpPr>
      <dsp:spPr bwMode="white">
        <a:xfrm>
          <a:off x="5197057" y="4456473"/>
          <a:ext cx="1626825" cy="1626825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lIns="22860" tIns="22860" rIns="22860" bIns="22860" anchor="ctr"/>
        <a:lstStyle>
          <a:lvl2pPr marL="285750" indent="-285750">
            <a:defRPr sz="3900"/>
          </a:lvl2pPr>
          <a:lvl3pPr marL="571500" indent="-285750">
            <a:defRPr sz="3900"/>
          </a:lvl3pPr>
          <a:lvl4pPr marL="857250" indent="-285750">
            <a:defRPr sz="3900"/>
          </a:lvl4pPr>
          <a:lvl5pPr marL="1143000" indent="-285750">
            <a:defRPr sz="3900"/>
          </a:lvl5pPr>
          <a:lvl6pPr marL="1428750" indent="-285750">
            <a:defRPr sz="3900"/>
          </a:lvl6pPr>
          <a:lvl7pPr marL="1714500" indent="-285750">
            <a:defRPr sz="3900"/>
          </a:lvl7pPr>
          <a:lvl8pPr marL="2000250" indent="-285750">
            <a:defRPr sz="3900"/>
          </a:lvl8pPr>
          <a:lvl9pPr marL="2286000" indent="-285750">
            <a:defRPr sz="39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生活关怀</a:t>
          </a:r>
          <a:b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满满温馨</a:t>
          </a:r>
        </a:p>
      </dsp:txBody>
      <dsp:txXfrm>
        <a:off x="5197057" y="4456473"/>
        <a:ext cx="1626825" cy="1626825"/>
      </dsp:txXfrm>
    </dsp:sp>
    <dsp:sp>
      <dsp:nvSpPr>
        <dsp:cNvPr id="11" name="椭圆 10"/>
        <dsp:cNvSpPr/>
      </dsp:nvSpPr>
      <dsp:spPr bwMode="white">
        <a:xfrm>
          <a:off x="2301066" y="4456473"/>
          <a:ext cx="1626825" cy="1626825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lIns="22860" tIns="22860" rIns="22860" bIns="22860" anchor="ctr"/>
        <a:lstStyle>
          <a:lvl2pPr marL="285750" indent="-285750">
            <a:defRPr sz="3900"/>
          </a:lvl2pPr>
          <a:lvl3pPr marL="571500" indent="-285750">
            <a:defRPr sz="3900"/>
          </a:lvl3pPr>
          <a:lvl4pPr marL="857250" indent="-285750">
            <a:defRPr sz="3900"/>
          </a:lvl4pPr>
          <a:lvl5pPr marL="1143000" indent="-285750">
            <a:defRPr sz="3900"/>
          </a:lvl5pPr>
          <a:lvl6pPr marL="1428750" indent="-285750">
            <a:defRPr sz="3900"/>
          </a:lvl6pPr>
          <a:lvl7pPr marL="1714500" indent="-285750">
            <a:defRPr sz="3900"/>
          </a:lvl7pPr>
          <a:lvl8pPr marL="2000250" indent="-285750">
            <a:defRPr sz="3900"/>
          </a:lvl8pPr>
          <a:lvl9pPr marL="2286000" indent="-285750">
            <a:defRPr sz="39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部门、社团活动</a:t>
          </a:r>
          <a:b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志同道合</a:t>
          </a:r>
        </a:p>
      </dsp:txBody>
      <dsp:txXfrm>
        <a:off x="2301066" y="4456473"/>
        <a:ext cx="1626825" cy="1626825"/>
      </dsp:txXfrm>
    </dsp:sp>
    <dsp:sp>
      <dsp:nvSpPr>
        <dsp:cNvPr id="12" name="椭圆 11"/>
        <dsp:cNvSpPr/>
      </dsp:nvSpPr>
      <dsp:spPr bwMode="white">
        <a:xfrm>
          <a:off x="1406155" y="1702221"/>
          <a:ext cx="1626825" cy="1626825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lIns="25400" tIns="25400" rIns="25400" bIns="25400" anchor="ctr"/>
        <a:lstStyle>
          <a:lvl2pPr marL="285750" indent="-285750">
            <a:defRPr sz="3900"/>
          </a:lvl2pPr>
          <a:lvl3pPr marL="571500" indent="-285750">
            <a:defRPr sz="3900"/>
          </a:lvl3pPr>
          <a:lvl4pPr marL="857250" indent="-285750">
            <a:defRPr sz="3900"/>
          </a:lvl4pPr>
          <a:lvl5pPr marL="1143000" indent="-285750">
            <a:defRPr sz="3900"/>
          </a:lvl5pPr>
          <a:lvl6pPr marL="1428750" indent="-285750">
            <a:defRPr sz="3900"/>
          </a:lvl6pPr>
          <a:lvl7pPr marL="1714500" indent="-285750">
            <a:defRPr sz="3900"/>
          </a:lvl7pPr>
          <a:lvl8pPr marL="2000250" indent="-285750">
            <a:defRPr sz="3900"/>
          </a:lvl8pPr>
          <a:lvl9pPr marL="2286000" indent="-285750">
            <a:defRPr sz="39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节日活动</a:t>
          </a:r>
          <a:br>
            <a: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</a:b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热闹喜庆</a:t>
          </a:r>
        </a:p>
      </dsp:txBody>
      <dsp:txXfrm>
        <a:off x="1406155" y="1702221"/>
        <a:ext cx="1626825" cy="1626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dstNode" val="node"/>
                    <dgm:param type="begSty" val="noArr"/>
                    <dgm:param type="endSty" val="noArr"/>
                    <dgm:param type="connRout" val="curve"/>
                    <dgm:param type="begPts" val="ctr"/>
                    <dgm:param type="endPts" val="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srcNode" val="dummyConnPt"/>
                    <dgm:param type="dstNode" val="dummyConnPt"/>
                    <dgm:param type="begSty" val="noArr"/>
                    <dgm:param type="endSty" val="noArr"/>
                    <dgm:param type="connRout" val="longCurve"/>
                    <dgm:param type="begPts" val="bCtr"/>
                    <dgm:param type="endPts" val="t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2EDE2-83FD-45E8-9527-F564EE5606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这个问题结束之后，我还会用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分钟的时间，和大家分享如何加入天马，以及在天马的工作生活。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第二个要素，我们认为是有技术。还是一个数字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843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，大家从这个数字中看出了什么？（设问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互动均可）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这是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847PPI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，是目前天马产品的最高清晰度，也是全球最高的显示清晰度，大家对这个数据不一定非常有概念，举个例子，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Iphone6s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PPI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488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JDI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目前可做到的最高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PPI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分别是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538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806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第二个要素，我们认为是有技术。还是一个数字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843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，大家从这个数字中看出了什么？（设问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互动均可）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这是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847PPI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，是目前天马产品的最高清晰度，也是全球最高的显示清晰度，大家对这个数据不一定非常有概念，举个例子，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Iphone6s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PPI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488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JDI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目前可做到的最高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PPI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分别是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538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806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个数字只是我们领先技术的一个缩影，天马一直在引领着显示技术的发展。在天马，你可以学到最先进的技术，成为技术最牛的人。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dirty="0" smtClean="0"/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我们致力于成为备受社会尊重和员工热爱的全球显示领域领先企业 ，不断拓展显示世界中的无限可能，着眼于为时代的变革赋予力量，激发人们去创造去想象，为构筑未来提供更多设想，推动显示创新不断飞速前行 </a:t>
            </a:r>
            <a:endParaRPr lang="zh-CN" altLang="en-US" dirty="0" smtClean="0"/>
          </a:p>
          <a:p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天马从成立以来就一直用行动践行创造精彩、引领视界的使命，走在技术的最前沿。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图上的这些产品相信大家并不陌生，他们代表了一个时代的电子技术，他们之中，大部分用的都是天马屏（天马正是在那时起步，弥补了国内显示技术的空白，打破了行业门槛，将这些“炫酷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的产品带到了大家身边）。这些都是过去最牛的技术。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天马核心技术的积累，突出技术储备在行业中的地位，联系到学生进天马后的学习成长空间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840A-C883-4F78-B10F-E5104DF9984A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现在，我们的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最牛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技术有哪些呢？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高清、超薄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3D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、全息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车载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未来，我们会继续创造新的精彩，不断引领视界的发展，更多无限的可能，就等你们来和天马一同创造。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第二个要素，我们认为是有技术。还是一个数字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843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，大家从这个数字中看出了什么？（设问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互动均可）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这是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847PPI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，是目前天马产品的最高清晰度，也是全球最高的显示清晰度，大家对这个数据不一定非常有概念，举个例子，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Iphone6s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PPI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488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JDI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目前可做到的最高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PPI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分别是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538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806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概述三方面支撑应届生在天马的广阔未来：巨大机会、系统培养、完善机制</a:t>
            </a:r>
            <a:endParaRPr lang="zh-CN" altLang="en-US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3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3E0F1C29-7B4D-4B73-8DBE-8F8911D19FFA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第一个要素，我们认为是有实力。大家看到投影上有一个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的数值，大家想到什么？（设问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互动均可）。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这个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，是第一，天马创造了国内乃至全球范围内，包括销售额、产线、技术、的多个第一，是全球显示的领军企业。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职业发展通道设计，大部分往管理序列，小部分人会往技术、专业序列发展，引入现场主管发展路径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现场主管职业发展路径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T-PLAN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，应届生培养计划（三个阶段，是一个总体的长期过程），介绍这部分时，不能给学生造成我们保证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年一定能使其到中基层骨干，而是不断展现高潜力的人，我们给予平台，平台都在，需要大家努力，之前的数据也表明了，将近一半的人可以实现培养目标，培养计划具体阐释如下，请对三个阶段做简单介绍：</a:t>
            </a: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我们为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设计了培养计划“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T-PLAN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”，希望通过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年时间，经过转变期、闪烁期和卓越期，将具备并不断展现高潜力的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培养成公司的中基层骨干和行业的领先人才。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转变期（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Transform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）：通过应届生导入培训体系蓝色之路，将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培养成天马新锐（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T-FreshMAN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），进入公司整体的高潜人才培养计划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闪烁期（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Twinkle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）：结合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的职业发展规划和成长情况，针对性纳入公司高潜人才培养计划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（领导与管理能力提升培训）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/TAMP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（技术与指导能力提升培训）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/SAMP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（支持与专业能力提升培训）初级阶段培养，将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培养成核心储备人才（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T-StarMAN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卓越期（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Transcend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）：通过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LAMP/TAMP/SAMP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进阶培养，将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培养成中基层骨干（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T-SuperMAN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5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4A4777F6-F1CD-4273-8AF8-6F90F19971A7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T-PLAN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，应届生培养计划（三个阶段，是一个总体的长期过程），介绍这部分时，不能给学生造成我们保证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年一定能使其到中基层骨干，而是不断展现高潜力的人，我们给予平台，平台都在，需要大家努力，之前的数据也表明了，将近一半的人可以实现培养目标，培养计划具体阐释如下，请对三个阶段做简单介绍：</a:t>
            </a: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我们为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设计了培养计划“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T-PLAN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”，希望通过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年时间，经过转变期、闪烁期和卓越期，将具备并不断展现高潜力的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培养成公司的中基层骨干和行业的领先人才。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转变期（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Transform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）：通过应届生导入培训体系蓝色之路，将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培养成天马新锐（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T-FreshMAN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），进入公司整体的高潜人才培养计划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闪烁期（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Twinkle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）：结合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的职业发展规划和成长情况，针对性纳入公司高潜人才培养计划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（领导与管理能力提升培训）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/TAMP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（技术与指导能力提升培训）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/SAMP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（支持与专业能力提升培训）初级阶段培养，将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培养成核心储备人才（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T-StarMAN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卓越期（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Transcend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）：通过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LAMP/TAMP/SAMP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进阶培养，将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培养成中基层骨干（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T-SuperMAN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6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ECBBF0A6-8AEE-4758-B5FB-A00670064A3E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T-PLAN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，应届生培养计划（三个阶段，是一个总体的长期过程），介绍这部分时，不能给学生造成我们保证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年一定能使其到中基层骨干，而是不断展现高潜力的人，我们给予平台，平台都在，需要大家努力，之前的数据也表明了，将近一半的人可以实现培养目标，培养计划具体阐释如下，请对三个阶段做简单介绍：</a:t>
            </a: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我们为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设计了培养计划“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T-PLAN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”，希望通过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年时间，经过转变期、闪烁期和卓越期，将具备并不断展现高潜力的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培养成公司的中基层骨干和行业的领先人才。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转变期（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Transform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）：通过应届生导入培训体系蓝色之路，将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培养成天马新锐（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T-FreshMAN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），进入公司整体的高潜人才培养计划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闪烁期（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Twinkle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）：结合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的职业发展规划和成长情况，针对性纳入公司高潜人才培养计划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（领导与管理能力提升培训）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/TAMP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（技术与指导能力提升培训）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/SAMP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（支持与专业能力提升培训）初级阶段培养，将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培养成核心储备人才（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T-StarMAN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卓越期（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Transcend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）：通过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LAMP/TAMP/SAMP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进阶培养，将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培养成中基层骨干（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T-SuperMAN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6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DC046932-A592-4C26-A058-7854E0EFC23D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T-PLAN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，应届生培养计划（三个阶段，是一个总体的长期过程），介绍这部分时，不能给学生造成我们保证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年一定能使其到中基层骨干，而是不断展现高潜力的人，我们给予平台，平台都在，需要大家努力，之前的数据也表明了，将近一半的人可以实现培养目标，培养计划具体阐释如下，请对三个阶段做简单介绍：</a:t>
            </a: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我们为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设计了培养计划“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T-PLAN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”，希望通过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年时间，经过转变期、闪烁期和卓越期，将具备并不断展现高潜力的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培养成公司的中基层骨干和行业的领先人才。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转变期（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Transform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）：通过应届生导入培训体系蓝色之路，将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培养成天马新锐（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T-FreshMAN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），进入公司整体的高潜人才培养计划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闪烁期（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Twinkle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）：结合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的职业发展规划和成长情况，针对性纳入公司高潜人才培养计划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（领导与管理能力提升培训）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/TAMP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（技术与指导能力提升培训）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/SAMP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（支持与专业能力提升培训）初级阶段培养，将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培养成核心储备人才（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T-StarMAN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卓越期（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Transcend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）：通过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LAMP/TAMP/SAMP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进阶培养，将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培养成中基层骨干（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T-SuperMAN</a:t>
            </a:r>
            <a:r>
              <a:rPr lang="zh-CN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3261D913-C28E-4AD5-8D21-EB59F0CD817E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要做“新国货”，需要什么？</a:t>
            </a:r>
            <a:endParaRPr lang="en-US" altLang="zh-CN" dirty="0" smtClean="0"/>
          </a:p>
          <a:p>
            <a:r>
              <a:rPr lang="zh-CN" altLang="en-US" dirty="0" smtClean="0"/>
              <a:t>中华血统的，全球行业领军企业</a:t>
            </a:r>
            <a:endParaRPr lang="en-US" altLang="zh-CN" dirty="0" smtClean="0"/>
          </a:p>
          <a:p>
            <a:r>
              <a:rPr lang="zh-CN" altLang="en-US" dirty="0" smtClean="0"/>
              <a:t>最牛的技术</a:t>
            </a:r>
            <a:endParaRPr lang="en-US" altLang="zh-CN" dirty="0" smtClean="0"/>
          </a:p>
          <a:p>
            <a:r>
              <a:rPr lang="zh-CN" altLang="en-US" dirty="0" smtClean="0"/>
              <a:t>无限潜能的你</a:t>
            </a:r>
            <a:r>
              <a:rPr lang="en-US" altLang="zh-CN" dirty="0" smtClean="0"/>
              <a:t>-</a:t>
            </a:r>
            <a:r>
              <a:rPr lang="zh-CN" altLang="en-US" dirty="0" smtClean="0"/>
              <a:t>下一个</a:t>
            </a:r>
            <a:r>
              <a:rPr lang="en-US" altLang="zh-CN" dirty="0" smtClean="0"/>
              <a:t>T-MAN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岗位需求，具体专业要求、工作地点可看折页，是否写具体每个岗位的需求待定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薪资福利，薪资简单谈结构，不谈具体金额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薪资福利，薪资简单谈结构，不谈具体金额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第一个要素，我们认为是有实力。大家看到投影上有一个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的数值，大家想到什么？（设问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互动均可）。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这个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，是第一，天马创造了国内乃至全球范围内，包括销售额、产线、技术、的多个第一，是全球显示的领军企业。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招聘流程，详细说明一下时间和环节，并表达我们为学生负责的甄选机制，体现专业和为学生着想，拉近距离，提升感知，吸引学生参与</a:t>
            </a:r>
            <a:endParaRPr lang="zh-CN" altLang="en-US" smtClean="0"/>
          </a:p>
        </p:txBody>
      </p:sp>
      <p:sp>
        <p:nvSpPr>
          <p:cNvPr id="819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EBEEEEE-4200-4FD4-861B-9D7DC8968F03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结束，致谢、停留在该页或投递简历页接受提问</a:t>
            </a:r>
            <a:endParaRPr lang="zh-CN" altLang="en-US" smtClean="0"/>
          </a:p>
        </p:txBody>
      </p:sp>
      <p:sp>
        <p:nvSpPr>
          <p:cNvPr id="839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C4B964-C692-4D0D-9F49-B1364C918202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天马的实力让大家站在巨人的肩膀上，助力大家的梦想。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对于“全球显示的领军企业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的详细说明：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行业地位不断提升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公司规模不断扩大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与全球顶尖企业共赢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领先的地位是源于公司战略和文化的支撑（战略、文化说明）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303-464A-48D3-83A5-4278427ADD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从文化拓展开，与学生分享公司是如何在实际工作中体现价值观的，做适当的对比，进而延生到学生加入公司的不同体验，从文化角度吸引学生（多花时间介绍文化的展现，与学生感知到的很多公司的“挂在墙上的文化”区别开来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9840A-C883-4F78-B10F-E5104DF9984A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slide" Target="../slides/slide37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slide" Target="../slides/slide37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slide" Target="../slides/slide37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9" name="图片 12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Footer Placeholder 6"/>
          <p:cNvSpPr txBox="1"/>
          <p:nvPr userDrawn="1"/>
        </p:nvSpPr>
        <p:spPr bwMode="auto">
          <a:xfrm>
            <a:off x="-1" y="6559550"/>
            <a:ext cx="5327596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5000"/>
              </a:lnSpc>
              <a:spcBef>
                <a:spcPct val="15000"/>
              </a:spcBef>
              <a:buClr>
                <a:srgbClr val="747273"/>
              </a:buClr>
              <a:defRPr/>
            </a:pPr>
            <a:r>
              <a:rPr lang="en-US" altLang="zh-CN" sz="10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© 2014 </a:t>
            </a:r>
            <a:r>
              <a:rPr lang="zh-CN" altLang="en-US" sz="9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天马微电子股份有限公司</a:t>
            </a:r>
            <a:r>
              <a:rPr lang="en-US" altLang="zh-CN" sz="10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All rights reserved </a:t>
            </a:r>
            <a:endParaRPr lang="en-US" altLang="zh-CN" sz="1000" dirty="0" smtClean="0">
              <a:solidFill>
                <a:srgbClr val="8A8A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ooter Placeholder 6"/>
          <p:cNvSpPr txBox="1"/>
          <p:nvPr userDrawn="1"/>
        </p:nvSpPr>
        <p:spPr bwMode="auto">
          <a:xfrm>
            <a:off x="10507133" y="6559550"/>
            <a:ext cx="168486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85000"/>
              </a:lnSpc>
              <a:spcBef>
                <a:spcPct val="15000"/>
              </a:spcBef>
              <a:buClr>
                <a:srgbClr val="747273"/>
              </a:buClr>
              <a:defRPr/>
            </a:pPr>
            <a:r>
              <a:rPr lang="en-US" altLang="zh-CN" sz="10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www.tianma.com</a:t>
            </a:r>
            <a:endParaRPr lang="en-US" altLang="zh-CN" sz="1000" dirty="0" smtClean="0">
              <a:solidFill>
                <a:srgbClr val="8A8A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>
            <a:hlinkClick r:id="" action="ppaction://noaction"/>
          </p:cNvPr>
          <p:cNvSpPr/>
          <p:nvPr userDrawn="1"/>
        </p:nvSpPr>
        <p:spPr>
          <a:xfrm>
            <a:off x="7936275" y="354013"/>
            <a:ext cx="888606" cy="309550"/>
          </a:xfrm>
          <a:prstGeom prst="roundRect">
            <a:avLst/>
          </a:prstGeom>
          <a:solidFill>
            <a:srgbClr val="006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8000" rIns="72000" anchorCtr="1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走进天马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>
            <a:hlinkClick r:id="rId3" action="ppaction://hlinksldjump"/>
          </p:cNvPr>
          <p:cNvSpPr/>
          <p:nvPr userDrawn="1"/>
        </p:nvSpPr>
        <p:spPr>
          <a:xfrm>
            <a:off x="9307520" y="354013"/>
            <a:ext cx="1246273" cy="309550"/>
          </a:xfrm>
          <a:prstGeom prst="round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8000" rIns="72000" anchorCtr="1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天马人才培养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>
            <a:hlinkClick r:id="" action="ppaction://noaction"/>
          </p:cNvPr>
          <p:cNvSpPr/>
          <p:nvPr userDrawn="1"/>
        </p:nvSpPr>
        <p:spPr>
          <a:xfrm>
            <a:off x="11000142" y="354013"/>
            <a:ext cx="888606" cy="309550"/>
          </a:xfrm>
          <a:prstGeom prst="round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8000" rIns="72000" anchorCtr="1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加入天马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624630"/>
            <a:ext cx="12192000" cy="212725"/>
          </a:xfrm>
          <a:prstGeom prst="rect">
            <a:avLst/>
          </a:prstGeom>
          <a:solidFill>
            <a:srgbClr val="006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微软雅黑" panose="020B0503020204020204" pitchFamily="34" charset="-122"/>
              <a:ea typeface="文鼎CS中等线" pitchFamily="49" charset="-122"/>
            </a:endParaRPr>
          </a:p>
        </p:txBody>
      </p:sp>
      <p:sp>
        <p:nvSpPr>
          <p:cNvPr id="9" name="圆角矩形 8"/>
          <p:cNvSpPr/>
          <p:nvPr userDrawn="1"/>
        </p:nvSpPr>
        <p:spPr>
          <a:xfrm>
            <a:off x="179918" y="240957"/>
            <a:ext cx="1999897" cy="494056"/>
          </a:xfrm>
          <a:prstGeom prst="roundRect">
            <a:avLst>
              <a:gd name="adj" fmla="val 533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68" y="460681"/>
            <a:ext cx="1759195" cy="232131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2170438" y="1404707"/>
            <a:ext cx="7851125" cy="2911279"/>
            <a:chOff x="1602236" y="213814"/>
            <a:chExt cx="5888344" cy="2911279"/>
          </a:xfrm>
          <a:solidFill>
            <a:schemeClr val="bg1">
              <a:lumMod val="95000"/>
            </a:schemeClr>
          </a:solidFill>
        </p:grpSpPr>
        <p:grpSp>
          <p:nvGrpSpPr>
            <p:cNvPr id="12" name="组合 11"/>
            <p:cNvGrpSpPr/>
            <p:nvPr/>
          </p:nvGrpSpPr>
          <p:grpSpPr>
            <a:xfrm>
              <a:off x="1602236" y="286994"/>
              <a:ext cx="3367697" cy="2618560"/>
              <a:chOff x="-2893564" y="3360129"/>
              <a:chExt cx="3367697" cy="2618560"/>
            </a:xfrm>
            <a:grpFill/>
          </p:grpSpPr>
          <p:sp>
            <p:nvSpPr>
              <p:cNvPr id="465" name="椭圆 464"/>
              <p:cNvSpPr/>
              <p:nvPr/>
            </p:nvSpPr>
            <p:spPr>
              <a:xfrm>
                <a:off x="-185906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6" name="椭圆 465"/>
              <p:cNvSpPr/>
              <p:nvPr/>
            </p:nvSpPr>
            <p:spPr>
              <a:xfrm>
                <a:off x="-165216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7" name="椭圆 466"/>
              <p:cNvSpPr/>
              <p:nvPr/>
            </p:nvSpPr>
            <p:spPr>
              <a:xfrm>
                <a:off x="-1169402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8" name="椭圆 467"/>
              <p:cNvSpPr/>
              <p:nvPr/>
            </p:nvSpPr>
            <p:spPr>
              <a:xfrm>
                <a:off x="-1100435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9" name="椭圆 468"/>
              <p:cNvSpPr/>
              <p:nvPr/>
            </p:nvSpPr>
            <p:spPr>
              <a:xfrm>
                <a:off x="-110043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0" name="椭圆 469"/>
              <p:cNvSpPr/>
              <p:nvPr/>
            </p:nvSpPr>
            <p:spPr>
              <a:xfrm>
                <a:off x="-103146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1" name="椭圆 470"/>
              <p:cNvSpPr/>
              <p:nvPr/>
            </p:nvSpPr>
            <p:spPr>
              <a:xfrm>
                <a:off x="-247976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2" name="椭圆 471"/>
              <p:cNvSpPr/>
              <p:nvPr/>
            </p:nvSpPr>
            <p:spPr>
              <a:xfrm>
                <a:off x="-241079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3" name="椭圆 472"/>
              <p:cNvSpPr/>
              <p:nvPr/>
            </p:nvSpPr>
            <p:spPr>
              <a:xfrm>
                <a:off x="-2341832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4" name="椭圆 473"/>
              <p:cNvSpPr/>
              <p:nvPr/>
            </p:nvSpPr>
            <p:spPr>
              <a:xfrm>
                <a:off x="-2272866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5" name="椭圆 474"/>
              <p:cNvSpPr/>
              <p:nvPr/>
            </p:nvSpPr>
            <p:spPr>
              <a:xfrm>
                <a:off x="-1583201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6" name="椭圆 475"/>
              <p:cNvSpPr/>
              <p:nvPr/>
            </p:nvSpPr>
            <p:spPr>
              <a:xfrm>
                <a:off x="-103146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7" name="椭圆 476"/>
              <p:cNvSpPr/>
              <p:nvPr/>
            </p:nvSpPr>
            <p:spPr>
              <a:xfrm>
                <a:off x="-241079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8" name="椭圆 477"/>
              <p:cNvSpPr/>
              <p:nvPr/>
            </p:nvSpPr>
            <p:spPr>
              <a:xfrm>
                <a:off x="-227286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9" name="椭圆 478"/>
              <p:cNvSpPr/>
              <p:nvPr/>
            </p:nvSpPr>
            <p:spPr>
              <a:xfrm>
                <a:off x="-962502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0" name="椭圆 479"/>
              <p:cNvSpPr/>
              <p:nvPr/>
            </p:nvSpPr>
            <p:spPr>
              <a:xfrm>
                <a:off x="-172113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1" name="椭圆 480"/>
              <p:cNvSpPr/>
              <p:nvPr/>
            </p:nvSpPr>
            <p:spPr>
              <a:xfrm>
                <a:off x="-165216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2" name="椭圆 481"/>
              <p:cNvSpPr/>
              <p:nvPr/>
            </p:nvSpPr>
            <p:spPr>
              <a:xfrm>
                <a:off x="-1238368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3" name="椭圆 482"/>
              <p:cNvSpPr/>
              <p:nvPr/>
            </p:nvSpPr>
            <p:spPr>
              <a:xfrm>
                <a:off x="-1169402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4" name="椭圆 483"/>
              <p:cNvSpPr/>
              <p:nvPr/>
            </p:nvSpPr>
            <p:spPr>
              <a:xfrm>
                <a:off x="-1100435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5" name="椭圆 484"/>
              <p:cNvSpPr/>
              <p:nvPr/>
            </p:nvSpPr>
            <p:spPr>
              <a:xfrm>
                <a:off x="-1031469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6" name="椭圆 485"/>
              <p:cNvSpPr/>
              <p:nvPr/>
            </p:nvSpPr>
            <p:spPr>
              <a:xfrm>
                <a:off x="-410771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7" name="椭圆 486"/>
              <p:cNvSpPr/>
              <p:nvPr/>
            </p:nvSpPr>
            <p:spPr>
              <a:xfrm>
                <a:off x="-34180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8" name="椭圆 487"/>
              <p:cNvSpPr/>
              <p:nvPr/>
            </p:nvSpPr>
            <p:spPr>
              <a:xfrm>
                <a:off x="-272838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9" name="椭圆 488"/>
              <p:cNvSpPr/>
              <p:nvPr/>
            </p:nvSpPr>
            <p:spPr>
              <a:xfrm>
                <a:off x="-962502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0" name="椭圆 489"/>
              <p:cNvSpPr/>
              <p:nvPr/>
            </p:nvSpPr>
            <p:spPr>
              <a:xfrm>
                <a:off x="-89353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1" name="椭圆 490"/>
              <p:cNvSpPr/>
              <p:nvPr/>
            </p:nvSpPr>
            <p:spPr>
              <a:xfrm>
                <a:off x="-179010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2" name="椭圆 491"/>
              <p:cNvSpPr/>
              <p:nvPr/>
            </p:nvSpPr>
            <p:spPr>
              <a:xfrm>
                <a:off x="-151423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3" name="椭圆 492"/>
              <p:cNvSpPr/>
              <p:nvPr/>
            </p:nvSpPr>
            <p:spPr>
              <a:xfrm>
                <a:off x="-144526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4" name="椭圆 493"/>
              <p:cNvSpPr/>
              <p:nvPr/>
            </p:nvSpPr>
            <p:spPr>
              <a:xfrm>
                <a:off x="-1376301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5" name="椭圆 494"/>
              <p:cNvSpPr/>
              <p:nvPr/>
            </p:nvSpPr>
            <p:spPr>
              <a:xfrm>
                <a:off x="-1307335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6" name="椭圆 495"/>
              <p:cNvSpPr/>
              <p:nvPr/>
            </p:nvSpPr>
            <p:spPr>
              <a:xfrm>
                <a:off x="-123836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7" name="椭圆 496"/>
              <p:cNvSpPr/>
              <p:nvPr/>
            </p:nvSpPr>
            <p:spPr>
              <a:xfrm>
                <a:off x="-1169402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8" name="椭圆 497"/>
              <p:cNvSpPr/>
              <p:nvPr/>
            </p:nvSpPr>
            <p:spPr>
              <a:xfrm>
                <a:off x="-1100435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9" name="椭圆 498"/>
              <p:cNvSpPr/>
              <p:nvPr/>
            </p:nvSpPr>
            <p:spPr>
              <a:xfrm>
                <a:off x="-1031469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0" name="椭圆 499"/>
              <p:cNvSpPr/>
              <p:nvPr/>
            </p:nvSpPr>
            <p:spPr>
              <a:xfrm>
                <a:off x="-61767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1" name="椭圆 500"/>
              <p:cNvSpPr/>
              <p:nvPr/>
            </p:nvSpPr>
            <p:spPr>
              <a:xfrm>
                <a:off x="-34180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2" name="椭圆 501"/>
              <p:cNvSpPr/>
              <p:nvPr/>
            </p:nvSpPr>
            <p:spPr>
              <a:xfrm>
                <a:off x="-27283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3" name="椭圆 502"/>
              <p:cNvSpPr/>
              <p:nvPr/>
            </p:nvSpPr>
            <p:spPr>
              <a:xfrm>
                <a:off x="-962502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4" name="椭圆 503"/>
              <p:cNvSpPr/>
              <p:nvPr/>
            </p:nvSpPr>
            <p:spPr>
              <a:xfrm>
                <a:off x="-89353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5" name="椭圆 504"/>
              <p:cNvSpPr/>
              <p:nvPr/>
            </p:nvSpPr>
            <p:spPr>
              <a:xfrm>
                <a:off x="-82457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6" name="椭圆 505"/>
              <p:cNvSpPr/>
              <p:nvPr/>
            </p:nvSpPr>
            <p:spPr>
              <a:xfrm>
                <a:off x="-75560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7" name="椭圆 506"/>
              <p:cNvSpPr/>
              <p:nvPr/>
            </p:nvSpPr>
            <p:spPr>
              <a:xfrm>
                <a:off x="-68663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8" name="椭圆 507"/>
              <p:cNvSpPr/>
              <p:nvPr/>
            </p:nvSpPr>
            <p:spPr>
              <a:xfrm>
                <a:off x="-165216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9" name="椭圆 508"/>
              <p:cNvSpPr/>
              <p:nvPr/>
            </p:nvSpPr>
            <p:spPr>
              <a:xfrm>
                <a:off x="-158320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0" name="椭圆 509"/>
              <p:cNvSpPr/>
              <p:nvPr/>
            </p:nvSpPr>
            <p:spPr>
              <a:xfrm>
                <a:off x="-151423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1" name="椭圆 510"/>
              <p:cNvSpPr/>
              <p:nvPr/>
            </p:nvSpPr>
            <p:spPr>
              <a:xfrm>
                <a:off x="-144526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2" name="椭圆 511"/>
              <p:cNvSpPr/>
              <p:nvPr/>
            </p:nvSpPr>
            <p:spPr>
              <a:xfrm>
                <a:off x="-137630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" name="椭圆 512"/>
              <p:cNvSpPr/>
              <p:nvPr/>
            </p:nvSpPr>
            <p:spPr>
              <a:xfrm>
                <a:off x="-130733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" name="椭圆 513"/>
              <p:cNvSpPr/>
              <p:nvPr/>
            </p:nvSpPr>
            <p:spPr>
              <a:xfrm>
                <a:off x="-123836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" name="椭圆 514"/>
              <p:cNvSpPr/>
              <p:nvPr/>
            </p:nvSpPr>
            <p:spPr>
              <a:xfrm>
                <a:off x="-116940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6" name="椭圆 515"/>
              <p:cNvSpPr/>
              <p:nvPr/>
            </p:nvSpPr>
            <p:spPr>
              <a:xfrm>
                <a:off x="-110043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7" name="椭圆 516"/>
              <p:cNvSpPr/>
              <p:nvPr/>
            </p:nvSpPr>
            <p:spPr>
              <a:xfrm>
                <a:off x="-103146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8" name="椭圆 517"/>
              <p:cNvSpPr/>
              <p:nvPr/>
            </p:nvSpPr>
            <p:spPr>
              <a:xfrm>
                <a:off x="-227286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9" name="椭圆 518"/>
              <p:cNvSpPr/>
              <p:nvPr/>
            </p:nvSpPr>
            <p:spPr>
              <a:xfrm>
                <a:off x="-220389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0" name="椭圆 519"/>
              <p:cNvSpPr/>
              <p:nvPr/>
            </p:nvSpPr>
            <p:spPr>
              <a:xfrm>
                <a:off x="-213493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1" name="椭圆 520"/>
              <p:cNvSpPr/>
              <p:nvPr/>
            </p:nvSpPr>
            <p:spPr>
              <a:xfrm>
                <a:off x="-61767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2" name="椭圆 521"/>
              <p:cNvSpPr/>
              <p:nvPr/>
            </p:nvSpPr>
            <p:spPr>
              <a:xfrm>
                <a:off x="-54870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3" name="椭圆 522"/>
              <p:cNvSpPr/>
              <p:nvPr/>
            </p:nvSpPr>
            <p:spPr>
              <a:xfrm>
                <a:off x="-47973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4" name="椭圆 523"/>
              <p:cNvSpPr/>
              <p:nvPr/>
            </p:nvSpPr>
            <p:spPr>
              <a:xfrm>
                <a:off x="-41077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5" name="椭圆 524"/>
              <p:cNvSpPr/>
              <p:nvPr/>
            </p:nvSpPr>
            <p:spPr>
              <a:xfrm>
                <a:off x="-34180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6" name="椭圆 525"/>
              <p:cNvSpPr/>
              <p:nvPr/>
            </p:nvSpPr>
            <p:spPr>
              <a:xfrm>
                <a:off x="-27283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7" name="椭圆 526"/>
              <p:cNvSpPr/>
              <p:nvPr/>
            </p:nvSpPr>
            <p:spPr>
              <a:xfrm>
                <a:off x="-20387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8" name="椭圆 527"/>
              <p:cNvSpPr/>
              <p:nvPr/>
            </p:nvSpPr>
            <p:spPr>
              <a:xfrm>
                <a:off x="-13490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9" name="椭圆 528"/>
              <p:cNvSpPr/>
              <p:nvPr/>
            </p:nvSpPr>
            <p:spPr>
              <a:xfrm>
                <a:off x="-96250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0" name="椭圆 529"/>
              <p:cNvSpPr/>
              <p:nvPr/>
            </p:nvSpPr>
            <p:spPr>
              <a:xfrm>
                <a:off x="-89353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1" name="椭圆 530"/>
              <p:cNvSpPr/>
              <p:nvPr/>
            </p:nvSpPr>
            <p:spPr>
              <a:xfrm>
                <a:off x="-82457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2" name="椭圆 531"/>
              <p:cNvSpPr/>
              <p:nvPr/>
            </p:nvSpPr>
            <p:spPr>
              <a:xfrm>
                <a:off x="-75560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3" name="椭圆 532"/>
              <p:cNvSpPr/>
              <p:nvPr/>
            </p:nvSpPr>
            <p:spPr>
              <a:xfrm>
                <a:off x="-68663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4" name="椭圆 533"/>
              <p:cNvSpPr/>
              <p:nvPr/>
            </p:nvSpPr>
            <p:spPr>
              <a:xfrm>
                <a:off x="-206596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5" name="椭圆 534"/>
              <p:cNvSpPr/>
              <p:nvPr/>
            </p:nvSpPr>
            <p:spPr>
              <a:xfrm>
                <a:off x="-199700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6" name="椭圆 535"/>
              <p:cNvSpPr/>
              <p:nvPr/>
            </p:nvSpPr>
            <p:spPr>
              <a:xfrm>
                <a:off x="-192803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7" name="椭圆 536"/>
              <p:cNvSpPr/>
              <p:nvPr/>
            </p:nvSpPr>
            <p:spPr>
              <a:xfrm>
                <a:off x="-185906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8" name="椭圆 537"/>
              <p:cNvSpPr/>
              <p:nvPr/>
            </p:nvSpPr>
            <p:spPr>
              <a:xfrm>
                <a:off x="-179010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9" name="椭圆 538"/>
              <p:cNvSpPr/>
              <p:nvPr/>
            </p:nvSpPr>
            <p:spPr>
              <a:xfrm>
                <a:off x="-172113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0" name="椭圆 539"/>
              <p:cNvSpPr/>
              <p:nvPr/>
            </p:nvSpPr>
            <p:spPr>
              <a:xfrm>
                <a:off x="-165216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1" name="椭圆 540"/>
              <p:cNvSpPr/>
              <p:nvPr/>
            </p:nvSpPr>
            <p:spPr>
              <a:xfrm>
                <a:off x="-158320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2" name="椭圆 541"/>
              <p:cNvSpPr/>
              <p:nvPr/>
            </p:nvSpPr>
            <p:spPr>
              <a:xfrm>
                <a:off x="-151423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3" name="椭圆 542"/>
              <p:cNvSpPr/>
              <p:nvPr/>
            </p:nvSpPr>
            <p:spPr>
              <a:xfrm>
                <a:off x="-144526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4" name="椭圆 543"/>
              <p:cNvSpPr/>
              <p:nvPr/>
            </p:nvSpPr>
            <p:spPr>
              <a:xfrm>
                <a:off x="-137630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5" name="椭圆 544"/>
              <p:cNvSpPr/>
              <p:nvPr/>
            </p:nvSpPr>
            <p:spPr>
              <a:xfrm>
                <a:off x="-130733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6" name="椭圆 545"/>
              <p:cNvSpPr/>
              <p:nvPr/>
            </p:nvSpPr>
            <p:spPr>
              <a:xfrm>
                <a:off x="-123836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7" name="椭圆 546"/>
              <p:cNvSpPr/>
              <p:nvPr/>
            </p:nvSpPr>
            <p:spPr>
              <a:xfrm>
                <a:off x="-116940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8" name="椭圆 547"/>
              <p:cNvSpPr/>
              <p:nvPr/>
            </p:nvSpPr>
            <p:spPr>
              <a:xfrm>
                <a:off x="-110043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9" name="椭圆 548"/>
              <p:cNvSpPr/>
              <p:nvPr/>
            </p:nvSpPr>
            <p:spPr>
              <a:xfrm>
                <a:off x="-103146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0" name="椭圆 549"/>
              <p:cNvSpPr/>
              <p:nvPr/>
            </p:nvSpPr>
            <p:spPr>
              <a:xfrm>
                <a:off x="-241079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1" name="椭圆 550"/>
              <p:cNvSpPr/>
              <p:nvPr/>
            </p:nvSpPr>
            <p:spPr>
              <a:xfrm>
                <a:off x="-234183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2" name="椭圆 551"/>
              <p:cNvSpPr/>
              <p:nvPr/>
            </p:nvSpPr>
            <p:spPr>
              <a:xfrm>
                <a:off x="-227286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3" name="椭圆 552"/>
              <p:cNvSpPr/>
              <p:nvPr/>
            </p:nvSpPr>
            <p:spPr>
              <a:xfrm>
                <a:off x="-220389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4" name="椭圆 553"/>
              <p:cNvSpPr/>
              <p:nvPr/>
            </p:nvSpPr>
            <p:spPr>
              <a:xfrm>
                <a:off x="-213493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5" name="椭圆 554"/>
              <p:cNvSpPr/>
              <p:nvPr/>
            </p:nvSpPr>
            <p:spPr>
              <a:xfrm>
                <a:off x="-61767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6" name="椭圆 555"/>
              <p:cNvSpPr/>
              <p:nvPr/>
            </p:nvSpPr>
            <p:spPr>
              <a:xfrm>
                <a:off x="-54870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7" name="椭圆 556"/>
              <p:cNvSpPr/>
              <p:nvPr/>
            </p:nvSpPr>
            <p:spPr>
              <a:xfrm>
                <a:off x="-47973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8" name="椭圆 557"/>
              <p:cNvSpPr/>
              <p:nvPr/>
            </p:nvSpPr>
            <p:spPr>
              <a:xfrm>
                <a:off x="-41077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9" name="椭圆 558"/>
              <p:cNvSpPr/>
              <p:nvPr/>
            </p:nvSpPr>
            <p:spPr>
              <a:xfrm>
                <a:off x="-34180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0" name="椭圆 559"/>
              <p:cNvSpPr/>
              <p:nvPr/>
            </p:nvSpPr>
            <p:spPr>
              <a:xfrm>
                <a:off x="-27283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1" name="椭圆 560"/>
              <p:cNvSpPr/>
              <p:nvPr/>
            </p:nvSpPr>
            <p:spPr>
              <a:xfrm>
                <a:off x="-20387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2" name="椭圆 561"/>
              <p:cNvSpPr/>
              <p:nvPr/>
            </p:nvSpPr>
            <p:spPr>
              <a:xfrm>
                <a:off x="-13490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3" name="椭圆 562"/>
              <p:cNvSpPr/>
              <p:nvPr/>
            </p:nvSpPr>
            <p:spPr>
              <a:xfrm>
                <a:off x="-6593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4" name="椭圆 563"/>
              <p:cNvSpPr/>
              <p:nvPr/>
            </p:nvSpPr>
            <p:spPr>
              <a:xfrm>
                <a:off x="30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5" name="椭圆 564"/>
              <p:cNvSpPr/>
              <p:nvPr/>
            </p:nvSpPr>
            <p:spPr>
              <a:xfrm>
                <a:off x="7199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6" name="椭圆 565"/>
              <p:cNvSpPr/>
              <p:nvPr/>
            </p:nvSpPr>
            <p:spPr>
              <a:xfrm>
                <a:off x="14096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7" name="椭圆 566"/>
              <p:cNvSpPr/>
              <p:nvPr/>
            </p:nvSpPr>
            <p:spPr>
              <a:xfrm>
                <a:off x="2099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8" name="椭圆 567"/>
              <p:cNvSpPr/>
              <p:nvPr/>
            </p:nvSpPr>
            <p:spPr>
              <a:xfrm>
                <a:off x="27889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9" name="椭圆 568"/>
              <p:cNvSpPr/>
              <p:nvPr/>
            </p:nvSpPr>
            <p:spPr>
              <a:xfrm>
                <a:off x="-96250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0" name="椭圆 569"/>
              <p:cNvSpPr/>
              <p:nvPr/>
            </p:nvSpPr>
            <p:spPr>
              <a:xfrm>
                <a:off x="-89353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1" name="椭圆 570"/>
              <p:cNvSpPr/>
              <p:nvPr/>
            </p:nvSpPr>
            <p:spPr>
              <a:xfrm>
                <a:off x="-82457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2" name="椭圆 571"/>
              <p:cNvSpPr/>
              <p:nvPr/>
            </p:nvSpPr>
            <p:spPr>
              <a:xfrm>
                <a:off x="-75560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3" name="椭圆 572"/>
              <p:cNvSpPr/>
              <p:nvPr/>
            </p:nvSpPr>
            <p:spPr>
              <a:xfrm>
                <a:off x="-68663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4" name="椭圆 573"/>
              <p:cNvSpPr/>
              <p:nvPr/>
            </p:nvSpPr>
            <p:spPr>
              <a:xfrm>
                <a:off x="-206596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5" name="椭圆 574"/>
              <p:cNvSpPr/>
              <p:nvPr/>
            </p:nvSpPr>
            <p:spPr>
              <a:xfrm>
                <a:off x="-199700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6" name="椭圆 575"/>
              <p:cNvSpPr/>
              <p:nvPr/>
            </p:nvSpPr>
            <p:spPr>
              <a:xfrm>
                <a:off x="-192803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7" name="椭圆 576"/>
              <p:cNvSpPr/>
              <p:nvPr/>
            </p:nvSpPr>
            <p:spPr>
              <a:xfrm>
                <a:off x="-185906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8" name="椭圆 577"/>
              <p:cNvSpPr/>
              <p:nvPr/>
            </p:nvSpPr>
            <p:spPr>
              <a:xfrm>
                <a:off x="-179010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9" name="椭圆 578"/>
              <p:cNvSpPr/>
              <p:nvPr/>
            </p:nvSpPr>
            <p:spPr>
              <a:xfrm>
                <a:off x="-172113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0" name="椭圆 579"/>
              <p:cNvSpPr/>
              <p:nvPr/>
            </p:nvSpPr>
            <p:spPr>
              <a:xfrm>
                <a:off x="-165216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1" name="椭圆 580"/>
              <p:cNvSpPr/>
              <p:nvPr/>
            </p:nvSpPr>
            <p:spPr>
              <a:xfrm>
                <a:off x="-158320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2" name="椭圆 581"/>
              <p:cNvSpPr/>
              <p:nvPr/>
            </p:nvSpPr>
            <p:spPr>
              <a:xfrm>
                <a:off x="-151423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3" name="椭圆 582"/>
              <p:cNvSpPr/>
              <p:nvPr/>
            </p:nvSpPr>
            <p:spPr>
              <a:xfrm>
                <a:off x="-144526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4" name="椭圆 583"/>
              <p:cNvSpPr/>
              <p:nvPr/>
            </p:nvSpPr>
            <p:spPr>
              <a:xfrm>
                <a:off x="-137630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5" name="椭圆 584"/>
              <p:cNvSpPr/>
              <p:nvPr/>
            </p:nvSpPr>
            <p:spPr>
              <a:xfrm>
                <a:off x="-130733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6" name="椭圆 585"/>
              <p:cNvSpPr/>
              <p:nvPr/>
            </p:nvSpPr>
            <p:spPr>
              <a:xfrm>
                <a:off x="-123836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7" name="椭圆 586"/>
              <p:cNvSpPr/>
              <p:nvPr/>
            </p:nvSpPr>
            <p:spPr>
              <a:xfrm>
                <a:off x="-116940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8" name="椭圆 587"/>
              <p:cNvSpPr/>
              <p:nvPr/>
            </p:nvSpPr>
            <p:spPr>
              <a:xfrm>
                <a:off x="-110043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9" name="椭圆 588"/>
              <p:cNvSpPr/>
              <p:nvPr/>
            </p:nvSpPr>
            <p:spPr>
              <a:xfrm>
                <a:off x="-103146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0" name="椭圆 589"/>
              <p:cNvSpPr/>
              <p:nvPr/>
            </p:nvSpPr>
            <p:spPr>
              <a:xfrm>
                <a:off x="-247976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1" name="椭圆 590"/>
              <p:cNvSpPr/>
              <p:nvPr/>
            </p:nvSpPr>
            <p:spPr>
              <a:xfrm>
                <a:off x="-241079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2" name="椭圆 591"/>
              <p:cNvSpPr/>
              <p:nvPr/>
            </p:nvSpPr>
            <p:spPr>
              <a:xfrm>
                <a:off x="-234183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3" name="椭圆 592"/>
              <p:cNvSpPr/>
              <p:nvPr/>
            </p:nvSpPr>
            <p:spPr>
              <a:xfrm>
                <a:off x="-227286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4" name="椭圆 593"/>
              <p:cNvSpPr/>
              <p:nvPr/>
            </p:nvSpPr>
            <p:spPr>
              <a:xfrm>
                <a:off x="-220389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5" name="椭圆 594"/>
              <p:cNvSpPr/>
              <p:nvPr/>
            </p:nvSpPr>
            <p:spPr>
              <a:xfrm>
                <a:off x="-213493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6" name="椭圆 595"/>
              <p:cNvSpPr/>
              <p:nvPr/>
            </p:nvSpPr>
            <p:spPr>
              <a:xfrm>
                <a:off x="-61767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7" name="椭圆 596"/>
              <p:cNvSpPr/>
              <p:nvPr/>
            </p:nvSpPr>
            <p:spPr>
              <a:xfrm>
                <a:off x="-54870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8" name="椭圆 597"/>
              <p:cNvSpPr/>
              <p:nvPr/>
            </p:nvSpPr>
            <p:spPr>
              <a:xfrm>
                <a:off x="-47973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9" name="椭圆 598"/>
              <p:cNvSpPr/>
              <p:nvPr/>
            </p:nvSpPr>
            <p:spPr>
              <a:xfrm>
                <a:off x="-41077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0" name="椭圆 599"/>
              <p:cNvSpPr/>
              <p:nvPr/>
            </p:nvSpPr>
            <p:spPr>
              <a:xfrm>
                <a:off x="-34180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1" name="椭圆 600"/>
              <p:cNvSpPr/>
              <p:nvPr/>
            </p:nvSpPr>
            <p:spPr>
              <a:xfrm>
                <a:off x="-27283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2" name="椭圆 601"/>
              <p:cNvSpPr/>
              <p:nvPr/>
            </p:nvSpPr>
            <p:spPr>
              <a:xfrm>
                <a:off x="-20387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3" name="椭圆 602"/>
              <p:cNvSpPr/>
              <p:nvPr/>
            </p:nvSpPr>
            <p:spPr>
              <a:xfrm>
                <a:off x="-13490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4" name="椭圆 603"/>
              <p:cNvSpPr/>
              <p:nvPr/>
            </p:nvSpPr>
            <p:spPr>
              <a:xfrm>
                <a:off x="-6593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5" name="椭圆 604"/>
              <p:cNvSpPr/>
              <p:nvPr/>
            </p:nvSpPr>
            <p:spPr>
              <a:xfrm>
                <a:off x="30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6" name="椭圆 605"/>
              <p:cNvSpPr/>
              <p:nvPr/>
            </p:nvSpPr>
            <p:spPr>
              <a:xfrm>
                <a:off x="7199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7" name="椭圆 606"/>
              <p:cNvSpPr/>
              <p:nvPr/>
            </p:nvSpPr>
            <p:spPr>
              <a:xfrm>
                <a:off x="14096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8" name="椭圆 607"/>
              <p:cNvSpPr/>
              <p:nvPr/>
            </p:nvSpPr>
            <p:spPr>
              <a:xfrm>
                <a:off x="2099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9" name="椭圆 608"/>
              <p:cNvSpPr/>
              <p:nvPr/>
            </p:nvSpPr>
            <p:spPr>
              <a:xfrm>
                <a:off x="34786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0" name="椭圆 609"/>
              <p:cNvSpPr/>
              <p:nvPr/>
            </p:nvSpPr>
            <p:spPr>
              <a:xfrm>
                <a:off x="-96250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1" name="椭圆 610"/>
              <p:cNvSpPr/>
              <p:nvPr/>
            </p:nvSpPr>
            <p:spPr>
              <a:xfrm>
                <a:off x="-89353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2" name="椭圆 611"/>
              <p:cNvSpPr/>
              <p:nvPr/>
            </p:nvSpPr>
            <p:spPr>
              <a:xfrm>
                <a:off x="-82457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3" name="椭圆 612"/>
              <p:cNvSpPr/>
              <p:nvPr/>
            </p:nvSpPr>
            <p:spPr>
              <a:xfrm>
                <a:off x="-75560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4" name="椭圆 613"/>
              <p:cNvSpPr/>
              <p:nvPr/>
            </p:nvSpPr>
            <p:spPr>
              <a:xfrm>
                <a:off x="-68663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5" name="椭圆 614"/>
              <p:cNvSpPr/>
              <p:nvPr/>
            </p:nvSpPr>
            <p:spPr>
              <a:xfrm>
                <a:off x="-206596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" name="椭圆 615"/>
              <p:cNvSpPr/>
              <p:nvPr/>
            </p:nvSpPr>
            <p:spPr>
              <a:xfrm>
                <a:off x="-199700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7" name="椭圆 616"/>
              <p:cNvSpPr/>
              <p:nvPr/>
            </p:nvSpPr>
            <p:spPr>
              <a:xfrm>
                <a:off x="-192803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8" name="椭圆 617"/>
              <p:cNvSpPr/>
              <p:nvPr/>
            </p:nvSpPr>
            <p:spPr>
              <a:xfrm>
                <a:off x="-185906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9" name="椭圆 618"/>
              <p:cNvSpPr/>
              <p:nvPr/>
            </p:nvSpPr>
            <p:spPr>
              <a:xfrm>
                <a:off x="-179010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0" name="椭圆 619"/>
              <p:cNvSpPr/>
              <p:nvPr/>
            </p:nvSpPr>
            <p:spPr>
              <a:xfrm>
                <a:off x="-172113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1" name="椭圆 620"/>
              <p:cNvSpPr/>
              <p:nvPr/>
            </p:nvSpPr>
            <p:spPr>
              <a:xfrm>
                <a:off x="-165216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2" name="椭圆 621"/>
              <p:cNvSpPr/>
              <p:nvPr/>
            </p:nvSpPr>
            <p:spPr>
              <a:xfrm>
                <a:off x="-158320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3" name="椭圆 622"/>
              <p:cNvSpPr/>
              <p:nvPr/>
            </p:nvSpPr>
            <p:spPr>
              <a:xfrm>
                <a:off x="-151423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4" name="椭圆 623"/>
              <p:cNvSpPr/>
              <p:nvPr/>
            </p:nvSpPr>
            <p:spPr>
              <a:xfrm>
                <a:off x="-144526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5" name="椭圆 624"/>
              <p:cNvSpPr/>
              <p:nvPr/>
            </p:nvSpPr>
            <p:spPr>
              <a:xfrm>
                <a:off x="-137630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6" name="椭圆 625"/>
              <p:cNvSpPr/>
              <p:nvPr/>
            </p:nvSpPr>
            <p:spPr>
              <a:xfrm>
                <a:off x="-130733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7" name="椭圆 626"/>
              <p:cNvSpPr/>
              <p:nvPr/>
            </p:nvSpPr>
            <p:spPr>
              <a:xfrm>
                <a:off x="-123836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8" name="椭圆 627"/>
              <p:cNvSpPr/>
              <p:nvPr/>
            </p:nvSpPr>
            <p:spPr>
              <a:xfrm>
                <a:off x="-116940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9" name="椭圆 628"/>
              <p:cNvSpPr/>
              <p:nvPr/>
            </p:nvSpPr>
            <p:spPr>
              <a:xfrm>
                <a:off x="-110043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0" name="椭圆 629"/>
              <p:cNvSpPr/>
              <p:nvPr/>
            </p:nvSpPr>
            <p:spPr>
              <a:xfrm>
                <a:off x="-103146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1" name="椭圆 630"/>
              <p:cNvSpPr/>
              <p:nvPr/>
            </p:nvSpPr>
            <p:spPr>
              <a:xfrm>
                <a:off x="-254873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2" name="椭圆 631"/>
              <p:cNvSpPr/>
              <p:nvPr/>
            </p:nvSpPr>
            <p:spPr>
              <a:xfrm>
                <a:off x="-247976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3" name="椭圆 632"/>
              <p:cNvSpPr/>
              <p:nvPr/>
            </p:nvSpPr>
            <p:spPr>
              <a:xfrm>
                <a:off x="-241079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4" name="椭圆 633"/>
              <p:cNvSpPr/>
              <p:nvPr/>
            </p:nvSpPr>
            <p:spPr>
              <a:xfrm>
                <a:off x="-227286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5" name="椭圆 634"/>
              <p:cNvSpPr/>
              <p:nvPr/>
            </p:nvSpPr>
            <p:spPr>
              <a:xfrm>
                <a:off x="-220389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6" name="椭圆 635"/>
              <p:cNvSpPr/>
              <p:nvPr/>
            </p:nvSpPr>
            <p:spPr>
              <a:xfrm>
                <a:off x="-213493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7" name="椭圆 636"/>
              <p:cNvSpPr/>
              <p:nvPr/>
            </p:nvSpPr>
            <p:spPr>
              <a:xfrm>
                <a:off x="-61767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8" name="椭圆 637"/>
              <p:cNvSpPr/>
              <p:nvPr/>
            </p:nvSpPr>
            <p:spPr>
              <a:xfrm>
                <a:off x="-54870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9" name="椭圆 638"/>
              <p:cNvSpPr/>
              <p:nvPr/>
            </p:nvSpPr>
            <p:spPr>
              <a:xfrm>
                <a:off x="-47973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0" name="椭圆 639"/>
              <p:cNvSpPr/>
              <p:nvPr/>
            </p:nvSpPr>
            <p:spPr>
              <a:xfrm>
                <a:off x="-41077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1" name="椭圆 640"/>
              <p:cNvSpPr/>
              <p:nvPr/>
            </p:nvSpPr>
            <p:spPr>
              <a:xfrm>
                <a:off x="-34180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2" name="椭圆 641"/>
              <p:cNvSpPr/>
              <p:nvPr/>
            </p:nvSpPr>
            <p:spPr>
              <a:xfrm>
                <a:off x="-27283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3" name="椭圆 642"/>
              <p:cNvSpPr/>
              <p:nvPr/>
            </p:nvSpPr>
            <p:spPr>
              <a:xfrm>
                <a:off x="-20387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4" name="椭圆 643"/>
              <p:cNvSpPr/>
              <p:nvPr/>
            </p:nvSpPr>
            <p:spPr>
              <a:xfrm>
                <a:off x="-13490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5" name="椭圆 644"/>
              <p:cNvSpPr/>
              <p:nvPr/>
            </p:nvSpPr>
            <p:spPr>
              <a:xfrm>
                <a:off x="-6593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6" name="椭圆 645"/>
              <p:cNvSpPr/>
              <p:nvPr/>
            </p:nvSpPr>
            <p:spPr>
              <a:xfrm>
                <a:off x="302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7" name="椭圆 646"/>
              <p:cNvSpPr/>
              <p:nvPr/>
            </p:nvSpPr>
            <p:spPr>
              <a:xfrm>
                <a:off x="7199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8" name="椭圆 647"/>
              <p:cNvSpPr/>
              <p:nvPr/>
            </p:nvSpPr>
            <p:spPr>
              <a:xfrm>
                <a:off x="14096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9" name="椭圆 648"/>
              <p:cNvSpPr/>
              <p:nvPr/>
            </p:nvSpPr>
            <p:spPr>
              <a:xfrm>
                <a:off x="20992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0" name="椭圆 649"/>
              <p:cNvSpPr/>
              <p:nvPr/>
            </p:nvSpPr>
            <p:spPr>
              <a:xfrm>
                <a:off x="41685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1" name="椭圆 650"/>
              <p:cNvSpPr/>
              <p:nvPr/>
            </p:nvSpPr>
            <p:spPr>
              <a:xfrm>
                <a:off x="-96250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2" name="椭圆 651"/>
              <p:cNvSpPr/>
              <p:nvPr/>
            </p:nvSpPr>
            <p:spPr>
              <a:xfrm>
                <a:off x="-89353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3" name="椭圆 652"/>
              <p:cNvSpPr/>
              <p:nvPr/>
            </p:nvSpPr>
            <p:spPr>
              <a:xfrm>
                <a:off x="-82457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4" name="椭圆 653"/>
              <p:cNvSpPr/>
              <p:nvPr/>
            </p:nvSpPr>
            <p:spPr>
              <a:xfrm>
                <a:off x="-75560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5" name="椭圆 654"/>
              <p:cNvSpPr/>
              <p:nvPr/>
            </p:nvSpPr>
            <p:spPr>
              <a:xfrm>
                <a:off x="-68663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6" name="椭圆 655"/>
              <p:cNvSpPr/>
              <p:nvPr/>
            </p:nvSpPr>
            <p:spPr>
              <a:xfrm>
                <a:off x="-206596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7" name="椭圆 656"/>
              <p:cNvSpPr/>
              <p:nvPr/>
            </p:nvSpPr>
            <p:spPr>
              <a:xfrm>
                <a:off x="-199700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8" name="椭圆 657"/>
              <p:cNvSpPr/>
              <p:nvPr/>
            </p:nvSpPr>
            <p:spPr>
              <a:xfrm>
                <a:off x="-192803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9" name="椭圆 658"/>
              <p:cNvSpPr/>
              <p:nvPr/>
            </p:nvSpPr>
            <p:spPr>
              <a:xfrm>
                <a:off x="-185906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0" name="椭圆 659"/>
              <p:cNvSpPr/>
              <p:nvPr/>
            </p:nvSpPr>
            <p:spPr>
              <a:xfrm>
                <a:off x="-179010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1" name="椭圆 660"/>
              <p:cNvSpPr/>
              <p:nvPr/>
            </p:nvSpPr>
            <p:spPr>
              <a:xfrm>
                <a:off x="-172113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2" name="椭圆 661"/>
              <p:cNvSpPr/>
              <p:nvPr/>
            </p:nvSpPr>
            <p:spPr>
              <a:xfrm>
                <a:off x="-165216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3" name="椭圆 662"/>
              <p:cNvSpPr/>
              <p:nvPr/>
            </p:nvSpPr>
            <p:spPr>
              <a:xfrm>
                <a:off x="-158320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4" name="椭圆 663"/>
              <p:cNvSpPr/>
              <p:nvPr/>
            </p:nvSpPr>
            <p:spPr>
              <a:xfrm>
                <a:off x="-151423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5" name="椭圆 664"/>
              <p:cNvSpPr/>
              <p:nvPr/>
            </p:nvSpPr>
            <p:spPr>
              <a:xfrm>
                <a:off x="-144526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6" name="椭圆 665"/>
              <p:cNvSpPr/>
              <p:nvPr/>
            </p:nvSpPr>
            <p:spPr>
              <a:xfrm>
                <a:off x="-137630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7" name="椭圆 666"/>
              <p:cNvSpPr/>
              <p:nvPr/>
            </p:nvSpPr>
            <p:spPr>
              <a:xfrm>
                <a:off x="-130733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8" name="椭圆 667"/>
              <p:cNvSpPr/>
              <p:nvPr/>
            </p:nvSpPr>
            <p:spPr>
              <a:xfrm>
                <a:off x="-123836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9" name="椭圆 668"/>
              <p:cNvSpPr/>
              <p:nvPr/>
            </p:nvSpPr>
            <p:spPr>
              <a:xfrm>
                <a:off x="-116940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0" name="椭圆 669"/>
              <p:cNvSpPr/>
              <p:nvPr/>
            </p:nvSpPr>
            <p:spPr>
              <a:xfrm>
                <a:off x="-110043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1" name="椭圆 670"/>
              <p:cNvSpPr/>
              <p:nvPr/>
            </p:nvSpPr>
            <p:spPr>
              <a:xfrm>
                <a:off x="-103146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2" name="椭圆 671"/>
              <p:cNvSpPr/>
              <p:nvPr/>
            </p:nvSpPr>
            <p:spPr>
              <a:xfrm>
                <a:off x="-254873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3" name="椭圆 672"/>
              <p:cNvSpPr/>
              <p:nvPr/>
            </p:nvSpPr>
            <p:spPr>
              <a:xfrm>
                <a:off x="-247976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4" name="椭圆 673"/>
              <p:cNvSpPr/>
              <p:nvPr/>
            </p:nvSpPr>
            <p:spPr>
              <a:xfrm>
                <a:off x="-241079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5" name="椭圆 674"/>
              <p:cNvSpPr/>
              <p:nvPr/>
            </p:nvSpPr>
            <p:spPr>
              <a:xfrm>
                <a:off x="-227286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6" name="椭圆 675"/>
              <p:cNvSpPr/>
              <p:nvPr/>
            </p:nvSpPr>
            <p:spPr>
              <a:xfrm>
                <a:off x="-220389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7" name="椭圆 676"/>
              <p:cNvSpPr/>
              <p:nvPr/>
            </p:nvSpPr>
            <p:spPr>
              <a:xfrm>
                <a:off x="-213493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8" name="椭圆 677"/>
              <p:cNvSpPr/>
              <p:nvPr/>
            </p:nvSpPr>
            <p:spPr>
              <a:xfrm>
                <a:off x="-61767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9" name="椭圆 678"/>
              <p:cNvSpPr/>
              <p:nvPr/>
            </p:nvSpPr>
            <p:spPr>
              <a:xfrm>
                <a:off x="-54870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0" name="椭圆 679"/>
              <p:cNvSpPr/>
              <p:nvPr/>
            </p:nvSpPr>
            <p:spPr>
              <a:xfrm>
                <a:off x="-47973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1" name="椭圆 680"/>
              <p:cNvSpPr/>
              <p:nvPr/>
            </p:nvSpPr>
            <p:spPr>
              <a:xfrm>
                <a:off x="-41077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2" name="椭圆 681"/>
              <p:cNvSpPr/>
              <p:nvPr/>
            </p:nvSpPr>
            <p:spPr>
              <a:xfrm>
                <a:off x="-34180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3" name="椭圆 682"/>
              <p:cNvSpPr/>
              <p:nvPr/>
            </p:nvSpPr>
            <p:spPr>
              <a:xfrm>
                <a:off x="-27283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4" name="椭圆 683"/>
              <p:cNvSpPr/>
              <p:nvPr/>
            </p:nvSpPr>
            <p:spPr>
              <a:xfrm>
                <a:off x="-20387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5" name="椭圆 684"/>
              <p:cNvSpPr/>
              <p:nvPr/>
            </p:nvSpPr>
            <p:spPr>
              <a:xfrm>
                <a:off x="-6593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6" name="椭圆 685"/>
              <p:cNvSpPr/>
              <p:nvPr/>
            </p:nvSpPr>
            <p:spPr>
              <a:xfrm>
                <a:off x="302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7" name="椭圆 686"/>
              <p:cNvSpPr/>
              <p:nvPr/>
            </p:nvSpPr>
            <p:spPr>
              <a:xfrm>
                <a:off x="-96250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8" name="椭圆 687"/>
              <p:cNvSpPr/>
              <p:nvPr/>
            </p:nvSpPr>
            <p:spPr>
              <a:xfrm>
                <a:off x="-89353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9" name="椭圆 688"/>
              <p:cNvSpPr/>
              <p:nvPr/>
            </p:nvSpPr>
            <p:spPr>
              <a:xfrm>
                <a:off x="-82457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0" name="椭圆 689"/>
              <p:cNvSpPr/>
              <p:nvPr/>
            </p:nvSpPr>
            <p:spPr>
              <a:xfrm>
                <a:off x="-75560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1" name="椭圆 690"/>
              <p:cNvSpPr/>
              <p:nvPr/>
            </p:nvSpPr>
            <p:spPr>
              <a:xfrm>
                <a:off x="-68663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2" name="椭圆 691"/>
              <p:cNvSpPr/>
              <p:nvPr/>
            </p:nvSpPr>
            <p:spPr>
              <a:xfrm>
                <a:off x="-206596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3" name="椭圆 692"/>
              <p:cNvSpPr/>
              <p:nvPr/>
            </p:nvSpPr>
            <p:spPr>
              <a:xfrm>
                <a:off x="-199700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4" name="椭圆 693"/>
              <p:cNvSpPr/>
              <p:nvPr/>
            </p:nvSpPr>
            <p:spPr>
              <a:xfrm>
                <a:off x="-192803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5" name="椭圆 694"/>
              <p:cNvSpPr/>
              <p:nvPr/>
            </p:nvSpPr>
            <p:spPr>
              <a:xfrm>
                <a:off x="-185906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6" name="椭圆 695"/>
              <p:cNvSpPr/>
              <p:nvPr/>
            </p:nvSpPr>
            <p:spPr>
              <a:xfrm>
                <a:off x="-179010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7" name="椭圆 696"/>
              <p:cNvSpPr/>
              <p:nvPr/>
            </p:nvSpPr>
            <p:spPr>
              <a:xfrm>
                <a:off x="-172113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8" name="椭圆 697"/>
              <p:cNvSpPr/>
              <p:nvPr/>
            </p:nvSpPr>
            <p:spPr>
              <a:xfrm>
                <a:off x="-165216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9" name="椭圆 698"/>
              <p:cNvSpPr/>
              <p:nvPr/>
            </p:nvSpPr>
            <p:spPr>
              <a:xfrm>
                <a:off x="-158320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0" name="椭圆 699"/>
              <p:cNvSpPr/>
              <p:nvPr/>
            </p:nvSpPr>
            <p:spPr>
              <a:xfrm>
                <a:off x="-151423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1" name="椭圆 700"/>
              <p:cNvSpPr/>
              <p:nvPr/>
            </p:nvSpPr>
            <p:spPr>
              <a:xfrm>
                <a:off x="-144526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2" name="椭圆 701"/>
              <p:cNvSpPr/>
              <p:nvPr/>
            </p:nvSpPr>
            <p:spPr>
              <a:xfrm>
                <a:off x="-137630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-130733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4" name="椭圆 703"/>
              <p:cNvSpPr/>
              <p:nvPr/>
            </p:nvSpPr>
            <p:spPr>
              <a:xfrm>
                <a:off x="-123836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5" name="椭圆 704"/>
              <p:cNvSpPr/>
              <p:nvPr/>
            </p:nvSpPr>
            <p:spPr>
              <a:xfrm>
                <a:off x="-1169402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6" name="椭圆 705"/>
              <p:cNvSpPr/>
              <p:nvPr/>
            </p:nvSpPr>
            <p:spPr>
              <a:xfrm>
                <a:off x="-110043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7" name="椭圆 706"/>
              <p:cNvSpPr/>
              <p:nvPr/>
            </p:nvSpPr>
            <p:spPr>
              <a:xfrm>
                <a:off x="-103146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8" name="椭圆 707"/>
              <p:cNvSpPr/>
              <p:nvPr/>
            </p:nvSpPr>
            <p:spPr>
              <a:xfrm>
                <a:off x="-275563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9" name="椭圆 708"/>
              <p:cNvSpPr/>
              <p:nvPr/>
            </p:nvSpPr>
            <p:spPr>
              <a:xfrm>
                <a:off x="-268666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0" name="椭圆 709"/>
              <p:cNvSpPr/>
              <p:nvPr/>
            </p:nvSpPr>
            <p:spPr>
              <a:xfrm>
                <a:off x="-247976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1" name="椭圆 710"/>
              <p:cNvSpPr/>
              <p:nvPr/>
            </p:nvSpPr>
            <p:spPr>
              <a:xfrm>
                <a:off x="-241079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2" name="椭圆 711"/>
              <p:cNvSpPr/>
              <p:nvPr/>
            </p:nvSpPr>
            <p:spPr>
              <a:xfrm>
                <a:off x="-227286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3" name="椭圆 712"/>
              <p:cNvSpPr/>
              <p:nvPr/>
            </p:nvSpPr>
            <p:spPr>
              <a:xfrm>
                <a:off x="-220389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4" name="椭圆 713"/>
              <p:cNvSpPr/>
              <p:nvPr/>
            </p:nvSpPr>
            <p:spPr>
              <a:xfrm>
                <a:off x="-213493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5" name="椭圆 714"/>
              <p:cNvSpPr/>
              <p:nvPr/>
            </p:nvSpPr>
            <p:spPr>
              <a:xfrm>
                <a:off x="-61767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6" name="椭圆 715"/>
              <p:cNvSpPr/>
              <p:nvPr/>
            </p:nvSpPr>
            <p:spPr>
              <a:xfrm>
                <a:off x="-54870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7" name="椭圆 716"/>
              <p:cNvSpPr/>
              <p:nvPr/>
            </p:nvSpPr>
            <p:spPr>
              <a:xfrm>
                <a:off x="-47973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8" name="椭圆 717"/>
              <p:cNvSpPr/>
              <p:nvPr/>
            </p:nvSpPr>
            <p:spPr>
              <a:xfrm>
                <a:off x="-13490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9" name="椭圆 718"/>
              <p:cNvSpPr/>
              <p:nvPr/>
            </p:nvSpPr>
            <p:spPr>
              <a:xfrm>
                <a:off x="-6593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0" name="椭圆 719"/>
              <p:cNvSpPr/>
              <p:nvPr/>
            </p:nvSpPr>
            <p:spPr>
              <a:xfrm>
                <a:off x="-962502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1" name="椭圆 720"/>
              <p:cNvSpPr/>
              <p:nvPr/>
            </p:nvSpPr>
            <p:spPr>
              <a:xfrm>
                <a:off x="-89353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2" name="椭圆 721"/>
              <p:cNvSpPr/>
              <p:nvPr/>
            </p:nvSpPr>
            <p:spPr>
              <a:xfrm>
                <a:off x="-82457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3" name="椭圆 722"/>
              <p:cNvSpPr/>
              <p:nvPr/>
            </p:nvSpPr>
            <p:spPr>
              <a:xfrm>
                <a:off x="-75560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4" name="椭圆 723"/>
              <p:cNvSpPr/>
              <p:nvPr/>
            </p:nvSpPr>
            <p:spPr>
              <a:xfrm>
                <a:off x="-68663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5" name="椭圆 724"/>
              <p:cNvSpPr/>
              <p:nvPr/>
            </p:nvSpPr>
            <p:spPr>
              <a:xfrm>
                <a:off x="-206596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6" name="椭圆 725"/>
              <p:cNvSpPr/>
              <p:nvPr/>
            </p:nvSpPr>
            <p:spPr>
              <a:xfrm>
                <a:off x="-199700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7" name="椭圆 726"/>
              <p:cNvSpPr/>
              <p:nvPr/>
            </p:nvSpPr>
            <p:spPr>
              <a:xfrm>
                <a:off x="-192803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8" name="椭圆 727"/>
              <p:cNvSpPr/>
              <p:nvPr/>
            </p:nvSpPr>
            <p:spPr>
              <a:xfrm>
                <a:off x="-185906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9" name="椭圆 728"/>
              <p:cNvSpPr/>
              <p:nvPr/>
            </p:nvSpPr>
            <p:spPr>
              <a:xfrm>
                <a:off x="-179010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0" name="椭圆 729"/>
              <p:cNvSpPr/>
              <p:nvPr/>
            </p:nvSpPr>
            <p:spPr>
              <a:xfrm>
                <a:off x="-172113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1" name="椭圆 730"/>
              <p:cNvSpPr/>
              <p:nvPr/>
            </p:nvSpPr>
            <p:spPr>
              <a:xfrm>
                <a:off x="-165216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2" name="椭圆 731"/>
              <p:cNvSpPr/>
              <p:nvPr/>
            </p:nvSpPr>
            <p:spPr>
              <a:xfrm>
                <a:off x="-158320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3" name="椭圆 732"/>
              <p:cNvSpPr/>
              <p:nvPr/>
            </p:nvSpPr>
            <p:spPr>
              <a:xfrm>
                <a:off x="-151423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4" name="椭圆 733"/>
              <p:cNvSpPr/>
              <p:nvPr/>
            </p:nvSpPr>
            <p:spPr>
              <a:xfrm>
                <a:off x="-144526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5" name="椭圆 734"/>
              <p:cNvSpPr/>
              <p:nvPr/>
            </p:nvSpPr>
            <p:spPr>
              <a:xfrm>
                <a:off x="-137630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6" name="椭圆 735"/>
              <p:cNvSpPr/>
              <p:nvPr/>
            </p:nvSpPr>
            <p:spPr>
              <a:xfrm>
                <a:off x="-130733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7" name="椭圆 736"/>
              <p:cNvSpPr/>
              <p:nvPr/>
            </p:nvSpPr>
            <p:spPr>
              <a:xfrm>
                <a:off x="-123836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8" name="椭圆 737"/>
              <p:cNvSpPr/>
              <p:nvPr/>
            </p:nvSpPr>
            <p:spPr>
              <a:xfrm>
                <a:off x="-116940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9" name="椭圆 738"/>
              <p:cNvSpPr/>
              <p:nvPr/>
            </p:nvSpPr>
            <p:spPr>
              <a:xfrm>
                <a:off x="-110043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0" name="椭圆 739"/>
              <p:cNvSpPr/>
              <p:nvPr/>
            </p:nvSpPr>
            <p:spPr>
              <a:xfrm>
                <a:off x="-103146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1" name="椭圆 740"/>
              <p:cNvSpPr/>
              <p:nvPr/>
            </p:nvSpPr>
            <p:spPr>
              <a:xfrm>
                <a:off x="-282459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2" name="椭圆 741"/>
              <p:cNvSpPr/>
              <p:nvPr/>
            </p:nvSpPr>
            <p:spPr>
              <a:xfrm>
                <a:off x="-275563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3" name="椭圆 742"/>
              <p:cNvSpPr/>
              <p:nvPr/>
            </p:nvSpPr>
            <p:spPr>
              <a:xfrm>
                <a:off x="-268666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4" name="椭圆 743"/>
              <p:cNvSpPr/>
              <p:nvPr/>
            </p:nvSpPr>
            <p:spPr>
              <a:xfrm>
                <a:off x="-254873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5" name="椭圆 744"/>
              <p:cNvSpPr/>
              <p:nvPr/>
            </p:nvSpPr>
            <p:spPr>
              <a:xfrm>
                <a:off x="-247976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6" name="椭圆 745"/>
              <p:cNvSpPr/>
              <p:nvPr/>
            </p:nvSpPr>
            <p:spPr>
              <a:xfrm>
                <a:off x="-241079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" name="椭圆 746"/>
              <p:cNvSpPr/>
              <p:nvPr/>
            </p:nvSpPr>
            <p:spPr>
              <a:xfrm>
                <a:off x="-234183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8" name="椭圆 747"/>
              <p:cNvSpPr/>
              <p:nvPr/>
            </p:nvSpPr>
            <p:spPr>
              <a:xfrm>
                <a:off x="-227286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9" name="椭圆 748"/>
              <p:cNvSpPr/>
              <p:nvPr/>
            </p:nvSpPr>
            <p:spPr>
              <a:xfrm>
                <a:off x="-220389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0" name="椭圆 749"/>
              <p:cNvSpPr/>
              <p:nvPr/>
            </p:nvSpPr>
            <p:spPr>
              <a:xfrm>
                <a:off x="-213493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1" name="椭圆 750"/>
              <p:cNvSpPr/>
              <p:nvPr/>
            </p:nvSpPr>
            <p:spPr>
              <a:xfrm>
                <a:off x="-61767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2" name="椭圆 751"/>
              <p:cNvSpPr/>
              <p:nvPr/>
            </p:nvSpPr>
            <p:spPr>
              <a:xfrm>
                <a:off x="-54870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3" name="椭圆 752"/>
              <p:cNvSpPr/>
              <p:nvPr/>
            </p:nvSpPr>
            <p:spPr>
              <a:xfrm>
                <a:off x="-47973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4" name="椭圆 753"/>
              <p:cNvSpPr/>
              <p:nvPr/>
            </p:nvSpPr>
            <p:spPr>
              <a:xfrm>
                <a:off x="-41077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5" name="椭圆 754"/>
              <p:cNvSpPr/>
              <p:nvPr/>
            </p:nvSpPr>
            <p:spPr>
              <a:xfrm>
                <a:off x="-34180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6" name="椭圆 755"/>
              <p:cNvSpPr/>
              <p:nvPr/>
            </p:nvSpPr>
            <p:spPr>
              <a:xfrm>
                <a:off x="-13490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7" name="椭圆 756"/>
              <p:cNvSpPr/>
              <p:nvPr/>
            </p:nvSpPr>
            <p:spPr>
              <a:xfrm>
                <a:off x="-96250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8" name="椭圆 757"/>
              <p:cNvSpPr/>
              <p:nvPr/>
            </p:nvSpPr>
            <p:spPr>
              <a:xfrm>
                <a:off x="-89353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9" name="椭圆 758"/>
              <p:cNvSpPr/>
              <p:nvPr/>
            </p:nvSpPr>
            <p:spPr>
              <a:xfrm>
                <a:off x="-82457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0" name="椭圆 759"/>
              <p:cNvSpPr/>
              <p:nvPr/>
            </p:nvSpPr>
            <p:spPr>
              <a:xfrm>
                <a:off x="-75560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1" name="椭圆 760"/>
              <p:cNvSpPr/>
              <p:nvPr/>
            </p:nvSpPr>
            <p:spPr>
              <a:xfrm>
                <a:off x="-68663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2" name="椭圆 761"/>
              <p:cNvSpPr/>
              <p:nvPr/>
            </p:nvSpPr>
            <p:spPr>
              <a:xfrm>
                <a:off x="-206596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3" name="椭圆 762"/>
              <p:cNvSpPr/>
              <p:nvPr/>
            </p:nvSpPr>
            <p:spPr>
              <a:xfrm>
                <a:off x="-199700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4" name="椭圆 763"/>
              <p:cNvSpPr/>
              <p:nvPr/>
            </p:nvSpPr>
            <p:spPr>
              <a:xfrm>
                <a:off x="-192803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5" name="椭圆 764"/>
              <p:cNvSpPr/>
              <p:nvPr/>
            </p:nvSpPr>
            <p:spPr>
              <a:xfrm>
                <a:off x="-185906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6" name="椭圆 765"/>
              <p:cNvSpPr/>
              <p:nvPr/>
            </p:nvSpPr>
            <p:spPr>
              <a:xfrm>
                <a:off x="-179010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7" name="椭圆 766"/>
              <p:cNvSpPr/>
              <p:nvPr/>
            </p:nvSpPr>
            <p:spPr>
              <a:xfrm>
                <a:off x="-172113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8" name="椭圆 767"/>
              <p:cNvSpPr/>
              <p:nvPr/>
            </p:nvSpPr>
            <p:spPr>
              <a:xfrm>
                <a:off x="-165216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9" name="椭圆 768"/>
              <p:cNvSpPr/>
              <p:nvPr/>
            </p:nvSpPr>
            <p:spPr>
              <a:xfrm>
                <a:off x="-158320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0" name="椭圆 769"/>
              <p:cNvSpPr/>
              <p:nvPr/>
            </p:nvSpPr>
            <p:spPr>
              <a:xfrm>
                <a:off x="-151423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1" name="椭圆 770"/>
              <p:cNvSpPr/>
              <p:nvPr/>
            </p:nvSpPr>
            <p:spPr>
              <a:xfrm>
                <a:off x="-144526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2" name="椭圆 771"/>
              <p:cNvSpPr/>
              <p:nvPr/>
            </p:nvSpPr>
            <p:spPr>
              <a:xfrm>
                <a:off x="-137630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3" name="椭圆 772"/>
              <p:cNvSpPr/>
              <p:nvPr/>
            </p:nvSpPr>
            <p:spPr>
              <a:xfrm>
                <a:off x="-130733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4" name="椭圆 773"/>
              <p:cNvSpPr/>
              <p:nvPr/>
            </p:nvSpPr>
            <p:spPr>
              <a:xfrm>
                <a:off x="-123836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5" name="椭圆 774"/>
              <p:cNvSpPr/>
              <p:nvPr/>
            </p:nvSpPr>
            <p:spPr>
              <a:xfrm>
                <a:off x="-116940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6" name="椭圆 775"/>
              <p:cNvSpPr/>
              <p:nvPr/>
            </p:nvSpPr>
            <p:spPr>
              <a:xfrm>
                <a:off x="-110043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7" name="椭圆 776"/>
              <p:cNvSpPr/>
              <p:nvPr/>
            </p:nvSpPr>
            <p:spPr>
              <a:xfrm>
                <a:off x="-103146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8" name="椭圆 777"/>
              <p:cNvSpPr/>
              <p:nvPr/>
            </p:nvSpPr>
            <p:spPr>
              <a:xfrm>
                <a:off x="-268666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9" name="椭圆 778"/>
              <p:cNvSpPr/>
              <p:nvPr/>
            </p:nvSpPr>
            <p:spPr>
              <a:xfrm>
                <a:off x="-261769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0" name="椭圆 779"/>
              <p:cNvSpPr/>
              <p:nvPr/>
            </p:nvSpPr>
            <p:spPr>
              <a:xfrm>
                <a:off x="-254873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1" name="椭圆 780"/>
              <p:cNvSpPr/>
              <p:nvPr/>
            </p:nvSpPr>
            <p:spPr>
              <a:xfrm>
                <a:off x="-247976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2" name="椭圆 781"/>
              <p:cNvSpPr/>
              <p:nvPr/>
            </p:nvSpPr>
            <p:spPr>
              <a:xfrm>
                <a:off x="-241079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3" name="椭圆 782"/>
              <p:cNvSpPr/>
              <p:nvPr/>
            </p:nvSpPr>
            <p:spPr>
              <a:xfrm>
                <a:off x="-234183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4" name="椭圆 783"/>
              <p:cNvSpPr/>
              <p:nvPr/>
            </p:nvSpPr>
            <p:spPr>
              <a:xfrm>
                <a:off x="-227286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5" name="椭圆 784"/>
              <p:cNvSpPr/>
              <p:nvPr/>
            </p:nvSpPr>
            <p:spPr>
              <a:xfrm>
                <a:off x="-220389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6" name="椭圆 785"/>
              <p:cNvSpPr/>
              <p:nvPr/>
            </p:nvSpPr>
            <p:spPr>
              <a:xfrm>
                <a:off x="-213493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7" name="椭圆 786"/>
              <p:cNvSpPr/>
              <p:nvPr/>
            </p:nvSpPr>
            <p:spPr>
              <a:xfrm>
                <a:off x="-61767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8" name="椭圆 787"/>
              <p:cNvSpPr/>
              <p:nvPr/>
            </p:nvSpPr>
            <p:spPr>
              <a:xfrm>
                <a:off x="-54870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9" name="椭圆 788"/>
              <p:cNvSpPr/>
              <p:nvPr/>
            </p:nvSpPr>
            <p:spPr>
              <a:xfrm>
                <a:off x="-47973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0" name="椭圆 789"/>
              <p:cNvSpPr/>
              <p:nvPr/>
            </p:nvSpPr>
            <p:spPr>
              <a:xfrm>
                <a:off x="-41077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1" name="椭圆 790"/>
              <p:cNvSpPr/>
              <p:nvPr/>
            </p:nvSpPr>
            <p:spPr>
              <a:xfrm>
                <a:off x="-34180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2" name="椭圆 791"/>
              <p:cNvSpPr/>
              <p:nvPr/>
            </p:nvSpPr>
            <p:spPr>
              <a:xfrm>
                <a:off x="-96250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3" name="椭圆 792"/>
              <p:cNvSpPr/>
              <p:nvPr/>
            </p:nvSpPr>
            <p:spPr>
              <a:xfrm>
                <a:off x="-89353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4" name="椭圆 793"/>
              <p:cNvSpPr/>
              <p:nvPr/>
            </p:nvSpPr>
            <p:spPr>
              <a:xfrm>
                <a:off x="-82457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5" name="椭圆 794"/>
              <p:cNvSpPr/>
              <p:nvPr/>
            </p:nvSpPr>
            <p:spPr>
              <a:xfrm>
                <a:off x="-75560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6" name="椭圆 795"/>
              <p:cNvSpPr/>
              <p:nvPr/>
            </p:nvSpPr>
            <p:spPr>
              <a:xfrm>
                <a:off x="-68663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7" name="椭圆 796"/>
              <p:cNvSpPr/>
              <p:nvPr/>
            </p:nvSpPr>
            <p:spPr>
              <a:xfrm>
                <a:off x="-206596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8" name="椭圆 797"/>
              <p:cNvSpPr/>
              <p:nvPr/>
            </p:nvSpPr>
            <p:spPr>
              <a:xfrm>
                <a:off x="-199700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9" name="椭圆 798"/>
              <p:cNvSpPr/>
              <p:nvPr/>
            </p:nvSpPr>
            <p:spPr>
              <a:xfrm>
                <a:off x="-192803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0" name="椭圆 799"/>
              <p:cNvSpPr/>
              <p:nvPr/>
            </p:nvSpPr>
            <p:spPr>
              <a:xfrm>
                <a:off x="-179010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1" name="椭圆 800"/>
              <p:cNvSpPr/>
              <p:nvPr/>
            </p:nvSpPr>
            <p:spPr>
              <a:xfrm>
                <a:off x="-165216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2" name="椭圆 801"/>
              <p:cNvSpPr/>
              <p:nvPr/>
            </p:nvSpPr>
            <p:spPr>
              <a:xfrm>
                <a:off x="-158320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3" name="椭圆 802"/>
              <p:cNvSpPr/>
              <p:nvPr/>
            </p:nvSpPr>
            <p:spPr>
              <a:xfrm>
                <a:off x="-151423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4" name="椭圆 803"/>
              <p:cNvSpPr/>
              <p:nvPr/>
            </p:nvSpPr>
            <p:spPr>
              <a:xfrm>
                <a:off x="-144526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5" name="椭圆 804"/>
              <p:cNvSpPr/>
              <p:nvPr/>
            </p:nvSpPr>
            <p:spPr>
              <a:xfrm>
                <a:off x="-137630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6" name="椭圆 805"/>
              <p:cNvSpPr/>
              <p:nvPr/>
            </p:nvSpPr>
            <p:spPr>
              <a:xfrm>
                <a:off x="-130733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7" name="椭圆 806"/>
              <p:cNvSpPr/>
              <p:nvPr/>
            </p:nvSpPr>
            <p:spPr>
              <a:xfrm>
                <a:off x="-123836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8" name="椭圆 807"/>
              <p:cNvSpPr/>
              <p:nvPr/>
            </p:nvSpPr>
            <p:spPr>
              <a:xfrm>
                <a:off x="-116940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9" name="椭圆 808"/>
              <p:cNvSpPr/>
              <p:nvPr/>
            </p:nvSpPr>
            <p:spPr>
              <a:xfrm>
                <a:off x="-110043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0" name="椭圆 809"/>
              <p:cNvSpPr/>
              <p:nvPr/>
            </p:nvSpPr>
            <p:spPr>
              <a:xfrm>
                <a:off x="-1031469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1" name="椭圆 810"/>
              <p:cNvSpPr/>
              <p:nvPr/>
            </p:nvSpPr>
            <p:spPr>
              <a:xfrm>
                <a:off x="-268666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2" name="椭圆 811"/>
              <p:cNvSpPr/>
              <p:nvPr/>
            </p:nvSpPr>
            <p:spPr>
              <a:xfrm>
                <a:off x="-261769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3" name="椭圆 812"/>
              <p:cNvSpPr/>
              <p:nvPr/>
            </p:nvSpPr>
            <p:spPr>
              <a:xfrm>
                <a:off x="-254873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4" name="椭圆 813"/>
              <p:cNvSpPr/>
              <p:nvPr/>
            </p:nvSpPr>
            <p:spPr>
              <a:xfrm>
                <a:off x="-247976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5" name="椭圆 814"/>
              <p:cNvSpPr/>
              <p:nvPr/>
            </p:nvSpPr>
            <p:spPr>
              <a:xfrm>
                <a:off x="-2410799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6" name="椭圆 815"/>
              <p:cNvSpPr/>
              <p:nvPr/>
            </p:nvSpPr>
            <p:spPr>
              <a:xfrm>
                <a:off x="-234183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7" name="椭圆 816"/>
              <p:cNvSpPr/>
              <p:nvPr/>
            </p:nvSpPr>
            <p:spPr>
              <a:xfrm>
                <a:off x="-227286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8" name="椭圆 817"/>
              <p:cNvSpPr/>
              <p:nvPr/>
            </p:nvSpPr>
            <p:spPr>
              <a:xfrm>
                <a:off x="-2203899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9" name="椭圆 818"/>
              <p:cNvSpPr/>
              <p:nvPr/>
            </p:nvSpPr>
            <p:spPr>
              <a:xfrm>
                <a:off x="-213493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0" name="椭圆 819"/>
              <p:cNvSpPr/>
              <p:nvPr/>
            </p:nvSpPr>
            <p:spPr>
              <a:xfrm>
                <a:off x="-61767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1" name="椭圆 820"/>
              <p:cNvSpPr/>
              <p:nvPr/>
            </p:nvSpPr>
            <p:spPr>
              <a:xfrm>
                <a:off x="-54870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2" name="椭圆 821"/>
              <p:cNvSpPr/>
              <p:nvPr/>
            </p:nvSpPr>
            <p:spPr>
              <a:xfrm>
                <a:off x="-47973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3" name="椭圆 822"/>
              <p:cNvSpPr/>
              <p:nvPr/>
            </p:nvSpPr>
            <p:spPr>
              <a:xfrm>
                <a:off x="-34180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4" name="椭圆 823"/>
              <p:cNvSpPr/>
              <p:nvPr/>
            </p:nvSpPr>
            <p:spPr>
              <a:xfrm>
                <a:off x="-96250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5" name="椭圆 824"/>
              <p:cNvSpPr/>
              <p:nvPr/>
            </p:nvSpPr>
            <p:spPr>
              <a:xfrm>
                <a:off x="-89353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6" name="椭圆 825"/>
              <p:cNvSpPr/>
              <p:nvPr/>
            </p:nvSpPr>
            <p:spPr>
              <a:xfrm>
                <a:off x="-82457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7" name="椭圆 826"/>
              <p:cNvSpPr/>
              <p:nvPr/>
            </p:nvSpPr>
            <p:spPr>
              <a:xfrm>
                <a:off x="-75560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8" name="椭圆 827"/>
              <p:cNvSpPr/>
              <p:nvPr/>
            </p:nvSpPr>
            <p:spPr>
              <a:xfrm>
                <a:off x="-68663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9" name="椭圆 828"/>
              <p:cNvSpPr/>
              <p:nvPr/>
            </p:nvSpPr>
            <p:spPr>
              <a:xfrm>
                <a:off x="-199700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0" name="椭圆 829"/>
              <p:cNvSpPr/>
              <p:nvPr/>
            </p:nvSpPr>
            <p:spPr>
              <a:xfrm>
                <a:off x="-1928033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1" name="椭圆 830"/>
              <p:cNvSpPr/>
              <p:nvPr/>
            </p:nvSpPr>
            <p:spPr>
              <a:xfrm>
                <a:off x="-179010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2" name="椭圆 831"/>
              <p:cNvSpPr/>
              <p:nvPr/>
            </p:nvSpPr>
            <p:spPr>
              <a:xfrm>
                <a:off x="-172113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3" name="椭圆 832"/>
              <p:cNvSpPr/>
              <p:nvPr/>
            </p:nvSpPr>
            <p:spPr>
              <a:xfrm>
                <a:off x="-165216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4" name="椭圆 833"/>
              <p:cNvSpPr/>
              <p:nvPr/>
            </p:nvSpPr>
            <p:spPr>
              <a:xfrm>
                <a:off x="-158320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5" name="椭圆 834"/>
              <p:cNvSpPr/>
              <p:nvPr/>
            </p:nvSpPr>
            <p:spPr>
              <a:xfrm>
                <a:off x="-151423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6" name="椭圆 835"/>
              <p:cNvSpPr/>
              <p:nvPr/>
            </p:nvSpPr>
            <p:spPr>
              <a:xfrm>
                <a:off x="-144526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7" name="椭圆 836"/>
              <p:cNvSpPr/>
              <p:nvPr/>
            </p:nvSpPr>
            <p:spPr>
              <a:xfrm>
                <a:off x="-137630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8" name="椭圆 837"/>
              <p:cNvSpPr/>
              <p:nvPr/>
            </p:nvSpPr>
            <p:spPr>
              <a:xfrm>
                <a:off x="-130733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9" name="椭圆 838"/>
              <p:cNvSpPr/>
              <p:nvPr/>
            </p:nvSpPr>
            <p:spPr>
              <a:xfrm>
                <a:off x="-123836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0" name="椭圆 839"/>
              <p:cNvSpPr/>
              <p:nvPr/>
            </p:nvSpPr>
            <p:spPr>
              <a:xfrm>
                <a:off x="-1169402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1" name="椭圆 840"/>
              <p:cNvSpPr/>
              <p:nvPr/>
            </p:nvSpPr>
            <p:spPr>
              <a:xfrm>
                <a:off x="-110043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2" name="椭圆 841"/>
              <p:cNvSpPr/>
              <p:nvPr/>
            </p:nvSpPr>
            <p:spPr>
              <a:xfrm>
                <a:off x="-1031469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3" name="椭圆 842"/>
              <p:cNvSpPr/>
              <p:nvPr/>
            </p:nvSpPr>
            <p:spPr>
              <a:xfrm>
                <a:off x="-275563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4" name="椭圆 843"/>
              <p:cNvSpPr/>
              <p:nvPr/>
            </p:nvSpPr>
            <p:spPr>
              <a:xfrm>
                <a:off x="-268666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5" name="椭圆 844"/>
              <p:cNvSpPr/>
              <p:nvPr/>
            </p:nvSpPr>
            <p:spPr>
              <a:xfrm>
                <a:off x="-261769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6" name="椭圆 845"/>
              <p:cNvSpPr/>
              <p:nvPr/>
            </p:nvSpPr>
            <p:spPr>
              <a:xfrm>
                <a:off x="-247976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7" name="椭圆 846"/>
              <p:cNvSpPr/>
              <p:nvPr/>
            </p:nvSpPr>
            <p:spPr>
              <a:xfrm>
                <a:off x="-2410799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8" name="椭圆 847"/>
              <p:cNvSpPr/>
              <p:nvPr/>
            </p:nvSpPr>
            <p:spPr>
              <a:xfrm>
                <a:off x="-2341832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9" name="椭圆 848"/>
              <p:cNvSpPr/>
              <p:nvPr/>
            </p:nvSpPr>
            <p:spPr>
              <a:xfrm>
                <a:off x="-2272866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0" name="椭圆 849"/>
              <p:cNvSpPr/>
              <p:nvPr/>
            </p:nvSpPr>
            <p:spPr>
              <a:xfrm>
                <a:off x="-2203899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1" name="椭圆 850"/>
              <p:cNvSpPr/>
              <p:nvPr/>
            </p:nvSpPr>
            <p:spPr>
              <a:xfrm>
                <a:off x="-61767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2" name="椭圆 851"/>
              <p:cNvSpPr/>
              <p:nvPr/>
            </p:nvSpPr>
            <p:spPr>
              <a:xfrm>
                <a:off x="-54870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3" name="椭圆 852"/>
              <p:cNvSpPr/>
              <p:nvPr/>
            </p:nvSpPr>
            <p:spPr>
              <a:xfrm>
                <a:off x="-41077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4" name="椭圆 853"/>
              <p:cNvSpPr/>
              <p:nvPr/>
            </p:nvSpPr>
            <p:spPr>
              <a:xfrm>
                <a:off x="-34180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5" name="椭圆 854"/>
              <p:cNvSpPr/>
              <p:nvPr/>
            </p:nvSpPr>
            <p:spPr>
              <a:xfrm>
                <a:off x="-962502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6" name="椭圆 855"/>
              <p:cNvSpPr/>
              <p:nvPr/>
            </p:nvSpPr>
            <p:spPr>
              <a:xfrm>
                <a:off x="-893536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7" name="椭圆 856"/>
              <p:cNvSpPr/>
              <p:nvPr/>
            </p:nvSpPr>
            <p:spPr>
              <a:xfrm>
                <a:off x="-82457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8" name="椭圆 857"/>
              <p:cNvSpPr/>
              <p:nvPr/>
            </p:nvSpPr>
            <p:spPr>
              <a:xfrm>
                <a:off x="-755603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9" name="椭圆 858"/>
              <p:cNvSpPr/>
              <p:nvPr/>
            </p:nvSpPr>
            <p:spPr>
              <a:xfrm>
                <a:off x="-68663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0" name="椭圆 859"/>
              <p:cNvSpPr/>
              <p:nvPr/>
            </p:nvSpPr>
            <p:spPr>
              <a:xfrm>
                <a:off x="-206596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1" name="椭圆 860"/>
              <p:cNvSpPr/>
              <p:nvPr/>
            </p:nvSpPr>
            <p:spPr>
              <a:xfrm>
                <a:off x="-199700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2" name="椭圆 861"/>
              <p:cNvSpPr/>
              <p:nvPr/>
            </p:nvSpPr>
            <p:spPr>
              <a:xfrm>
                <a:off x="-192803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3" name="椭圆 862"/>
              <p:cNvSpPr/>
              <p:nvPr/>
            </p:nvSpPr>
            <p:spPr>
              <a:xfrm>
                <a:off x="-179010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4" name="椭圆 863"/>
              <p:cNvSpPr/>
              <p:nvPr/>
            </p:nvSpPr>
            <p:spPr>
              <a:xfrm>
                <a:off x="-172113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5" name="椭圆 864"/>
              <p:cNvSpPr/>
              <p:nvPr/>
            </p:nvSpPr>
            <p:spPr>
              <a:xfrm>
                <a:off x="-165216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6" name="椭圆 865"/>
              <p:cNvSpPr/>
              <p:nvPr/>
            </p:nvSpPr>
            <p:spPr>
              <a:xfrm>
                <a:off x="-158320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7" name="椭圆 866"/>
              <p:cNvSpPr/>
              <p:nvPr/>
            </p:nvSpPr>
            <p:spPr>
              <a:xfrm>
                <a:off x="-151423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8" name="椭圆 867"/>
              <p:cNvSpPr/>
              <p:nvPr/>
            </p:nvSpPr>
            <p:spPr>
              <a:xfrm>
                <a:off x="-1445268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9" name="椭圆 868"/>
              <p:cNvSpPr/>
              <p:nvPr/>
            </p:nvSpPr>
            <p:spPr>
              <a:xfrm>
                <a:off x="-137630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0" name="椭圆 869"/>
              <p:cNvSpPr/>
              <p:nvPr/>
            </p:nvSpPr>
            <p:spPr>
              <a:xfrm>
                <a:off x="-1307335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1" name="椭圆 870"/>
              <p:cNvSpPr/>
              <p:nvPr/>
            </p:nvSpPr>
            <p:spPr>
              <a:xfrm>
                <a:off x="-1238368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2" name="椭圆 871"/>
              <p:cNvSpPr/>
              <p:nvPr/>
            </p:nvSpPr>
            <p:spPr>
              <a:xfrm>
                <a:off x="-1169402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3" name="椭圆 872"/>
              <p:cNvSpPr/>
              <p:nvPr/>
            </p:nvSpPr>
            <p:spPr>
              <a:xfrm>
                <a:off x="-1100435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4" name="椭圆 873"/>
              <p:cNvSpPr/>
              <p:nvPr/>
            </p:nvSpPr>
            <p:spPr>
              <a:xfrm>
                <a:off x="-1031469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5" name="椭圆 874"/>
              <p:cNvSpPr/>
              <p:nvPr/>
            </p:nvSpPr>
            <p:spPr>
              <a:xfrm>
                <a:off x="-275563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6" name="椭圆 875"/>
              <p:cNvSpPr/>
              <p:nvPr/>
            </p:nvSpPr>
            <p:spPr>
              <a:xfrm>
                <a:off x="-2686665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7" name="椭圆 876"/>
              <p:cNvSpPr/>
              <p:nvPr/>
            </p:nvSpPr>
            <p:spPr>
              <a:xfrm>
                <a:off x="-2410799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8" name="椭圆 877"/>
              <p:cNvSpPr/>
              <p:nvPr/>
            </p:nvSpPr>
            <p:spPr>
              <a:xfrm>
                <a:off x="-227286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9" name="椭圆 878"/>
              <p:cNvSpPr/>
              <p:nvPr/>
            </p:nvSpPr>
            <p:spPr>
              <a:xfrm>
                <a:off x="-2203899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0" name="椭圆 879"/>
              <p:cNvSpPr/>
              <p:nvPr/>
            </p:nvSpPr>
            <p:spPr>
              <a:xfrm>
                <a:off x="-213493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1" name="椭圆 880"/>
              <p:cNvSpPr/>
              <p:nvPr/>
            </p:nvSpPr>
            <p:spPr>
              <a:xfrm>
                <a:off x="-61767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2" name="椭圆 881"/>
              <p:cNvSpPr/>
              <p:nvPr/>
            </p:nvSpPr>
            <p:spPr>
              <a:xfrm>
                <a:off x="-41077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3" name="椭圆 882"/>
              <p:cNvSpPr/>
              <p:nvPr/>
            </p:nvSpPr>
            <p:spPr>
              <a:xfrm>
                <a:off x="-962502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4" name="椭圆 883"/>
              <p:cNvSpPr/>
              <p:nvPr/>
            </p:nvSpPr>
            <p:spPr>
              <a:xfrm>
                <a:off x="-89353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5" name="椭圆 884"/>
              <p:cNvSpPr/>
              <p:nvPr/>
            </p:nvSpPr>
            <p:spPr>
              <a:xfrm>
                <a:off x="-82457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6" name="椭圆 885"/>
              <p:cNvSpPr/>
              <p:nvPr/>
            </p:nvSpPr>
            <p:spPr>
              <a:xfrm>
                <a:off x="-75560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7" name="椭圆 886"/>
              <p:cNvSpPr/>
              <p:nvPr/>
            </p:nvSpPr>
            <p:spPr>
              <a:xfrm>
                <a:off x="-68663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8" name="椭圆 887"/>
              <p:cNvSpPr/>
              <p:nvPr/>
            </p:nvSpPr>
            <p:spPr>
              <a:xfrm>
                <a:off x="-2065966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9" name="椭圆 888"/>
              <p:cNvSpPr/>
              <p:nvPr/>
            </p:nvSpPr>
            <p:spPr>
              <a:xfrm>
                <a:off x="-199700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0" name="椭圆 889"/>
              <p:cNvSpPr/>
              <p:nvPr/>
            </p:nvSpPr>
            <p:spPr>
              <a:xfrm>
                <a:off x="-192803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1" name="椭圆 890"/>
              <p:cNvSpPr/>
              <p:nvPr/>
            </p:nvSpPr>
            <p:spPr>
              <a:xfrm>
                <a:off x="-185906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2" name="椭圆 891"/>
              <p:cNvSpPr/>
              <p:nvPr/>
            </p:nvSpPr>
            <p:spPr>
              <a:xfrm>
                <a:off x="-179010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3" name="椭圆 892"/>
              <p:cNvSpPr/>
              <p:nvPr/>
            </p:nvSpPr>
            <p:spPr>
              <a:xfrm>
                <a:off x="-172113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4" name="椭圆 893"/>
              <p:cNvSpPr/>
              <p:nvPr/>
            </p:nvSpPr>
            <p:spPr>
              <a:xfrm>
                <a:off x="-165216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5" name="椭圆 894"/>
              <p:cNvSpPr/>
              <p:nvPr/>
            </p:nvSpPr>
            <p:spPr>
              <a:xfrm>
                <a:off x="-158320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6" name="椭圆 895"/>
              <p:cNvSpPr/>
              <p:nvPr/>
            </p:nvSpPr>
            <p:spPr>
              <a:xfrm>
                <a:off x="-151423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7" name="椭圆 896"/>
              <p:cNvSpPr/>
              <p:nvPr/>
            </p:nvSpPr>
            <p:spPr>
              <a:xfrm>
                <a:off x="-144526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8" name="椭圆 897"/>
              <p:cNvSpPr/>
              <p:nvPr/>
            </p:nvSpPr>
            <p:spPr>
              <a:xfrm>
                <a:off x="-137630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9" name="椭圆 898"/>
              <p:cNvSpPr/>
              <p:nvPr/>
            </p:nvSpPr>
            <p:spPr>
              <a:xfrm>
                <a:off x="-130733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0" name="椭圆 899"/>
              <p:cNvSpPr/>
              <p:nvPr/>
            </p:nvSpPr>
            <p:spPr>
              <a:xfrm>
                <a:off x="-123836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1" name="椭圆 900"/>
              <p:cNvSpPr/>
              <p:nvPr/>
            </p:nvSpPr>
            <p:spPr>
              <a:xfrm>
                <a:off x="-1169402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2" name="椭圆 901"/>
              <p:cNvSpPr/>
              <p:nvPr/>
            </p:nvSpPr>
            <p:spPr>
              <a:xfrm>
                <a:off x="-110043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3" name="椭圆 902"/>
              <p:cNvSpPr/>
              <p:nvPr/>
            </p:nvSpPr>
            <p:spPr>
              <a:xfrm>
                <a:off x="-1031469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4" name="椭圆 903"/>
              <p:cNvSpPr/>
              <p:nvPr/>
            </p:nvSpPr>
            <p:spPr>
              <a:xfrm>
                <a:off x="-275563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5" name="椭圆 904"/>
              <p:cNvSpPr/>
              <p:nvPr/>
            </p:nvSpPr>
            <p:spPr>
              <a:xfrm>
                <a:off x="-268666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6" name="椭圆 905"/>
              <p:cNvSpPr/>
              <p:nvPr/>
            </p:nvSpPr>
            <p:spPr>
              <a:xfrm>
                <a:off x="-261769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7" name="椭圆 906"/>
              <p:cNvSpPr/>
              <p:nvPr/>
            </p:nvSpPr>
            <p:spPr>
              <a:xfrm>
                <a:off x="-2548732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8" name="椭圆 907"/>
              <p:cNvSpPr/>
              <p:nvPr/>
            </p:nvSpPr>
            <p:spPr>
              <a:xfrm>
                <a:off x="-247976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9" name="椭圆 908"/>
              <p:cNvSpPr/>
              <p:nvPr/>
            </p:nvSpPr>
            <p:spPr>
              <a:xfrm>
                <a:off x="-2272866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0" name="椭圆 909"/>
              <p:cNvSpPr/>
              <p:nvPr/>
            </p:nvSpPr>
            <p:spPr>
              <a:xfrm>
                <a:off x="-213493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1" name="椭圆 910"/>
              <p:cNvSpPr/>
              <p:nvPr/>
            </p:nvSpPr>
            <p:spPr>
              <a:xfrm>
                <a:off x="-61767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2" name="椭圆 911"/>
              <p:cNvSpPr/>
              <p:nvPr/>
            </p:nvSpPr>
            <p:spPr>
              <a:xfrm>
                <a:off x="-54870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3" name="椭圆 912"/>
              <p:cNvSpPr/>
              <p:nvPr/>
            </p:nvSpPr>
            <p:spPr>
              <a:xfrm>
                <a:off x="-47973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4" name="椭圆 913"/>
              <p:cNvSpPr/>
              <p:nvPr/>
            </p:nvSpPr>
            <p:spPr>
              <a:xfrm>
                <a:off x="-41077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5" name="椭圆 914"/>
              <p:cNvSpPr/>
              <p:nvPr/>
            </p:nvSpPr>
            <p:spPr>
              <a:xfrm>
                <a:off x="-962502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6" name="椭圆 915"/>
              <p:cNvSpPr/>
              <p:nvPr/>
            </p:nvSpPr>
            <p:spPr>
              <a:xfrm>
                <a:off x="-893536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7" name="椭圆 916"/>
              <p:cNvSpPr/>
              <p:nvPr/>
            </p:nvSpPr>
            <p:spPr>
              <a:xfrm>
                <a:off x="-82457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8" name="椭圆 917"/>
              <p:cNvSpPr/>
              <p:nvPr/>
            </p:nvSpPr>
            <p:spPr>
              <a:xfrm>
                <a:off x="-75560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9" name="椭圆 918"/>
              <p:cNvSpPr/>
              <p:nvPr/>
            </p:nvSpPr>
            <p:spPr>
              <a:xfrm>
                <a:off x="-2065966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0" name="椭圆 919"/>
              <p:cNvSpPr/>
              <p:nvPr/>
            </p:nvSpPr>
            <p:spPr>
              <a:xfrm>
                <a:off x="-199700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1" name="椭圆 920"/>
              <p:cNvSpPr/>
              <p:nvPr/>
            </p:nvSpPr>
            <p:spPr>
              <a:xfrm>
                <a:off x="-192803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2" name="椭圆 921"/>
              <p:cNvSpPr/>
              <p:nvPr/>
            </p:nvSpPr>
            <p:spPr>
              <a:xfrm>
                <a:off x="-185906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3" name="椭圆 922"/>
              <p:cNvSpPr/>
              <p:nvPr/>
            </p:nvSpPr>
            <p:spPr>
              <a:xfrm>
                <a:off x="-179010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" name="椭圆 923"/>
              <p:cNvSpPr/>
              <p:nvPr/>
            </p:nvSpPr>
            <p:spPr>
              <a:xfrm>
                <a:off x="-172113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5" name="椭圆 924"/>
              <p:cNvSpPr/>
              <p:nvPr/>
            </p:nvSpPr>
            <p:spPr>
              <a:xfrm>
                <a:off x="-165216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6" name="椭圆 925"/>
              <p:cNvSpPr/>
              <p:nvPr/>
            </p:nvSpPr>
            <p:spPr>
              <a:xfrm>
                <a:off x="-158320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7" name="椭圆 926"/>
              <p:cNvSpPr/>
              <p:nvPr/>
            </p:nvSpPr>
            <p:spPr>
              <a:xfrm>
                <a:off x="-151423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8" name="椭圆 927"/>
              <p:cNvSpPr/>
              <p:nvPr/>
            </p:nvSpPr>
            <p:spPr>
              <a:xfrm>
                <a:off x="-144526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9" name="椭圆 928"/>
              <p:cNvSpPr/>
              <p:nvPr/>
            </p:nvSpPr>
            <p:spPr>
              <a:xfrm>
                <a:off x="-137630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0" name="椭圆 929"/>
              <p:cNvSpPr/>
              <p:nvPr/>
            </p:nvSpPr>
            <p:spPr>
              <a:xfrm>
                <a:off x="-130733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1" name="椭圆 930"/>
              <p:cNvSpPr/>
              <p:nvPr/>
            </p:nvSpPr>
            <p:spPr>
              <a:xfrm>
                <a:off x="-123836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2" name="椭圆 931"/>
              <p:cNvSpPr/>
              <p:nvPr/>
            </p:nvSpPr>
            <p:spPr>
              <a:xfrm>
                <a:off x="-116940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3" name="椭圆 932"/>
              <p:cNvSpPr/>
              <p:nvPr/>
            </p:nvSpPr>
            <p:spPr>
              <a:xfrm>
                <a:off x="-110043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4" name="椭圆 933"/>
              <p:cNvSpPr/>
              <p:nvPr/>
            </p:nvSpPr>
            <p:spPr>
              <a:xfrm>
                <a:off x="-1031469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5" name="椭圆 934"/>
              <p:cNvSpPr/>
              <p:nvPr/>
            </p:nvSpPr>
            <p:spPr>
              <a:xfrm>
                <a:off x="-275563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6" name="椭圆 935"/>
              <p:cNvSpPr/>
              <p:nvPr/>
            </p:nvSpPr>
            <p:spPr>
              <a:xfrm>
                <a:off x="-268666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7" name="椭圆 936"/>
              <p:cNvSpPr/>
              <p:nvPr/>
            </p:nvSpPr>
            <p:spPr>
              <a:xfrm>
                <a:off x="-261769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8" name="椭圆 937"/>
              <p:cNvSpPr/>
              <p:nvPr/>
            </p:nvSpPr>
            <p:spPr>
              <a:xfrm>
                <a:off x="-254873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9" name="椭圆 938"/>
              <p:cNvSpPr/>
              <p:nvPr/>
            </p:nvSpPr>
            <p:spPr>
              <a:xfrm>
                <a:off x="-247976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0" name="椭圆 939"/>
              <p:cNvSpPr/>
              <p:nvPr/>
            </p:nvSpPr>
            <p:spPr>
              <a:xfrm>
                <a:off x="-2410799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1" name="椭圆 940"/>
              <p:cNvSpPr/>
              <p:nvPr/>
            </p:nvSpPr>
            <p:spPr>
              <a:xfrm>
                <a:off x="-234183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2" name="椭圆 941"/>
              <p:cNvSpPr/>
              <p:nvPr/>
            </p:nvSpPr>
            <p:spPr>
              <a:xfrm>
                <a:off x="-2272866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3" name="椭圆 942"/>
              <p:cNvSpPr/>
              <p:nvPr/>
            </p:nvSpPr>
            <p:spPr>
              <a:xfrm>
                <a:off x="-2203899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4" name="椭圆 943"/>
              <p:cNvSpPr/>
              <p:nvPr/>
            </p:nvSpPr>
            <p:spPr>
              <a:xfrm>
                <a:off x="-213493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5" name="椭圆 944"/>
              <p:cNvSpPr/>
              <p:nvPr/>
            </p:nvSpPr>
            <p:spPr>
              <a:xfrm>
                <a:off x="-54870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6" name="椭圆 945"/>
              <p:cNvSpPr/>
              <p:nvPr/>
            </p:nvSpPr>
            <p:spPr>
              <a:xfrm>
                <a:off x="-96250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7" name="椭圆 946"/>
              <p:cNvSpPr/>
              <p:nvPr/>
            </p:nvSpPr>
            <p:spPr>
              <a:xfrm>
                <a:off x="-893536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8" name="椭圆 947"/>
              <p:cNvSpPr/>
              <p:nvPr/>
            </p:nvSpPr>
            <p:spPr>
              <a:xfrm>
                <a:off x="-82457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9" name="椭圆 948"/>
              <p:cNvSpPr/>
              <p:nvPr/>
            </p:nvSpPr>
            <p:spPr>
              <a:xfrm>
                <a:off x="-75560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0" name="椭圆 949"/>
              <p:cNvSpPr/>
              <p:nvPr/>
            </p:nvSpPr>
            <p:spPr>
              <a:xfrm>
                <a:off x="-2065966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1" name="椭圆 950"/>
              <p:cNvSpPr/>
              <p:nvPr/>
            </p:nvSpPr>
            <p:spPr>
              <a:xfrm>
                <a:off x="-199700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2" name="椭圆 951"/>
              <p:cNvSpPr/>
              <p:nvPr/>
            </p:nvSpPr>
            <p:spPr>
              <a:xfrm>
                <a:off x="-192803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3" name="椭圆 952"/>
              <p:cNvSpPr/>
              <p:nvPr/>
            </p:nvSpPr>
            <p:spPr>
              <a:xfrm>
                <a:off x="-1859067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4" name="椭圆 953"/>
              <p:cNvSpPr/>
              <p:nvPr/>
            </p:nvSpPr>
            <p:spPr>
              <a:xfrm>
                <a:off x="-179010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5" name="椭圆 954"/>
              <p:cNvSpPr/>
              <p:nvPr/>
            </p:nvSpPr>
            <p:spPr>
              <a:xfrm>
                <a:off x="-1721134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6" name="椭圆 955"/>
              <p:cNvSpPr/>
              <p:nvPr/>
            </p:nvSpPr>
            <p:spPr>
              <a:xfrm>
                <a:off x="-1652167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7" name="椭圆 956"/>
              <p:cNvSpPr/>
              <p:nvPr/>
            </p:nvSpPr>
            <p:spPr>
              <a:xfrm>
                <a:off x="-1583201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8" name="椭圆 957"/>
              <p:cNvSpPr/>
              <p:nvPr/>
            </p:nvSpPr>
            <p:spPr>
              <a:xfrm>
                <a:off x="-1514234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9" name="椭圆 958"/>
              <p:cNvSpPr/>
              <p:nvPr/>
            </p:nvSpPr>
            <p:spPr>
              <a:xfrm>
                <a:off x="-144526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0" name="椭圆 959"/>
              <p:cNvSpPr/>
              <p:nvPr/>
            </p:nvSpPr>
            <p:spPr>
              <a:xfrm>
                <a:off x="-1376301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1" name="椭圆 960"/>
              <p:cNvSpPr/>
              <p:nvPr/>
            </p:nvSpPr>
            <p:spPr>
              <a:xfrm>
                <a:off x="-130733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2" name="椭圆 961"/>
              <p:cNvSpPr/>
              <p:nvPr/>
            </p:nvSpPr>
            <p:spPr>
              <a:xfrm>
                <a:off x="-123836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3" name="椭圆 962"/>
              <p:cNvSpPr/>
              <p:nvPr/>
            </p:nvSpPr>
            <p:spPr>
              <a:xfrm>
                <a:off x="-116940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4" name="椭圆 963"/>
              <p:cNvSpPr/>
              <p:nvPr/>
            </p:nvSpPr>
            <p:spPr>
              <a:xfrm>
                <a:off x="-110043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5" name="椭圆 964"/>
              <p:cNvSpPr/>
              <p:nvPr/>
            </p:nvSpPr>
            <p:spPr>
              <a:xfrm>
                <a:off x="-1031469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6" name="椭圆 965"/>
              <p:cNvSpPr/>
              <p:nvPr/>
            </p:nvSpPr>
            <p:spPr>
              <a:xfrm>
                <a:off x="-282459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7" name="椭圆 966"/>
              <p:cNvSpPr/>
              <p:nvPr/>
            </p:nvSpPr>
            <p:spPr>
              <a:xfrm>
                <a:off x="-2755631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8" name="椭圆 967"/>
              <p:cNvSpPr/>
              <p:nvPr/>
            </p:nvSpPr>
            <p:spPr>
              <a:xfrm>
                <a:off x="-268666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9" name="椭圆 968"/>
              <p:cNvSpPr/>
              <p:nvPr/>
            </p:nvSpPr>
            <p:spPr>
              <a:xfrm>
                <a:off x="-261769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0" name="椭圆 969"/>
              <p:cNvSpPr/>
              <p:nvPr/>
            </p:nvSpPr>
            <p:spPr>
              <a:xfrm>
                <a:off x="-254873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1" name="椭圆 970"/>
              <p:cNvSpPr/>
              <p:nvPr/>
            </p:nvSpPr>
            <p:spPr>
              <a:xfrm>
                <a:off x="-247976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2" name="椭圆 971"/>
              <p:cNvSpPr/>
              <p:nvPr/>
            </p:nvSpPr>
            <p:spPr>
              <a:xfrm>
                <a:off x="-2410799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3" name="椭圆 972"/>
              <p:cNvSpPr/>
              <p:nvPr/>
            </p:nvSpPr>
            <p:spPr>
              <a:xfrm>
                <a:off x="-234183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4" name="椭圆 973"/>
              <p:cNvSpPr/>
              <p:nvPr/>
            </p:nvSpPr>
            <p:spPr>
              <a:xfrm>
                <a:off x="-2272866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5" name="椭圆 974"/>
              <p:cNvSpPr/>
              <p:nvPr/>
            </p:nvSpPr>
            <p:spPr>
              <a:xfrm>
                <a:off x="-2203899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6" name="椭圆 975"/>
              <p:cNvSpPr/>
              <p:nvPr/>
            </p:nvSpPr>
            <p:spPr>
              <a:xfrm>
                <a:off x="-213493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7" name="椭圆 976"/>
              <p:cNvSpPr/>
              <p:nvPr/>
            </p:nvSpPr>
            <p:spPr>
              <a:xfrm>
                <a:off x="-96250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8" name="椭圆 977"/>
              <p:cNvSpPr/>
              <p:nvPr/>
            </p:nvSpPr>
            <p:spPr>
              <a:xfrm>
                <a:off x="-893536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9" name="椭圆 978"/>
              <p:cNvSpPr/>
              <p:nvPr/>
            </p:nvSpPr>
            <p:spPr>
              <a:xfrm>
                <a:off x="-82457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0" name="椭圆 979"/>
              <p:cNvSpPr/>
              <p:nvPr/>
            </p:nvSpPr>
            <p:spPr>
              <a:xfrm>
                <a:off x="-75560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1" name="椭圆 980"/>
              <p:cNvSpPr/>
              <p:nvPr/>
            </p:nvSpPr>
            <p:spPr>
              <a:xfrm>
                <a:off x="-2065966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2" name="椭圆 981"/>
              <p:cNvSpPr/>
              <p:nvPr/>
            </p:nvSpPr>
            <p:spPr>
              <a:xfrm>
                <a:off x="-199700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3" name="椭圆 982"/>
              <p:cNvSpPr/>
              <p:nvPr/>
            </p:nvSpPr>
            <p:spPr>
              <a:xfrm>
                <a:off x="-1928033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4" name="椭圆 983"/>
              <p:cNvSpPr/>
              <p:nvPr/>
            </p:nvSpPr>
            <p:spPr>
              <a:xfrm>
                <a:off x="-1859067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5" name="椭圆 984"/>
              <p:cNvSpPr/>
              <p:nvPr/>
            </p:nvSpPr>
            <p:spPr>
              <a:xfrm>
                <a:off x="-179010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6" name="椭圆 985"/>
              <p:cNvSpPr/>
              <p:nvPr/>
            </p:nvSpPr>
            <p:spPr>
              <a:xfrm>
                <a:off x="-172113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7" name="椭圆 986"/>
              <p:cNvSpPr/>
              <p:nvPr/>
            </p:nvSpPr>
            <p:spPr>
              <a:xfrm>
                <a:off x="-151423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8" name="椭圆 987"/>
              <p:cNvSpPr/>
              <p:nvPr/>
            </p:nvSpPr>
            <p:spPr>
              <a:xfrm>
                <a:off x="-144526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9" name="椭圆 988"/>
              <p:cNvSpPr/>
              <p:nvPr/>
            </p:nvSpPr>
            <p:spPr>
              <a:xfrm>
                <a:off x="-1376301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0" name="椭圆 989"/>
              <p:cNvSpPr/>
              <p:nvPr/>
            </p:nvSpPr>
            <p:spPr>
              <a:xfrm>
                <a:off x="-130733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1" name="椭圆 990"/>
              <p:cNvSpPr/>
              <p:nvPr/>
            </p:nvSpPr>
            <p:spPr>
              <a:xfrm>
                <a:off x="-123836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2" name="椭圆 991"/>
              <p:cNvSpPr/>
              <p:nvPr/>
            </p:nvSpPr>
            <p:spPr>
              <a:xfrm>
                <a:off x="-116940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3" name="椭圆 992"/>
              <p:cNvSpPr/>
              <p:nvPr/>
            </p:nvSpPr>
            <p:spPr>
              <a:xfrm>
                <a:off x="-110043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4" name="椭圆 993"/>
              <p:cNvSpPr/>
              <p:nvPr/>
            </p:nvSpPr>
            <p:spPr>
              <a:xfrm>
                <a:off x="-1031469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5" name="椭圆 994"/>
              <p:cNvSpPr/>
              <p:nvPr/>
            </p:nvSpPr>
            <p:spPr>
              <a:xfrm>
                <a:off x="-289356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6" name="椭圆 995"/>
              <p:cNvSpPr/>
              <p:nvPr/>
            </p:nvSpPr>
            <p:spPr>
              <a:xfrm>
                <a:off x="-282459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7" name="椭圆 996"/>
              <p:cNvSpPr/>
              <p:nvPr/>
            </p:nvSpPr>
            <p:spPr>
              <a:xfrm>
                <a:off x="-2755631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8" name="椭圆 997"/>
              <p:cNvSpPr/>
              <p:nvPr/>
            </p:nvSpPr>
            <p:spPr>
              <a:xfrm>
                <a:off x="-268666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9" name="椭圆 998"/>
              <p:cNvSpPr/>
              <p:nvPr/>
            </p:nvSpPr>
            <p:spPr>
              <a:xfrm>
                <a:off x="-261769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0" name="椭圆 999"/>
              <p:cNvSpPr/>
              <p:nvPr/>
            </p:nvSpPr>
            <p:spPr>
              <a:xfrm>
                <a:off x="-254873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1" name="椭圆 1000"/>
              <p:cNvSpPr/>
              <p:nvPr/>
            </p:nvSpPr>
            <p:spPr>
              <a:xfrm>
                <a:off x="-247976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2" name="椭圆 1001"/>
              <p:cNvSpPr/>
              <p:nvPr/>
            </p:nvSpPr>
            <p:spPr>
              <a:xfrm>
                <a:off x="-2410799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3" name="椭圆 1002"/>
              <p:cNvSpPr/>
              <p:nvPr/>
            </p:nvSpPr>
            <p:spPr>
              <a:xfrm>
                <a:off x="-234183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4" name="椭圆 1003"/>
              <p:cNvSpPr/>
              <p:nvPr/>
            </p:nvSpPr>
            <p:spPr>
              <a:xfrm>
                <a:off x="-2272866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5" name="椭圆 1004"/>
              <p:cNvSpPr/>
              <p:nvPr/>
            </p:nvSpPr>
            <p:spPr>
              <a:xfrm>
                <a:off x="-2203899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6" name="椭圆 1005"/>
              <p:cNvSpPr/>
              <p:nvPr/>
            </p:nvSpPr>
            <p:spPr>
              <a:xfrm>
                <a:off x="-2134933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7" name="椭圆 1006"/>
              <p:cNvSpPr/>
              <p:nvPr/>
            </p:nvSpPr>
            <p:spPr>
              <a:xfrm>
                <a:off x="-96250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8" name="椭圆 1007"/>
              <p:cNvSpPr/>
              <p:nvPr/>
            </p:nvSpPr>
            <p:spPr>
              <a:xfrm>
                <a:off x="-893536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9" name="椭圆 1008"/>
              <p:cNvSpPr/>
              <p:nvPr/>
            </p:nvSpPr>
            <p:spPr>
              <a:xfrm>
                <a:off x="-82457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0" name="椭圆 1009"/>
              <p:cNvSpPr/>
              <p:nvPr/>
            </p:nvSpPr>
            <p:spPr>
              <a:xfrm>
                <a:off x="-686637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1" name="椭圆 1010"/>
              <p:cNvSpPr/>
              <p:nvPr/>
            </p:nvSpPr>
            <p:spPr>
              <a:xfrm>
                <a:off x="-2065966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2" name="椭圆 1011"/>
              <p:cNvSpPr/>
              <p:nvPr/>
            </p:nvSpPr>
            <p:spPr>
              <a:xfrm>
                <a:off x="-1997000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3" name="椭圆 1012"/>
              <p:cNvSpPr/>
              <p:nvPr/>
            </p:nvSpPr>
            <p:spPr>
              <a:xfrm>
                <a:off x="-1928033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4" name="椭圆 1013"/>
              <p:cNvSpPr/>
              <p:nvPr/>
            </p:nvSpPr>
            <p:spPr>
              <a:xfrm>
                <a:off x="-1859067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5" name="椭圆 1014"/>
              <p:cNvSpPr/>
              <p:nvPr/>
            </p:nvSpPr>
            <p:spPr>
              <a:xfrm>
                <a:off x="-1790100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6" name="椭圆 1015"/>
              <p:cNvSpPr/>
              <p:nvPr/>
            </p:nvSpPr>
            <p:spPr>
              <a:xfrm>
                <a:off x="-144526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7" name="椭圆 1016"/>
              <p:cNvSpPr/>
              <p:nvPr/>
            </p:nvSpPr>
            <p:spPr>
              <a:xfrm>
                <a:off x="-1376301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8" name="椭圆 1017"/>
              <p:cNvSpPr/>
              <p:nvPr/>
            </p:nvSpPr>
            <p:spPr>
              <a:xfrm>
                <a:off x="-130733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9" name="椭圆 1018"/>
              <p:cNvSpPr/>
              <p:nvPr/>
            </p:nvSpPr>
            <p:spPr>
              <a:xfrm>
                <a:off x="-110043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0" name="椭圆 1019"/>
              <p:cNvSpPr/>
              <p:nvPr/>
            </p:nvSpPr>
            <p:spPr>
              <a:xfrm>
                <a:off x="-1031469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1" name="椭圆 1020"/>
              <p:cNvSpPr/>
              <p:nvPr/>
            </p:nvSpPr>
            <p:spPr>
              <a:xfrm>
                <a:off x="-2893564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2" name="椭圆 1021"/>
              <p:cNvSpPr/>
              <p:nvPr/>
            </p:nvSpPr>
            <p:spPr>
              <a:xfrm>
                <a:off x="-282459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3" name="椭圆 1022"/>
              <p:cNvSpPr/>
              <p:nvPr/>
            </p:nvSpPr>
            <p:spPr>
              <a:xfrm>
                <a:off x="-2755631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4" name="椭圆 1023"/>
              <p:cNvSpPr/>
              <p:nvPr/>
            </p:nvSpPr>
            <p:spPr>
              <a:xfrm>
                <a:off x="-268666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5" name="椭圆 1024"/>
              <p:cNvSpPr/>
              <p:nvPr/>
            </p:nvSpPr>
            <p:spPr>
              <a:xfrm>
                <a:off x="-261769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6" name="椭圆 1025"/>
              <p:cNvSpPr/>
              <p:nvPr/>
            </p:nvSpPr>
            <p:spPr>
              <a:xfrm>
                <a:off x="-2548732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7" name="椭圆 1026"/>
              <p:cNvSpPr/>
              <p:nvPr/>
            </p:nvSpPr>
            <p:spPr>
              <a:xfrm>
                <a:off x="-247976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8" name="椭圆 1027"/>
              <p:cNvSpPr/>
              <p:nvPr/>
            </p:nvSpPr>
            <p:spPr>
              <a:xfrm>
                <a:off x="-2410799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9" name="椭圆 1028"/>
              <p:cNvSpPr/>
              <p:nvPr/>
            </p:nvSpPr>
            <p:spPr>
              <a:xfrm>
                <a:off x="-2341832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0" name="椭圆 1029"/>
              <p:cNvSpPr/>
              <p:nvPr/>
            </p:nvSpPr>
            <p:spPr>
              <a:xfrm>
                <a:off x="-2272866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1" name="椭圆 1030"/>
              <p:cNvSpPr/>
              <p:nvPr/>
            </p:nvSpPr>
            <p:spPr>
              <a:xfrm>
                <a:off x="-2203899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2" name="椭圆 1031"/>
              <p:cNvSpPr/>
              <p:nvPr/>
            </p:nvSpPr>
            <p:spPr>
              <a:xfrm>
                <a:off x="-2134933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3" name="椭圆 1032"/>
              <p:cNvSpPr/>
              <p:nvPr/>
            </p:nvSpPr>
            <p:spPr>
              <a:xfrm>
                <a:off x="-962502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4" name="椭圆 1033"/>
              <p:cNvSpPr/>
              <p:nvPr/>
            </p:nvSpPr>
            <p:spPr>
              <a:xfrm>
                <a:off x="-893536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5" name="椭圆 1034"/>
              <p:cNvSpPr/>
              <p:nvPr/>
            </p:nvSpPr>
            <p:spPr>
              <a:xfrm>
                <a:off x="-686637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6" name="椭圆 1035"/>
              <p:cNvSpPr/>
              <p:nvPr/>
            </p:nvSpPr>
            <p:spPr>
              <a:xfrm>
                <a:off x="-2065966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7" name="椭圆 1036"/>
              <p:cNvSpPr/>
              <p:nvPr/>
            </p:nvSpPr>
            <p:spPr>
              <a:xfrm>
                <a:off x="-1997000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8" name="椭圆 1037"/>
              <p:cNvSpPr/>
              <p:nvPr/>
            </p:nvSpPr>
            <p:spPr>
              <a:xfrm>
                <a:off x="-1928033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9" name="椭圆 1038"/>
              <p:cNvSpPr/>
              <p:nvPr/>
            </p:nvSpPr>
            <p:spPr>
              <a:xfrm>
                <a:off x="-1859067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0" name="椭圆 1039"/>
              <p:cNvSpPr/>
              <p:nvPr/>
            </p:nvSpPr>
            <p:spPr>
              <a:xfrm>
                <a:off x="-144526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1" name="椭圆 1040"/>
              <p:cNvSpPr/>
              <p:nvPr/>
            </p:nvSpPr>
            <p:spPr>
              <a:xfrm>
                <a:off x="-1376301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2" name="椭圆 1041"/>
              <p:cNvSpPr/>
              <p:nvPr/>
            </p:nvSpPr>
            <p:spPr>
              <a:xfrm>
                <a:off x="-1031469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3" name="椭圆 1042"/>
              <p:cNvSpPr/>
              <p:nvPr/>
            </p:nvSpPr>
            <p:spPr>
              <a:xfrm>
                <a:off x="-2893564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4" name="椭圆 1043"/>
              <p:cNvSpPr/>
              <p:nvPr/>
            </p:nvSpPr>
            <p:spPr>
              <a:xfrm>
                <a:off x="-282459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5" name="椭圆 1044"/>
              <p:cNvSpPr/>
              <p:nvPr/>
            </p:nvSpPr>
            <p:spPr>
              <a:xfrm>
                <a:off x="-2755631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6" name="椭圆 1045"/>
              <p:cNvSpPr/>
              <p:nvPr/>
            </p:nvSpPr>
            <p:spPr>
              <a:xfrm>
                <a:off x="-2686665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7" name="椭圆 1046"/>
              <p:cNvSpPr/>
              <p:nvPr/>
            </p:nvSpPr>
            <p:spPr>
              <a:xfrm>
                <a:off x="-261769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8" name="椭圆 1047"/>
              <p:cNvSpPr/>
              <p:nvPr/>
            </p:nvSpPr>
            <p:spPr>
              <a:xfrm>
                <a:off x="-2548732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9" name="椭圆 1048"/>
              <p:cNvSpPr/>
              <p:nvPr/>
            </p:nvSpPr>
            <p:spPr>
              <a:xfrm>
                <a:off x="-2479765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0" name="椭圆 1049"/>
              <p:cNvSpPr/>
              <p:nvPr/>
            </p:nvSpPr>
            <p:spPr>
              <a:xfrm>
                <a:off x="-2410799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1" name="椭圆 1050"/>
              <p:cNvSpPr/>
              <p:nvPr/>
            </p:nvSpPr>
            <p:spPr>
              <a:xfrm>
                <a:off x="-2341832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2" name="椭圆 1051"/>
              <p:cNvSpPr/>
              <p:nvPr/>
            </p:nvSpPr>
            <p:spPr>
              <a:xfrm>
                <a:off x="-2272866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3" name="椭圆 1052"/>
              <p:cNvSpPr/>
              <p:nvPr/>
            </p:nvSpPr>
            <p:spPr>
              <a:xfrm>
                <a:off x="-2203899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4" name="椭圆 1053"/>
              <p:cNvSpPr/>
              <p:nvPr/>
            </p:nvSpPr>
            <p:spPr>
              <a:xfrm>
                <a:off x="-2134933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5" name="椭圆 1054"/>
              <p:cNvSpPr/>
              <p:nvPr/>
            </p:nvSpPr>
            <p:spPr>
              <a:xfrm>
                <a:off x="-962502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6" name="椭圆 1055"/>
              <p:cNvSpPr/>
              <p:nvPr/>
            </p:nvSpPr>
            <p:spPr>
              <a:xfrm>
                <a:off x="-686637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7" name="椭圆 1056"/>
              <p:cNvSpPr/>
              <p:nvPr/>
            </p:nvSpPr>
            <p:spPr>
              <a:xfrm>
                <a:off x="-2065966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8" name="椭圆 1057"/>
              <p:cNvSpPr/>
              <p:nvPr/>
            </p:nvSpPr>
            <p:spPr>
              <a:xfrm>
                <a:off x="-1997000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9" name="椭圆 1058"/>
              <p:cNvSpPr/>
              <p:nvPr/>
            </p:nvSpPr>
            <p:spPr>
              <a:xfrm>
                <a:off x="-1928033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0" name="椭圆 1059"/>
              <p:cNvSpPr/>
              <p:nvPr/>
            </p:nvSpPr>
            <p:spPr>
              <a:xfrm>
                <a:off x="-1859067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1" name="椭圆 1060"/>
              <p:cNvSpPr/>
              <p:nvPr/>
            </p:nvSpPr>
            <p:spPr>
              <a:xfrm>
                <a:off x="-1376301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2" name="椭圆 1061"/>
              <p:cNvSpPr/>
              <p:nvPr/>
            </p:nvSpPr>
            <p:spPr>
              <a:xfrm>
                <a:off x="-2893564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3" name="椭圆 1062"/>
              <p:cNvSpPr/>
              <p:nvPr/>
            </p:nvSpPr>
            <p:spPr>
              <a:xfrm>
                <a:off x="-282459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4" name="椭圆 1063"/>
              <p:cNvSpPr/>
              <p:nvPr/>
            </p:nvSpPr>
            <p:spPr>
              <a:xfrm>
                <a:off x="-2755631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5" name="椭圆 1064"/>
              <p:cNvSpPr/>
              <p:nvPr/>
            </p:nvSpPr>
            <p:spPr>
              <a:xfrm>
                <a:off x="-268666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6" name="椭圆 1065"/>
              <p:cNvSpPr/>
              <p:nvPr/>
            </p:nvSpPr>
            <p:spPr>
              <a:xfrm>
                <a:off x="-261769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7" name="椭圆 1066"/>
              <p:cNvSpPr/>
              <p:nvPr/>
            </p:nvSpPr>
            <p:spPr>
              <a:xfrm>
                <a:off x="-254873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8" name="椭圆 1067"/>
              <p:cNvSpPr/>
              <p:nvPr/>
            </p:nvSpPr>
            <p:spPr>
              <a:xfrm>
                <a:off x="-247976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9" name="椭圆 1068"/>
              <p:cNvSpPr/>
              <p:nvPr/>
            </p:nvSpPr>
            <p:spPr>
              <a:xfrm>
                <a:off x="-2410799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0" name="椭圆 1069"/>
              <p:cNvSpPr/>
              <p:nvPr/>
            </p:nvSpPr>
            <p:spPr>
              <a:xfrm>
                <a:off x="-234183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1" name="椭圆 1070"/>
              <p:cNvSpPr/>
              <p:nvPr/>
            </p:nvSpPr>
            <p:spPr>
              <a:xfrm>
                <a:off x="-2272866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2" name="椭圆 1071"/>
              <p:cNvSpPr/>
              <p:nvPr/>
            </p:nvSpPr>
            <p:spPr>
              <a:xfrm>
                <a:off x="-2203899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3" name="椭圆 1072"/>
              <p:cNvSpPr/>
              <p:nvPr/>
            </p:nvSpPr>
            <p:spPr>
              <a:xfrm>
                <a:off x="-2134933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4" name="椭圆 1073"/>
              <p:cNvSpPr/>
              <p:nvPr/>
            </p:nvSpPr>
            <p:spPr>
              <a:xfrm>
                <a:off x="-617670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5" name="椭圆 1074"/>
              <p:cNvSpPr/>
              <p:nvPr/>
            </p:nvSpPr>
            <p:spPr>
              <a:xfrm>
                <a:off x="-96250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6" name="椭圆 1075"/>
              <p:cNvSpPr/>
              <p:nvPr/>
            </p:nvSpPr>
            <p:spPr>
              <a:xfrm>
                <a:off x="-755603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7" name="椭圆 1076"/>
              <p:cNvSpPr/>
              <p:nvPr/>
            </p:nvSpPr>
            <p:spPr>
              <a:xfrm>
                <a:off x="-686637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8" name="椭圆 1077"/>
              <p:cNvSpPr/>
              <p:nvPr/>
            </p:nvSpPr>
            <p:spPr>
              <a:xfrm>
                <a:off x="-2065966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9" name="椭圆 1078"/>
              <p:cNvSpPr/>
              <p:nvPr/>
            </p:nvSpPr>
            <p:spPr>
              <a:xfrm>
                <a:off x="-1997000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0" name="椭圆 1079"/>
              <p:cNvSpPr/>
              <p:nvPr/>
            </p:nvSpPr>
            <p:spPr>
              <a:xfrm>
                <a:off x="-1928033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1" name="椭圆 1080"/>
              <p:cNvSpPr/>
              <p:nvPr/>
            </p:nvSpPr>
            <p:spPr>
              <a:xfrm>
                <a:off x="-110043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2" name="椭圆 1081"/>
              <p:cNvSpPr/>
              <p:nvPr/>
            </p:nvSpPr>
            <p:spPr>
              <a:xfrm>
                <a:off x="-103146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3" name="椭圆 1082"/>
              <p:cNvSpPr/>
              <p:nvPr/>
            </p:nvSpPr>
            <p:spPr>
              <a:xfrm>
                <a:off x="-2824598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4" name="椭圆 1083"/>
              <p:cNvSpPr/>
              <p:nvPr/>
            </p:nvSpPr>
            <p:spPr>
              <a:xfrm>
                <a:off x="-2755631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5" name="椭圆 1084"/>
              <p:cNvSpPr/>
              <p:nvPr/>
            </p:nvSpPr>
            <p:spPr>
              <a:xfrm>
                <a:off x="-268666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6" name="椭圆 1085"/>
              <p:cNvSpPr/>
              <p:nvPr/>
            </p:nvSpPr>
            <p:spPr>
              <a:xfrm>
                <a:off x="-2548732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7" name="椭圆 1086"/>
              <p:cNvSpPr/>
              <p:nvPr/>
            </p:nvSpPr>
            <p:spPr>
              <a:xfrm>
                <a:off x="-247976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8" name="椭圆 1087"/>
              <p:cNvSpPr/>
              <p:nvPr/>
            </p:nvSpPr>
            <p:spPr>
              <a:xfrm>
                <a:off x="-241079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9" name="椭圆 1088"/>
              <p:cNvSpPr/>
              <p:nvPr/>
            </p:nvSpPr>
            <p:spPr>
              <a:xfrm>
                <a:off x="-2341832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0" name="椭圆 1089"/>
              <p:cNvSpPr/>
              <p:nvPr/>
            </p:nvSpPr>
            <p:spPr>
              <a:xfrm>
                <a:off x="-2272866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1" name="椭圆 1090"/>
              <p:cNvSpPr/>
              <p:nvPr/>
            </p:nvSpPr>
            <p:spPr>
              <a:xfrm>
                <a:off x="-220389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2" name="椭圆 1091"/>
              <p:cNvSpPr/>
              <p:nvPr/>
            </p:nvSpPr>
            <p:spPr>
              <a:xfrm>
                <a:off x="-2134933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3" name="椭圆 1092"/>
              <p:cNvSpPr/>
              <p:nvPr/>
            </p:nvSpPr>
            <p:spPr>
              <a:xfrm>
                <a:off x="-755603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4" name="椭圆 1093"/>
              <p:cNvSpPr/>
              <p:nvPr/>
            </p:nvSpPr>
            <p:spPr>
              <a:xfrm>
                <a:off x="-2065966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5" name="椭圆 1094"/>
              <p:cNvSpPr/>
              <p:nvPr/>
            </p:nvSpPr>
            <p:spPr>
              <a:xfrm>
                <a:off x="-1997000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6" name="椭圆 1095"/>
              <p:cNvSpPr/>
              <p:nvPr/>
            </p:nvSpPr>
            <p:spPr>
              <a:xfrm>
                <a:off x="-103146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7" name="椭圆 1096"/>
              <p:cNvSpPr/>
              <p:nvPr/>
            </p:nvSpPr>
            <p:spPr>
              <a:xfrm>
                <a:off x="-2479765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8" name="椭圆 1097"/>
              <p:cNvSpPr/>
              <p:nvPr/>
            </p:nvSpPr>
            <p:spPr>
              <a:xfrm>
                <a:off x="-241079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9" name="椭圆 1098"/>
              <p:cNvSpPr/>
              <p:nvPr/>
            </p:nvSpPr>
            <p:spPr>
              <a:xfrm>
                <a:off x="-2341832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0" name="椭圆 1099"/>
              <p:cNvSpPr/>
              <p:nvPr/>
            </p:nvSpPr>
            <p:spPr>
              <a:xfrm>
                <a:off x="-2272866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1" name="椭圆 1100"/>
              <p:cNvSpPr/>
              <p:nvPr/>
            </p:nvSpPr>
            <p:spPr>
              <a:xfrm>
                <a:off x="-220389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2" name="椭圆 1101"/>
              <p:cNvSpPr/>
              <p:nvPr/>
            </p:nvSpPr>
            <p:spPr>
              <a:xfrm>
                <a:off x="-2134933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3" name="椭圆 1102"/>
              <p:cNvSpPr/>
              <p:nvPr/>
            </p:nvSpPr>
            <p:spPr>
              <a:xfrm>
                <a:off x="-617670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4" name="椭圆 1103"/>
              <p:cNvSpPr/>
              <p:nvPr/>
            </p:nvSpPr>
            <p:spPr>
              <a:xfrm>
                <a:off x="-893536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5" name="椭圆 1104"/>
              <p:cNvSpPr/>
              <p:nvPr/>
            </p:nvSpPr>
            <p:spPr>
              <a:xfrm>
                <a:off x="-824570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6" name="椭圆 1105"/>
              <p:cNvSpPr/>
              <p:nvPr/>
            </p:nvSpPr>
            <p:spPr>
              <a:xfrm>
                <a:off x="-755603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7" name="椭圆 1106"/>
              <p:cNvSpPr/>
              <p:nvPr/>
            </p:nvSpPr>
            <p:spPr>
              <a:xfrm>
                <a:off x="-686637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8" name="椭圆 1107"/>
              <p:cNvSpPr/>
              <p:nvPr/>
            </p:nvSpPr>
            <p:spPr>
              <a:xfrm>
                <a:off x="-2065966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9" name="椭圆 1108"/>
              <p:cNvSpPr/>
              <p:nvPr/>
            </p:nvSpPr>
            <p:spPr>
              <a:xfrm>
                <a:off x="-2479765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0" name="椭圆 1109"/>
              <p:cNvSpPr/>
              <p:nvPr/>
            </p:nvSpPr>
            <p:spPr>
              <a:xfrm>
                <a:off x="-241079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1" name="椭圆 1110"/>
              <p:cNvSpPr/>
              <p:nvPr/>
            </p:nvSpPr>
            <p:spPr>
              <a:xfrm>
                <a:off x="-234183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2" name="椭圆 1111"/>
              <p:cNvSpPr/>
              <p:nvPr/>
            </p:nvSpPr>
            <p:spPr>
              <a:xfrm>
                <a:off x="-2272866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3" name="椭圆 1112"/>
              <p:cNvSpPr/>
              <p:nvPr/>
            </p:nvSpPr>
            <p:spPr>
              <a:xfrm>
                <a:off x="-220389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4" name="椭圆 1113"/>
              <p:cNvSpPr/>
              <p:nvPr/>
            </p:nvSpPr>
            <p:spPr>
              <a:xfrm>
                <a:off x="-2134933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5" name="椭圆 1114"/>
              <p:cNvSpPr/>
              <p:nvPr/>
            </p:nvSpPr>
            <p:spPr>
              <a:xfrm>
                <a:off x="-548704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6" name="椭圆 1115"/>
              <p:cNvSpPr/>
              <p:nvPr/>
            </p:nvSpPr>
            <p:spPr>
              <a:xfrm>
                <a:off x="-479737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7" name="椭圆 1116"/>
              <p:cNvSpPr/>
              <p:nvPr/>
            </p:nvSpPr>
            <p:spPr>
              <a:xfrm>
                <a:off x="-410771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8" name="椭圆 1117"/>
              <p:cNvSpPr/>
              <p:nvPr/>
            </p:nvSpPr>
            <p:spPr>
              <a:xfrm>
                <a:off x="-341804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9" name="椭圆 1118"/>
              <p:cNvSpPr/>
              <p:nvPr/>
            </p:nvSpPr>
            <p:spPr>
              <a:xfrm>
                <a:off x="-203871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0" name="椭圆 1119"/>
              <p:cNvSpPr/>
              <p:nvPr/>
            </p:nvSpPr>
            <p:spPr>
              <a:xfrm>
                <a:off x="-96250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1" name="椭圆 1120"/>
              <p:cNvSpPr/>
              <p:nvPr/>
            </p:nvSpPr>
            <p:spPr>
              <a:xfrm>
                <a:off x="-824570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2" name="椭圆 1121"/>
              <p:cNvSpPr/>
              <p:nvPr/>
            </p:nvSpPr>
            <p:spPr>
              <a:xfrm>
                <a:off x="-686637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3" name="椭圆 1122"/>
              <p:cNvSpPr/>
              <p:nvPr/>
            </p:nvSpPr>
            <p:spPr>
              <a:xfrm>
                <a:off x="-206596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4" name="椭圆 1123"/>
              <p:cNvSpPr/>
              <p:nvPr/>
            </p:nvSpPr>
            <p:spPr>
              <a:xfrm>
                <a:off x="-241079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5" name="椭圆 1124"/>
              <p:cNvSpPr/>
              <p:nvPr/>
            </p:nvSpPr>
            <p:spPr>
              <a:xfrm>
                <a:off x="-2341832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6" name="椭圆 1125"/>
              <p:cNvSpPr/>
              <p:nvPr/>
            </p:nvSpPr>
            <p:spPr>
              <a:xfrm>
                <a:off x="-227286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7" name="椭圆 1126"/>
              <p:cNvSpPr/>
              <p:nvPr/>
            </p:nvSpPr>
            <p:spPr>
              <a:xfrm>
                <a:off x="-220389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8" name="椭圆 1127"/>
              <p:cNvSpPr/>
              <p:nvPr/>
            </p:nvSpPr>
            <p:spPr>
              <a:xfrm>
                <a:off x="-2134933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9" name="椭圆 1128"/>
              <p:cNvSpPr/>
              <p:nvPr/>
            </p:nvSpPr>
            <p:spPr>
              <a:xfrm>
                <a:off x="-617670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0" name="椭圆 1129"/>
              <p:cNvSpPr/>
              <p:nvPr/>
            </p:nvSpPr>
            <p:spPr>
              <a:xfrm>
                <a:off x="-548704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1" name="椭圆 1130"/>
              <p:cNvSpPr/>
              <p:nvPr/>
            </p:nvSpPr>
            <p:spPr>
              <a:xfrm>
                <a:off x="-410771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2" name="椭圆 1131"/>
              <p:cNvSpPr/>
              <p:nvPr/>
            </p:nvSpPr>
            <p:spPr>
              <a:xfrm>
                <a:off x="-341804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3" name="椭圆 1132"/>
              <p:cNvSpPr/>
              <p:nvPr/>
            </p:nvSpPr>
            <p:spPr>
              <a:xfrm>
                <a:off x="-272838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4" name="椭圆 1133"/>
              <p:cNvSpPr/>
              <p:nvPr/>
            </p:nvSpPr>
            <p:spPr>
              <a:xfrm>
                <a:off x="-89353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5" name="椭圆 1134"/>
              <p:cNvSpPr/>
              <p:nvPr/>
            </p:nvSpPr>
            <p:spPr>
              <a:xfrm>
                <a:off x="-824570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6" name="椭圆 1135"/>
              <p:cNvSpPr/>
              <p:nvPr/>
            </p:nvSpPr>
            <p:spPr>
              <a:xfrm>
                <a:off x="-755603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7" name="椭圆 1136"/>
              <p:cNvSpPr/>
              <p:nvPr/>
            </p:nvSpPr>
            <p:spPr>
              <a:xfrm>
                <a:off x="-2065966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8" name="椭圆 1137"/>
              <p:cNvSpPr/>
              <p:nvPr/>
            </p:nvSpPr>
            <p:spPr>
              <a:xfrm>
                <a:off x="-1859067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9" name="椭圆 1138"/>
              <p:cNvSpPr/>
              <p:nvPr/>
            </p:nvSpPr>
            <p:spPr>
              <a:xfrm>
                <a:off x="-241079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0" name="椭圆 1139"/>
              <p:cNvSpPr/>
              <p:nvPr/>
            </p:nvSpPr>
            <p:spPr>
              <a:xfrm>
                <a:off x="-2341832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1" name="椭圆 1140"/>
              <p:cNvSpPr/>
              <p:nvPr/>
            </p:nvSpPr>
            <p:spPr>
              <a:xfrm>
                <a:off x="-2272866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2" name="椭圆 1141"/>
              <p:cNvSpPr/>
              <p:nvPr/>
            </p:nvSpPr>
            <p:spPr>
              <a:xfrm>
                <a:off x="-220389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3" name="椭圆 1142"/>
              <p:cNvSpPr/>
              <p:nvPr/>
            </p:nvSpPr>
            <p:spPr>
              <a:xfrm>
                <a:off x="-2134933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4" name="椭圆 1143"/>
              <p:cNvSpPr/>
              <p:nvPr/>
            </p:nvSpPr>
            <p:spPr>
              <a:xfrm>
                <a:off x="-548704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5" name="椭圆 1144"/>
              <p:cNvSpPr/>
              <p:nvPr/>
            </p:nvSpPr>
            <p:spPr>
              <a:xfrm>
                <a:off x="-479737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6" name="椭圆 1145"/>
              <p:cNvSpPr/>
              <p:nvPr/>
            </p:nvSpPr>
            <p:spPr>
              <a:xfrm>
                <a:off x="-341804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7" name="椭圆 1146"/>
              <p:cNvSpPr/>
              <p:nvPr/>
            </p:nvSpPr>
            <p:spPr>
              <a:xfrm>
                <a:off x="-2065966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8" name="椭圆 1147"/>
              <p:cNvSpPr/>
              <p:nvPr/>
            </p:nvSpPr>
            <p:spPr>
              <a:xfrm>
                <a:off x="-1928033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9" name="椭圆 1148"/>
              <p:cNvSpPr/>
              <p:nvPr/>
            </p:nvSpPr>
            <p:spPr>
              <a:xfrm>
                <a:off x="-1859067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0" name="椭圆 1149"/>
              <p:cNvSpPr/>
              <p:nvPr/>
            </p:nvSpPr>
            <p:spPr>
              <a:xfrm>
                <a:off x="-241079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1" name="椭圆 1150"/>
              <p:cNvSpPr/>
              <p:nvPr/>
            </p:nvSpPr>
            <p:spPr>
              <a:xfrm>
                <a:off x="-2341832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2" name="椭圆 1151"/>
              <p:cNvSpPr/>
              <p:nvPr/>
            </p:nvSpPr>
            <p:spPr>
              <a:xfrm>
                <a:off x="-2272866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3" name="椭圆 1152"/>
              <p:cNvSpPr/>
              <p:nvPr/>
            </p:nvSpPr>
            <p:spPr>
              <a:xfrm>
                <a:off x="-220389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4" name="椭圆 1153"/>
              <p:cNvSpPr/>
              <p:nvPr/>
            </p:nvSpPr>
            <p:spPr>
              <a:xfrm>
                <a:off x="-2134933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5" name="椭圆 1154"/>
              <p:cNvSpPr/>
              <p:nvPr/>
            </p:nvSpPr>
            <p:spPr>
              <a:xfrm>
                <a:off x="-617670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6" name="椭圆 1155"/>
              <p:cNvSpPr/>
              <p:nvPr/>
            </p:nvSpPr>
            <p:spPr>
              <a:xfrm>
                <a:off x="-548704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7" name="椭圆 1156"/>
              <p:cNvSpPr/>
              <p:nvPr/>
            </p:nvSpPr>
            <p:spPr>
              <a:xfrm>
                <a:off x="-479737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8" name="椭圆 1157"/>
              <p:cNvSpPr/>
              <p:nvPr/>
            </p:nvSpPr>
            <p:spPr>
              <a:xfrm>
                <a:off x="-410771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9" name="椭圆 1158"/>
              <p:cNvSpPr/>
              <p:nvPr/>
            </p:nvSpPr>
            <p:spPr>
              <a:xfrm>
                <a:off x="-341804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0" name="椭圆 1159"/>
              <p:cNvSpPr/>
              <p:nvPr/>
            </p:nvSpPr>
            <p:spPr>
              <a:xfrm>
                <a:off x="-686637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1" name="椭圆 1160"/>
              <p:cNvSpPr/>
              <p:nvPr/>
            </p:nvSpPr>
            <p:spPr>
              <a:xfrm>
                <a:off x="-1928033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2" name="椭圆 1161"/>
              <p:cNvSpPr/>
              <p:nvPr/>
            </p:nvSpPr>
            <p:spPr>
              <a:xfrm>
                <a:off x="-241079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3" name="椭圆 1162"/>
              <p:cNvSpPr/>
              <p:nvPr/>
            </p:nvSpPr>
            <p:spPr>
              <a:xfrm>
                <a:off x="-2341832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4" name="椭圆 1163"/>
              <p:cNvSpPr/>
              <p:nvPr/>
            </p:nvSpPr>
            <p:spPr>
              <a:xfrm>
                <a:off x="-2272866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5" name="椭圆 1164"/>
              <p:cNvSpPr/>
              <p:nvPr/>
            </p:nvSpPr>
            <p:spPr>
              <a:xfrm>
                <a:off x="-220389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6" name="椭圆 1165"/>
              <p:cNvSpPr/>
              <p:nvPr/>
            </p:nvSpPr>
            <p:spPr>
              <a:xfrm>
                <a:off x="-2134933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7" name="椭圆 1166"/>
              <p:cNvSpPr/>
              <p:nvPr/>
            </p:nvSpPr>
            <p:spPr>
              <a:xfrm>
                <a:off x="-617670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8" name="椭圆 1167"/>
              <p:cNvSpPr/>
              <p:nvPr/>
            </p:nvSpPr>
            <p:spPr>
              <a:xfrm>
                <a:off x="-548704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9" name="椭圆 1168"/>
              <p:cNvSpPr/>
              <p:nvPr/>
            </p:nvSpPr>
            <p:spPr>
              <a:xfrm>
                <a:off x="-479737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0" name="椭圆 1169"/>
              <p:cNvSpPr/>
              <p:nvPr/>
            </p:nvSpPr>
            <p:spPr>
              <a:xfrm>
                <a:off x="-410771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1" name="椭圆 1170"/>
              <p:cNvSpPr/>
              <p:nvPr/>
            </p:nvSpPr>
            <p:spPr>
              <a:xfrm>
                <a:off x="-341804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2" name="椭圆 1171"/>
              <p:cNvSpPr/>
              <p:nvPr/>
            </p:nvSpPr>
            <p:spPr>
              <a:xfrm>
                <a:off x="-272838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3" name="椭圆 1172"/>
              <p:cNvSpPr/>
              <p:nvPr/>
            </p:nvSpPr>
            <p:spPr>
              <a:xfrm>
                <a:off x="-755603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4" name="椭圆 1173"/>
              <p:cNvSpPr/>
              <p:nvPr/>
            </p:nvSpPr>
            <p:spPr>
              <a:xfrm>
                <a:off x="-686637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5" name="椭圆 1174"/>
              <p:cNvSpPr/>
              <p:nvPr/>
            </p:nvSpPr>
            <p:spPr>
              <a:xfrm>
                <a:off x="-1928033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6" name="椭圆 1175"/>
              <p:cNvSpPr/>
              <p:nvPr/>
            </p:nvSpPr>
            <p:spPr>
              <a:xfrm>
                <a:off x="-2410799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7" name="椭圆 1176"/>
              <p:cNvSpPr/>
              <p:nvPr/>
            </p:nvSpPr>
            <p:spPr>
              <a:xfrm>
                <a:off x="-2341832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8" name="椭圆 1177"/>
              <p:cNvSpPr/>
              <p:nvPr/>
            </p:nvSpPr>
            <p:spPr>
              <a:xfrm>
                <a:off x="-2272866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9" name="椭圆 1178"/>
              <p:cNvSpPr/>
              <p:nvPr/>
            </p:nvSpPr>
            <p:spPr>
              <a:xfrm>
                <a:off x="-2203899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0" name="椭圆 1179"/>
              <p:cNvSpPr/>
              <p:nvPr/>
            </p:nvSpPr>
            <p:spPr>
              <a:xfrm>
                <a:off x="-2134933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1" name="椭圆 1180"/>
              <p:cNvSpPr/>
              <p:nvPr/>
            </p:nvSpPr>
            <p:spPr>
              <a:xfrm>
                <a:off x="-617670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2" name="椭圆 1181"/>
              <p:cNvSpPr/>
              <p:nvPr/>
            </p:nvSpPr>
            <p:spPr>
              <a:xfrm>
                <a:off x="-548704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3" name="椭圆 1182"/>
              <p:cNvSpPr/>
              <p:nvPr/>
            </p:nvSpPr>
            <p:spPr>
              <a:xfrm>
                <a:off x="-479737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4" name="椭圆 1183"/>
              <p:cNvSpPr/>
              <p:nvPr/>
            </p:nvSpPr>
            <p:spPr>
              <a:xfrm>
                <a:off x="-410771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5" name="椭圆 1184"/>
              <p:cNvSpPr/>
              <p:nvPr/>
            </p:nvSpPr>
            <p:spPr>
              <a:xfrm>
                <a:off x="-341804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6" name="椭圆 1185"/>
              <p:cNvSpPr/>
              <p:nvPr/>
            </p:nvSpPr>
            <p:spPr>
              <a:xfrm>
                <a:off x="-272838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7" name="椭圆 1186"/>
              <p:cNvSpPr/>
              <p:nvPr/>
            </p:nvSpPr>
            <p:spPr>
              <a:xfrm>
                <a:off x="-203871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8" name="椭圆 1187"/>
              <p:cNvSpPr/>
              <p:nvPr/>
            </p:nvSpPr>
            <p:spPr>
              <a:xfrm>
                <a:off x="-824570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9" name="椭圆 1188"/>
              <p:cNvSpPr/>
              <p:nvPr/>
            </p:nvSpPr>
            <p:spPr>
              <a:xfrm>
                <a:off x="-755603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0" name="椭圆 1189"/>
              <p:cNvSpPr/>
              <p:nvPr/>
            </p:nvSpPr>
            <p:spPr>
              <a:xfrm>
                <a:off x="-686637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1" name="椭圆 1190"/>
              <p:cNvSpPr/>
              <p:nvPr/>
            </p:nvSpPr>
            <p:spPr>
              <a:xfrm>
                <a:off x="-2341832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2" name="椭圆 1191"/>
              <p:cNvSpPr/>
              <p:nvPr/>
            </p:nvSpPr>
            <p:spPr>
              <a:xfrm>
                <a:off x="-2272866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3" name="椭圆 1192"/>
              <p:cNvSpPr/>
              <p:nvPr/>
            </p:nvSpPr>
            <p:spPr>
              <a:xfrm>
                <a:off x="-2203899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4" name="椭圆 1193"/>
              <p:cNvSpPr/>
              <p:nvPr/>
            </p:nvSpPr>
            <p:spPr>
              <a:xfrm>
                <a:off x="-617670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5" name="椭圆 1194"/>
              <p:cNvSpPr/>
              <p:nvPr/>
            </p:nvSpPr>
            <p:spPr>
              <a:xfrm>
                <a:off x="-548704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6" name="椭圆 1195"/>
              <p:cNvSpPr/>
              <p:nvPr/>
            </p:nvSpPr>
            <p:spPr>
              <a:xfrm>
                <a:off x="-479737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7" name="椭圆 1196"/>
              <p:cNvSpPr/>
              <p:nvPr/>
            </p:nvSpPr>
            <p:spPr>
              <a:xfrm>
                <a:off x="-410771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8" name="椭圆 1197"/>
              <p:cNvSpPr/>
              <p:nvPr/>
            </p:nvSpPr>
            <p:spPr>
              <a:xfrm>
                <a:off x="-341804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9" name="椭圆 1198"/>
              <p:cNvSpPr/>
              <p:nvPr/>
            </p:nvSpPr>
            <p:spPr>
              <a:xfrm>
                <a:off x="-272838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0" name="椭圆 1199"/>
              <p:cNvSpPr/>
              <p:nvPr/>
            </p:nvSpPr>
            <p:spPr>
              <a:xfrm>
                <a:off x="-203871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1" name="椭圆 1200"/>
              <p:cNvSpPr/>
              <p:nvPr/>
            </p:nvSpPr>
            <p:spPr>
              <a:xfrm>
                <a:off x="-755603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2" name="椭圆 1201"/>
              <p:cNvSpPr/>
              <p:nvPr/>
            </p:nvSpPr>
            <p:spPr>
              <a:xfrm>
                <a:off x="-686637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3" name="椭圆 1202"/>
              <p:cNvSpPr/>
              <p:nvPr/>
            </p:nvSpPr>
            <p:spPr>
              <a:xfrm>
                <a:off x="-2341832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4" name="椭圆 1203"/>
              <p:cNvSpPr/>
              <p:nvPr/>
            </p:nvSpPr>
            <p:spPr>
              <a:xfrm>
                <a:off x="-2272866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5" name="椭圆 1204"/>
              <p:cNvSpPr/>
              <p:nvPr/>
            </p:nvSpPr>
            <p:spPr>
              <a:xfrm>
                <a:off x="-479737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6" name="椭圆 1205"/>
              <p:cNvSpPr/>
              <p:nvPr/>
            </p:nvSpPr>
            <p:spPr>
              <a:xfrm>
                <a:off x="-410771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7" name="椭圆 1206"/>
              <p:cNvSpPr/>
              <p:nvPr/>
            </p:nvSpPr>
            <p:spPr>
              <a:xfrm>
                <a:off x="-341804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8" name="椭圆 1207"/>
              <p:cNvSpPr/>
              <p:nvPr/>
            </p:nvSpPr>
            <p:spPr>
              <a:xfrm>
                <a:off x="-272838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9" name="椭圆 1208"/>
              <p:cNvSpPr/>
              <p:nvPr/>
            </p:nvSpPr>
            <p:spPr>
              <a:xfrm>
                <a:off x="-755603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0" name="椭圆 1209"/>
              <p:cNvSpPr/>
              <p:nvPr/>
            </p:nvSpPr>
            <p:spPr>
              <a:xfrm>
                <a:off x="-686637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1" name="椭圆 1210"/>
              <p:cNvSpPr/>
              <p:nvPr/>
            </p:nvSpPr>
            <p:spPr>
              <a:xfrm>
                <a:off x="-410771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2" name="椭圆 1211"/>
              <p:cNvSpPr/>
              <p:nvPr/>
            </p:nvSpPr>
            <p:spPr>
              <a:xfrm>
                <a:off x="-341804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3" name="椭圆 1212"/>
              <p:cNvSpPr/>
              <p:nvPr/>
            </p:nvSpPr>
            <p:spPr>
              <a:xfrm>
                <a:off x="-272838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4" name="椭圆 1213"/>
              <p:cNvSpPr/>
              <p:nvPr/>
            </p:nvSpPr>
            <p:spPr>
              <a:xfrm>
                <a:off x="140961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5" name="椭圆 1214"/>
              <p:cNvSpPr/>
              <p:nvPr/>
            </p:nvSpPr>
            <p:spPr>
              <a:xfrm>
                <a:off x="209928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6" name="椭圆 1215"/>
              <p:cNvSpPr/>
              <p:nvPr/>
            </p:nvSpPr>
            <p:spPr>
              <a:xfrm>
                <a:off x="-272838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7" name="椭圆 1216"/>
              <p:cNvSpPr/>
              <p:nvPr/>
            </p:nvSpPr>
            <p:spPr>
              <a:xfrm>
                <a:off x="140961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8" name="椭圆 1217"/>
              <p:cNvSpPr/>
              <p:nvPr/>
            </p:nvSpPr>
            <p:spPr>
              <a:xfrm>
                <a:off x="71995" y="592141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5019476" y="213814"/>
              <a:ext cx="2471104" cy="2911279"/>
              <a:chOff x="-5307391" y="3286949"/>
              <a:chExt cx="2471104" cy="2911279"/>
            </a:xfrm>
            <a:grpFill/>
          </p:grpSpPr>
          <p:sp>
            <p:nvSpPr>
              <p:cNvPr id="14" name="椭圆 13"/>
              <p:cNvSpPr/>
              <p:nvPr/>
            </p:nvSpPr>
            <p:spPr>
              <a:xfrm>
                <a:off x="-3997028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-3928061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-3859095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-3790128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-3721162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-3445296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-3376329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-3307363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-3238396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-3169430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-3100464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-3031497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-420392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-4134961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-4065994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-3997028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-3928061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-3859095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-3790128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-3721162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-3652195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-3583229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-3514262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-3445296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-3376329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-3307363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-3238396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-3169430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-3100464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-303149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-2962531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-2893564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-4272894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-4203927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-4134961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-4065994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-3997028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-3928061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-385909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-3721162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-365219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-358322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-3514262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-3445296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-337632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-3307363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-3238396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-4341860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-3169430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-3100464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-3031497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-2962531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-4272894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-4203927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-4134961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-4065994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-3997028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-3928061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-3790128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-3721162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-3652195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-358322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-3514262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-344529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-337632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-3307363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-323839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-461772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-4548760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-4410827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-3169430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-3100464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-3031497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-427289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-420392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-4134961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-406599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-3997028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-3583229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-3514262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-344529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-3376329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-3307363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-323839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-461772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-4548760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-4479793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-441082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-3169430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-310046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-303149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-427289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-420392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-4134961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-406599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-399702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-3928061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-3859095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-3514262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-344529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-3376329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-330736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-323839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椭圆 116"/>
              <p:cNvSpPr/>
              <p:nvPr/>
            </p:nvSpPr>
            <p:spPr>
              <a:xfrm>
                <a:off x="-468669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-461772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-454876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-447979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-441082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-316943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-310046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-303149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-420392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-413496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-406599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-399702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-392806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-385909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-379012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-351426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-344529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-337632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-330736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-323839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-523842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-516945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-510049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-503152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-475565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-468669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-454876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-447979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-441082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-434186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-316943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-310046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-303149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-427289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-420392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椭圆 151"/>
              <p:cNvSpPr/>
              <p:nvPr/>
            </p:nvSpPr>
            <p:spPr>
              <a:xfrm>
                <a:off x="-413496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-406599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-39970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-37901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椭圆 155"/>
              <p:cNvSpPr/>
              <p:nvPr/>
            </p:nvSpPr>
            <p:spPr>
              <a:xfrm>
                <a:off x="-372116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-351426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-344529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-337632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-330736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-323839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-530739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-523842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椭圆 163"/>
              <p:cNvSpPr/>
              <p:nvPr/>
            </p:nvSpPr>
            <p:spPr>
              <a:xfrm>
                <a:off x="-516945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椭圆 164"/>
              <p:cNvSpPr/>
              <p:nvPr/>
            </p:nvSpPr>
            <p:spPr>
              <a:xfrm>
                <a:off x="-510049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椭圆 165"/>
              <p:cNvSpPr/>
              <p:nvPr/>
            </p:nvSpPr>
            <p:spPr>
              <a:xfrm>
                <a:off x="-503152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-496255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椭圆 167"/>
              <p:cNvSpPr/>
              <p:nvPr/>
            </p:nvSpPr>
            <p:spPr>
              <a:xfrm>
                <a:off x="-489359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-482462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椭圆 169"/>
              <p:cNvSpPr/>
              <p:nvPr/>
            </p:nvSpPr>
            <p:spPr>
              <a:xfrm>
                <a:off x="-475565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-468669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椭圆 171"/>
              <p:cNvSpPr/>
              <p:nvPr/>
            </p:nvSpPr>
            <p:spPr>
              <a:xfrm>
                <a:off x="-461772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椭圆 172"/>
              <p:cNvSpPr/>
              <p:nvPr/>
            </p:nvSpPr>
            <p:spPr>
              <a:xfrm>
                <a:off x="-454876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椭圆 173"/>
              <p:cNvSpPr/>
              <p:nvPr/>
            </p:nvSpPr>
            <p:spPr>
              <a:xfrm>
                <a:off x="-447979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椭圆 174"/>
              <p:cNvSpPr/>
              <p:nvPr/>
            </p:nvSpPr>
            <p:spPr>
              <a:xfrm>
                <a:off x="-441082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-434186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椭圆 176"/>
              <p:cNvSpPr/>
              <p:nvPr/>
            </p:nvSpPr>
            <p:spPr>
              <a:xfrm>
                <a:off x="-427289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椭圆 177"/>
              <p:cNvSpPr/>
              <p:nvPr/>
            </p:nvSpPr>
            <p:spPr>
              <a:xfrm>
                <a:off x="-420392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椭圆 178"/>
              <p:cNvSpPr/>
              <p:nvPr/>
            </p:nvSpPr>
            <p:spPr>
              <a:xfrm>
                <a:off x="-413496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-406599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椭圆 180"/>
              <p:cNvSpPr/>
              <p:nvPr/>
            </p:nvSpPr>
            <p:spPr>
              <a:xfrm>
                <a:off x="-39970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椭圆 181"/>
              <p:cNvSpPr/>
              <p:nvPr/>
            </p:nvSpPr>
            <p:spPr>
              <a:xfrm>
                <a:off x="-385909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椭圆 182"/>
              <p:cNvSpPr/>
              <p:nvPr/>
            </p:nvSpPr>
            <p:spPr>
              <a:xfrm>
                <a:off x="-37901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椭圆 183"/>
              <p:cNvSpPr/>
              <p:nvPr/>
            </p:nvSpPr>
            <p:spPr>
              <a:xfrm>
                <a:off x="-372116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椭圆 184"/>
              <p:cNvSpPr/>
              <p:nvPr/>
            </p:nvSpPr>
            <p:spPr>
              <a:xfrm>
                <a:off x="-351426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椭圆 185"/>
              <p:cNvSpPr/>
              <p:nvPr/>
            </p:nvSpPr>
            <p:spPr>
              <a:xfrm>
                <a:off x="-344529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-337632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椭圆 187"/>
              <p:cNvSpPr/>
              <p:nvPr/>
            </p:nvSpPr>
            <p:spPr>
              <a:xfrm>
                <a:off x="-330736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椭圆 188"/>
              <p:cNvSpPr/>
              <p:nvPr/>
            </p:nvSpPr>
            <p:spPr>
              <a:xfrm>
                <a:off x="-530739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椭圆 189"/>
              <p:cNvSpPr/>
              <p:nvPr/>
            </p:nvSpPr>
            <p:spPr>
              <a:xfrm>
                <a:off x="-523842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椭圆 190"/>
              <p:cNvSpPr/>
              <p:nvPr/>
            </p:nvSpPr>
            <p:spPr>
              <a:xfrm>
                <a:off x="-516945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-510049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-503152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-496255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椭圆 194"/>
              <p:cNvSpPr/>
              <p:nvPr/>
            </p:nvSpPr>
            <p:spPr>
              <a:xfrm>
                <a:off x="-489359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椭圆 195"/>
              <p:cNvSpPr/>
              <p:nvPr/>
            </p:nvSpPr>
            <p:spPr>
              <a:xfrm>
                <a:off x="-482462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椭圆 196"/>
              <p:cNvSpPr/>
              <p:nvPr/>
            </p:nvSpPr>
            <p:spPr>
              <a:xfrm>
                <a:off x="-475565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椭圆 197"/>
              <p:cNvSpPr/>
              <p:nvPr/>
            </p:nvSpPr>
            <p:spPr>
              <a:xfrm>
                <a:off x="-468669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-461772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椭圆 199"/>
              <p:cNvSpPr/>
              <p:nvPr/>
            </p:nvSpPr>
            <p:spPr>
              <a:xfrm>
                <a:off x="-454876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椭圆 200"/>
              <p:cNvSpPr/>
              <p:nvPr/>
            </p:nvSpPr>
            <p:spPr>
              <a:xfrm>
                <a:off x="-447979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-441082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椭圆 202"/>
              <p:cNvSpPr/>
              <p:nvPr/>
            </p:nvSpPr>
            <p:spPr>
              <a:xfrm>
                <a:off x="-434186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-303149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椭圆 204"/>
              <p:cNvSpPr/>
              <p:nvPr/>
            </p:nvSpPr>
            <p:spPr>
              <a:xfrm>
                <a:off x="-296253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椭圆 205"/>
              <p:cNvSpPr/>
              <p:nvPr/>
            </p:nvSpPr>
            <p:spPr>
              <a:xfrm>
                <a:off x="-289356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-427289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椭圆 207"/>
              <p:cNvSpPr/>
              <p:nvPr/>
            </p:nvSpPr>
            <p:spPr>
              <a:xfrm>
                <a:off x="-420392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椭圆 208"/>
              <p:cNvSpPr/>
              <p:nvPr/>
            </p:nvSpPr>
            <p:spPr>
              <a:xfrm>
                <a:off x="-392806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椭圆 209"/>
              <p:cNvSpPr/>
              <p:nvPr/>
            </p:nvSpPr>
            <p:spPr>
              <a:xfrm>
                <a:off x="-385909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-372116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椭圆 211"/>
              <p:cNvSpPr/>
              <p:nvPr/>
            </p:nvSpPr>
            <p:spPr>
              <a:xfrm>
                <a:off x="-344529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-337632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椭圆 213"/>
              <p:cNvSpPr/>
              <p:nvPr/>
            </p:nvSpPr>
            <p:spPr>
              <a:xfrm>
                <a:off x="-530739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椭圆 214"/>
              <p:cNvSpPr/>
              <p:nvPr/>
            </p:nvSpPr>
            <p:spPr>
              <a:xfrm>
                <a:off x="-523842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椭圆 215"/>
              <p:cNvSpPr/>
              <p:nvPr/>
            </p:nvSpPr>
            <p:spPr>
              <a:xfrm>
                <a:off x="-516945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椭圆 216"/>
              <p:cNvSpPr/>
              <p:nvPr/>
            </p:nvSpPr>
            <p:spPr>
              <a:xfrm>
                <a:off x="-510049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椭圆 217"/>
              <p:cNvSpPr/>
              <p:nvPr/>
            </p:nvSpPr>
            <p:spPr>
              <a:xfrm>
                <a:off x="-503152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-496255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-489359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椭圆 220"/>
              <p:cNvSpPr/>
              <p:nvPr/>
            </p:nvSpPr>
            <p:spPr>
              <a:xfrm>
                <a:off x="-482462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椭圆 221"/>
              <p:cNvSpPr/>
              <p:nvPr/>
            </p:nvSpPr>
            <p:spPr>
              <a:xfrm>
                <a:off x="-475565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-468669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椭圆 223"/>
              <p:cNvSpPr/>
              <p:nvPr/>
            </p:nvSpPr>
            <p:spPr>
              <a:xfrm>
                <a:off x="-461772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-454876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椭圆 225"/>
              <p:cNvSpPr/>
              <p:nvPr/>
            </p:nvSpPr>
            <p:spPr>
              <a:xfrm>
                <a:off x="-447979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椭圆 226"/>
              <p:cNvSpPr/>
              <p:nvPr/>
            </p:nvSpPr>
            <p:spPr>
              <a:xfrm>
                <a:off x="-441082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-434186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椭圆 228"/>
              <p:cNvSpPr/>
              <p:nvPr/>
            </p:nvSpPr>
            <p:spPr>
              <a:xfrm>
                <a:off x="-427289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椭圆 229"/>
              <p:cNvSpPr/>
              <p:nvPr/>
            </p:nvSpPr>
            <p:spPr>
              <a:xfrm>
                <a:off x="-420392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-392806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-385909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椭圆 232"/>
              <p:cNvSpPr/>
              <p:nvPr/>
            </p:nvSpPr>
            <p:spPr>
              <a:xfrm>
                <a:off x="-379012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-372116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椭圆 234"/>
              <p:cNvSpPr/>
              <p:nvPr/>
            </p:nvSpPr>
            <p:spPr>
              <a:xfrm>
                <a:off x="-523842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椭圆 235"/>
              <p:cNvSpPr/>
              <p:nvPr/>
            </p:nvSpPr>
            <p:spPr>
              <a:xfrm>
                <a:off x="-516945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椭圆 236"/>
              <p:cNvSpPr/>
              <p:nvPr/>
            </p:nvSpPr>
            <p:spPr>
              <a:xfrm>
                <a:off x="-510049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椭圆 237"/>
              <p:cNvSpPr/>
              <p:nvPr/>
            </p:nvSpPr>
            <p:spPr>
              <a:xfrm>
                <a:off x="-489359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椭圆 238"/>
              <p:cNvSpPr/>
              <p:nvPr/>
            </p:nvSpPr>
            <p:spPr>
              <a:xfrm>
                <a:off x="-482462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椭圆 239"/>
              <p:cNvSpPr/>
              <p:nvPr/>
            </p:nvSpPr>
            <p:spPr>
              <a:xfrm>
                <a:off x="-475565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1" name="椭圆 240"/>
              <p:cNvSpPr/>
              <p:nvPr/>
            </p:nvSpPr>
            <p:spPr>
              <a:xfrm>
                <a:off x="-468669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2" name="椭圆 241"/>
              <p:cNvSpPr/>
              <p:nvPr/>
            </p:nvSpPr>
            <p:spPr>
              <a:xfrm>
                <a:off x="-461772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椭圆 242"/>
              <p:cNvSpPr/>
              <p:nvPr/>
            </p:nvSpPr>
            <p:spPr>
              <a:xfrm>
                <a:off x="-454876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椭圆 243"/>
              <p:cNvSpPr/>
              <p:nvPr/>
            </p:nvSpPr>
            <p:spPr>
              <a:xfrm>
                <a:off x="-447979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椭圆 244"/>
              <p:cNvSpPr/>
              <p:nvPr/>
            </p:nvSpPr>
            <p:spPr>
              <a:xfrm>
                <a:off x="-441082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椭圆 245"/>
              <p:cNvSpPr/>
              <p:nvPr/>
            </p:nvSpPr>
            <p:spPr>
              <a:xfrm>
                <a:off x="-434186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椭圆 246"/>
              <p:cNvSpPr/>
              <p:nvPr/>
            </p:nvSpPr>
            <p:spPr>
              <a:xfrm>
                <a:off x="-427289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椭圆 247"/>
              <p:cNvSpPr/>
              <p:nvPr/>
            </p:nvSpPr>
            <p:spPr>
              <a:xfrm>
                <a:off x="-420392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椭圆 248"/>
              <p:cNvSpPr/>
              <p:nvPr/>
            </p:nvSpPr>
            <p:spPr>
              <a:xfrm>
                <a:off x="-413496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椭圆 249"/>
              <p:cNvSpPr/>
              <p:nvPr/>
            </p:nvSpPr>
            <p:spPr>
              <a:xfrm>
                <a:off x="-406599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椭圆 250"/>
              <p:cNvSpPr/>
              <p:nvPr/>
            </p:nvSpPr>
            <p:spPr>
              <a:xfrm>
                <a:off x="-385909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椭圆 251"/>
              <p:cNvSpPr/>
              <p:nvPr/>
            </p:nvSpPr>
            <p:spPr>
              <a:xfrm>
                <a:off x="-379012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椭圆 252"/>
              <p:cNvSpPr/>
              <p:nvPr/>
            </p:nvSpPr>
            <p:spPr>
              <a:xfrm>
                <a:off x="-3721162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椭圆 253"/>
              <p:cNvSpPr/>
              <p:nvPr/>
            </p:nvSpPr>
            <p:spPr>
              <a:xfrm>
                <a:off x="-365219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-523842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椭圆 255"/>
              <p:cNvSpPr/>
              <p:nvPr/>
            </p:nvSpPr>
            <p:spPr>
              <a:xfrm>
                <a:off x="-482462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椭圆 256"/>
              <p:cNvSpPr/>
              <p:nvPr/>
            </p:nvSpPr>
            <p:spPr>
              <a:xfrm>
                <a:off x="-475565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椭圆 257"/>
              <p:cNvSpPr/>
              <p:nvPr/>
            </p:nvSpPr>
            <p:spPr>
              <a:xfrm>
                <a:off x="-468669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椭圆 258"/>
              <p:cNvSpPr/>
              <p:nvPr/>
            </p:nvSpPr>
            <p:spPr>
              <a:xfrm>
                <a:off x="-461772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椭圆 259"/>
              <p:cNvSpPr/>
              <p:nvPr/>
            </p:nvSpPr>
            <p:spPr>
              <a:xfrm>
                <a:off x="-454876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椭圆 260"/>
              <p:cNvSpPr/>
              <p:nvPr/>
            </p:nvSpPr>
            <p:spPr>
              <a:xfrm>
                <a:off x="-447979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-441082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椭圆 262"/>
              <p:cNvSpPr/>
              <p:nvPr/>
            </p:nvSpPr>
            <p:spPr>
              <a:xfrm>
                <a:off x="-434186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-427289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椭圆 264"/>
              <p:cNvSpPr/>
              <p:nvPr/>
            </p:nvSpPr>
            <p:spPr>
              <a:xfrm>
                <a:off x="-420392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椭圆 265"/>
              <p:cNvSpPr/>
              <p:nvPr/>
            </p:nvSpPr>
            <p:spPr>
              <a:xfrm>
                <a:off x="-413496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椭圆 266"/>
              <p:cNvSpPr/>
              <p:nvPr/>
            </p:nvSpPr>
            <p:spPr>
              <a:xfrm>
                <a:off x="-406599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椭圆 267"/>
              <p:cNvSpPr/>
              <p:nvPr/>
            </p:nvSpPr>
            <p:spPr>
              <a:xfrm>
                <a:off x="-399702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椭圆 268"/>
              <p:cNvSpPr/>
              <p:nvPr/>
            </p:nvSpPr>
            <p:spPr>
              <a:xfrm>
                <a:off x="-392806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椭圆 269"/>
              <p:cNvSpPr/>
              <p:nvPr/>
            </p:nvSpPr>
            <p:spPr>
              <a:xfrm>
                <a:off x="-385909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椭圆 270"/>
              <p:cNvSpPr/>
              <p:nvPr/>
            </p:nvSpPr>
            <p:spPr>
              <a:xfrm>
                <a:off x="-379012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椭圆 271"/>
              <p:cNvSpPr/>
              <p:nvPr/>
            </p:nvSpPr>
            <p:spPr>
              <a:xfrm>
                <a:off x="-372116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椭圆 272"/>
              <p:cNvSpPr/>
              <p:nvPr/>
            </p:nvSpPr>
            <p:spPr>
              <a:xfrm>
                <a:off x="-365219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椭圆 273"/>
              <p:cNvSpPr/>
              <p:nvPr/>
            </p:nvSpPr>
            <p:spPr>
              <a:xfrm>
                <a:off x="-358322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椭圆 274"/>
              <p:cNvSpPr/>
              <p:nvPr/>
            </p:nvSpPr>
            <p:spPr>
              <a:xfrm>
                <a:off x="-468669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椭圆 275"/>
              <p:cNvSpPr/>
              <p:nvPr/>
            </p:nvSpPr>
            <p:spPr>
              <a:xfrm>
                <a:off x="-461772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椭圆 276"/>
              <p:cNvSpPr/>
              <p:nvPr/>
            </p:nvSpPr>
            <p:spPr>
              <a:xfrm>
                <a:off x="-454876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椭圆 277"/>
              <p:cNvSpPr/>
              <p:nvPr/>
            </p:nvSpPr>
            <p:spPr>
              <a:xfrm>
                <a:off x="-447979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椭圆 278"/>
              <p:cNvSpPr/>
              <p:nvPr/>
            </p:nvSpPr>
            <p:spPr>
              <a:xfrm>
                <a:off x="-441082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0" name="椭圆 279"/>
              <p:cNvSpPr/>
              <p:nvPr/>
            </p:nvSpPr>
            <p:spPr>
              <a:xfrm>
                <a:off x="-434186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椭圆 280"/>
              <p:cNvSpPr/>
              <p:nvPr/>
            </p:nvSpPr>
            <p:spPr>
              <a:xfrm>
                <a:off x="-427289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椭圆 281"/>
              <p:cNvSpPr/>
              <p:nvPr/>
            </p:nvSpPr>
            <p:spPr>
              <a:xfrm>
                <a:off x="-420392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椭圆 282"/>
              <p:cNvSpPr/>
              <p:nvPr/>
            </p:nvSpPr>
            <p:spPr>
              <a:xfrm>
                <a:off x="-413496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椭圆 283"/>
              <p:cNvSpPr/>
              <p:nvPr/>
            </p:nvSpPr>
            <p:spPr>
              <a:xfrm>
                <a:off x="-406599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椭圆 284"/>
              <p:cNvSpPr/>
              <p:nvPr/>
            </p:nvSpPr>
            <p:spPr>
              <a:xfrm>
                <a:off x="-399702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椭圆 285"/>
              <p:cNvSpPr/>
              <p:nvPr/>
            </p:nvSpPr>
            <p:spPr>
              <a:xfrm>
                <a:off x="-392806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椭圆 286"/>
              <p:cNvSpPr/>
              <p:nvPr/>
            </p:nvSpPr>
            <p:spPr>
              <a:xfrm>
                <a:off x="-385909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椭圆 287"/>
              <p:cNvSpPr/>
              <p:nvPr/>
            </p:nvSpPr>
            <p:spPr>
              <a:xfrm>
                <a:off x="-379012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椭圆 288"/>
              <p:cNvSpPr/>
              <p:nvPr/>
            </p:nvSpPr>
            <p:spPr>
              <a:xfrm>
                <a:off x="-372116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椭圆 289"/>
              <p:cNvSpPr/>
              <p:nvPr/>
            </p:nvSpPr>
            <p:spPr>
              <a:xfrm>
                <a:off x="-358322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椭圆 290"/>
              <p:cNvSpPr/>
              <p:nvPr/>
            </p:nvSpPr>
            <p:spPr>
              <a:xfrm>
                <a:off x="-351426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椭圆 291"/>
              <p:cNvSpPr/>
              <p:nvPr/>
            </p:nvSpPr>
            <p:spPr>
              <a:xfrm>
                <a:off x="-468669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椭圆 292"/>
              <p:cNvSpPr/>
              <p:nvPr/>
            </p:nvSpPr>
            <p:spPr>
              <a:xfrm>
                <a:off x="-461772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椭圆 293"/>
              <p:cNvSpPr/>
              <p:nvPr/>
            </p:nvSpPr>
            <p:spPr>
              <a:xfrm>
                <a:off x="-454876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椭圆 294"/>
              <p:cNvSpPr/>
              <p:nvPr/>
            </p:nvSpPr>
            <p:spPr>
              <a:xfrm>
                <a:off x="-447979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椭圆 295"/>
              <p:cNvSpPr/>
              <p:nvPr/>
            </p:nvSpPr>
            <p:spPr>
              <a:xfrm>
                <a:off x="-441082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椭圆 296"/>
              <p:cNvSpPr/>
              <p:nvPr/>
            </p:nvSpPr>
            <p:spPr>
              <a:xfrm>
                <a:off x="-434186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椭圆 297"/>
              <p:cNvSpPr/>
              <p:nvPr/>
            </p:nvSpPr>
            <p:spPr>
              <a:xfrm>
                <a:off x="-427289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椭圆 298"/>
              <p:cNvSpPr/>
              <p:nvPr/>
            </p:nvSpPr>
            <p:spPr>
              <a:xfrm>
                <a:off x="-420392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椭圆 299"/>
              <p:cNvSpPr/>
              <p:nvPr/>
            </p:nvSpPr>
            <p:spPr>
              <a:xfrm>
                <a:off x="-413496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椭圆 300"/>
              <p:cNvSpPr/>
              <p:nvPr/>
            </p:nvSpPr>
            <p:spPr>
              <a:xfrm>
                <a:off x="-406599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-399702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椭圆 302"/>
              <p:cNvSpPr/>
              <p:nvPr/>
            </p:nvSpPr>
            <p:spPr>
              <a:xfrm>
                <a:off x="-392806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-385909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5" name="椭圆 304"/>
              <p:cNvSpPr/>
              <p:nvPr/>
            </p:nvSpPr>
            <p:spPr>
              <a:xfrm>
                <a:off x="-379012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6" name="椭圆 305"/>
              <p:cNvSpPr/>
              <p:nvPr/>
            </p:nvSpPr>
            <p:spPr>
              <a:xfrm>
                <a:off x="-372116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7" name="椭圆 306"/>
              <p:cNvSpPr/>
              <p:nvPr/>
            </p:nvSpPr>
            <p:spPr>
              <a:xfrm>
                <a:off x="-365219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8" name="椭圆 307"/>
              <p:cNvSpPr/>
              <p:nvPr/>
            </p:nvSpPr>
            <p:spPr>
              <a:xfrm>
                <a:off x="-461772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9" name="椭圆 308"/>
              <p:cNvSpPr/>
              <p:nvPr/>
            </p:nvSpPr>
            <p:spPr>
              <a:xfrm>
                <a:off x="-454876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0" name="椭圆 309"/>
              <p:cNvSpPr/>
              <p:nvPr/>
            </p:nvSpPr>
            <p:spPr>
              <a:xfrm>
                <a:off x="-447979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-441082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-434186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3" name="椭圆 312"/>
              <p:cNvSpPr/>
              <p:nvPr/>
            </p:nvSpPr>
            <p:spPr>
              <a:xfrm>
                <a:off x="-427289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4" name="椭圆 313"/>
              <p:cNvSpPr/>
              <p:nvPr/>
            </p:nvSpPr>
            <p:spPr>
              <a:xfrm>
                <a:off x="-420392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5" name="椭圆 314"/>
              <p:cNvSpPr/>
              <p:nvPr/>
            </p:nvSpPr>
            <p:spPr>
              <a:xfrm>
                <a:off x="-413496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6" name="椭圆 315"/>
              <p:cNvSpPr/>
              <p:nvPr/>
            </p:nvSpPr>
            <p:spPr>
              <a:xfrm>
                <a:off x="-406599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7" name="椭圆 316"/>
              <p:cNvSpPr/>
              <p:nvPr/>
            </p:nvSpPr>
            <p:spPr>
              <a:xfrm>
                <a:off x="-399702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8" name="椭圆 317"/>
              <p:cNvSpPr/>
              <p:nvPr/>
            </p:nvSpPr>
            <p:spPr>
              <a:xfrm>
                <a:off x="-392806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9" name="椭圆 318"/>
              <p:cNvSpPr/>
              <p:nvPr/>
            </p:nvSpPr>
            <p:spPr>
              <a:xfrm>
                <a:off x="-385909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0" name="椭圆 319"/>
              <p:cNvSpPr/>
              <p:nvPr/>
            </p:nvSpPr>
            <p:spPr>
              <a:xfrm>
                <a:off x="-379012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1" name="椭圆 320"/>
              <p:cNvSpPr/>
              <p:nvPr/>
            </p:nvSpPr>
            <p:spPr>
              <a:xfrm>
                <a:off x="-4617726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2" name="椭圆 321"/>
              <p:cNvSpPr/>
              <p:nvPr/>
            </p:nvSpPr>
            <p:spPr>
              <a:xfrm>
                <a:off x="-454876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3" name="椭圆 322"/>
              <p:cNvSpPr/>
              <p:nvPr/>
            </p:nvSpPr>
            <p:spPr>
              <a:xfrm>
                <a:off x="-4479793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4" name="椭圆 323"/>
              <p:cNvSpPr/>
              <p:nvPr/>
            </p:nvSpPr>
            <p:spPr>
              <a:xfrm>
                <a:off x="-441082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5" name="椭圆 324"/>
              <p:cNvSpPr/>
              <p:nvPr/>
            </p:nvSpPr>
            <p:spPr>
              <a:xfrm>
                <a:off x="-434186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6" name="椭圆 325"/>
              <p:cNvSpPr/>
              <p:nvPr/>
            </p:nvSpPr>
            <p:spPr>
              <a:xfrm>
                <a:off x="-427289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7" name="椭圆 326"/>
              <p:cNvSpPr/>
              <p:nvPr/>
            </p:nvSpPr>
            <p:spPr>
              <a:xfrm>
                <a:off x="-420392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8" name="椭圆 327"/>
              <p:cNvSpPr/>
              <p:nvPr/>
            </p:nvSpPr>
            <p:spPr>
              <a:xfrm>
                <a:off x="-413496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9" name="椭圆 328"/>
              <p:cNvSpPr/>
              <p:nvPr/>
            </p:nvSpPr>
            <p:spPr>
              <a:xfrm>
                <a:off x="-406599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0" name="椭圆 329"/>
              <p:cNvSpPr/>
              <p:nvPr/>
            </p:nvSpPr>
            <p:spPr>
              <a:xfrm>
                <a:off x="-3997028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1" name="椭圆 330"/>
              <p:cNvSpPr/>
              <p:nvPr/>
            </p:nvSpPr>
            <p:spPr>
              <a:xfrm>
                <a:off x="-392806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2" name="椭圆 331"/>
              <p:cNvSpPr/>
              <p:nvPr/>
            </p:nvSpPr>
            <p:spPr>
              <a:xfrm>
                <a:off x="-461772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3" name="椭圆 332"/>
              <p:cNvSpPr/>
              <p:nvPr/>
            </p:nvSpPr>
            <p:spPr>
              <a:xfrm>
                <a:off x="-454876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4" name="椭圆 333"/>
              <p:cNvSpPr/>
              <p:nvPr/>
            </p:nvSpPr>
            <p:spPr>
              <a:xfrm>
                <a:off x="-447979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5" name="椭圆 334"/>
              <p:cNvSpPr/>
              <p:nvPr/>
            </p:nvSpPr>
            <p:spPr>
              <a:xfrm>
                <a:off x="-441082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6" name="椭圆 335"/>
              <p:cNvSpPr/>
              <p:nvPr/>
            </p:nvSpPr>
            <p:spPr>
              <a:xfrm>
                <a:off x="-434186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7" name="椭圆 336"/>
              <p:cNvSpPr/>
              <p:nvPr/>
            </p:nvSpPr>
            <p:spPr>
              <a:xfrm>
                <a:off x="-427289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8" name="椭圆 337"/>
              <p:cNvSpPr/>
              <p:nvPr/>
            </p:nvSpPr>
            <p:spPr>
              <a:xfrm>
                <a:off x="-420392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9" name="椭圆 338"/>
              <p:cNvSpPr/>
              <p:nvPr/>
            </p:nvSpPr>
            <p:spPr>
              <a:xfrm>
                <a:off x="-413496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0" name="椭圆 339"/>
              <p:cNvSpPr/>
              <p:nvPr/>
            </p:nvSpPr>
            <p:spPr>
              <a:xfrm>
                <a:off x="-406599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1" name="椭圆 340"/>
              <p:cNvSpPr/>
              <p:nvPr/>
            </p:nvSpPr>
            <p:spPr>
              <a:xfrm>
                <a:off x="-399702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2" name="椭圆 341"/>
              <p:cNvSpPr/>
              <p:nvPr/>
            </p:nvSpPr>
            <p:spPr>
              <a:xfrm>
                <a:off x="-392806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3" name="椭圆 342"/>
              <p:cNvSpPr/>
              <p:nvPr/>
            </p:nvSpPr>
            <p:spPr>
              <a:xfrm>
                <a:off x="-454876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4" name="椭圆 343"/>
              <p:cNvSpPr/>
              <p:nvPr/>
            </p:nvSpPr>
            <p:spPr>
              <a:xfrm>
                <a:off x="-447979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5" name="椭圆 344"/>
              <p:cNvSpPr/>
              <p:nvPr/>
            </p:nvSpPr>
            <p:spPr>
              <a:xfrm>
                <a:off x="-441082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-434186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7" name="椭圆 346"/>
              <p:cNvSpPr/>
              <p:nvPr/>
            </p:nvSpPr>
            <p:spPr>
              <a:xfrm>
                <a:off x="-427289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-420392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9" name="椭圆 348"/>
              <p:cNvSpPr/>
              <p:nvPr/>
            </p:nvSpPr>
            <p:spPr>
              <a:xfrm>
                <a:off x="-413496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0" name="椭圆 349"/>
              <p:cNvSpPr/>
              <p:nvPr/>
            </p:nvSpPr>
            <p:spPr>
              <a:xfrm>
                <a:off x="-406599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1" name="椭圆 350"/>
              <p:cNvSpPr/>
              <p:nvPr/>
            </p:nvSpPr>
            <p:spPr>
              <a:xfrm>
                <a:off x="-399702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2" name="椭圆 351"/>
              <p:cNvSpPr/>
              <p:nvPr/>
            </p:nvSpPr>
            <p:spPr>
              <a:xfrm>
                <a:off x="-447979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3" name="椭圆 352"/>
              <p:cNvSpPr/>
              <p:nvPr/>
            </p:nvSpPr>
            <p:spPr>
              <a:xfrm>
                <a:off x="-441082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4" name="椭圆 353"/>
              <p:cNvSpPr/>
              <p:nvPr/>
            </p:nvSpPr>
            <p:spPr>
              <a:xfrm>
                <a:off x="-434186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5" name="椭圆 354"/>
              <p:cNvSpPr/>
              <p:nvPr/>
            </p:nvSpPr>
            <p:spPr>
              <a:xfrm>
                <a:off x="-4272894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6" name="椭圆 355"/>
              <p:cNvSpPr/>
              <p:nvPr/>
            </p:nvSpPr>
            <p:spPr>
              <a:xfrm>
                <a:off x="-399702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7" name="椭圆 356"/>
              <p:cNvSpPr/>
              <p:nvPr/>
            </p:nvSpPr>
            <p:spPr>
              <a:xfrm>
                <a:off x="-447979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8" name="椭圆 357"/>
              <p:cNvSpPr/>
              <p:nvPr/>
            </p:nvSpPr>
            <p:spPr>
              <a:xfrm>
                <a:off x="-4410827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9" name="椭圆 358"/>
              <p:cNvSpPr/>
              <p:nvPr/>
            </p:nvSpPr>
            <p:spPr>
              <a:xfrm>
                <a:off x="-434186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0" name="椭圆 359"/>
              <p:cNvSpPr/>
              <p:nvPr/>
            </p:nvSpPr>
            <p:spPr>
              <a:xfrm>
                <a:off x="-427289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1" name="椭圆 360"/>
              <p:cNvSpPr/>
              <p:nvPr/>
            </p:nvSpPr>
            <p:spPr>
              <a:xfrm>
                <a:off x="-399702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2" name="椭圆 361"/>
              <p:cNvSpPr/>
              <p:nvPr/>
            </p:nvSpPr>
            <p:spPr>
              <a:xfrm>
                <a:off x="-3928061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3" name="椭圆 362"/>
              <p:cNvSpPr/>
              <p:nvPr/>
            </p:nvSpPr>
            <p:spPr>
              <a:xfrm>
                <a:off x="-434186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4" name="椭圆 363"/>
              <p:cNvSpPr/>
              <p:nvPr/>
            </p:nvSpPr>
            <p:spPr>
              <a:xfrm>
                <a:off x="-4272894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5" name="椭圆 364"/>
              <p:cNvSpPr/>
              <p:nvPr/>
            </p:nvSpPr>
            <p:spPr>
              <a:xfrm>
                <a:off x="-4203927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6" name="椭圆 365"/>
              <p:cNvSpPr/>
              <p:nvPr/>
            </p:nvSpPr>
            <p:spPr>
              <a:xfrm>
                <a:off x="-4134961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7" name="椭圆 366"/>
              <p:cNvSpPr/>
              <p:nvPr/>
            </p:nvSpPr>
            <p:spPr>
              <a:xfrm>
                <a:off x="-385909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8" name="椭圆 367"/>
              <p:cNvSpPr/>
              <p:nvPr/>
            </p:nvSpPr>
            <p:spPr>
              <a:xfrm>
                <a:off x="-379012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9" name="椭圆 368"/>
              <p:cNvSpPr/>
              <p:nvPr/>
            </p:nvSpPr>
            <p:spPr>
              <a:xfrm>
                <a:off x="-4134961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0" name="椭圆 369"/>
              <p:cNvSpPr/>
              <p:nvPr/>
            </p:nvSpPr>
            <p:spPr>
              <a:xfrm>
                <a:off x="-4065994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1" name="椭圆 370"/>
              <p:cNvSpPr/>
              <p:nvPr/>
            </p:nvSpPr>
            <p:spPr>
              <a:xfrm>
                <a:off x="-399702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2" name="椭圆 371"/>
              <p:cNvSpPr/>
              <p:nvPr/>
            </p:nvSpPr>
            <p:spPr>
              <a:xfrm>
                <a:off x="-399702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3" name="椭圆 372"/>
              <p:cNvSpPr/>
              <p:nvPr/>
            </p:nvSpPr>
            <p:spPr>
              <a:xfrm>
                <a:off x="-3928061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4" name="椭圆 373"/>
              <p:cNvSpPr/>
              <p:nvPr/>
            </p:nvSpPr>
            <p:spPr>
              <a:xfrm>
                <a:off x="-385909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5" name="椭圆 374"/>
              <p:cNvSpPr/>
              <p:nvPr/>
            </p:nvSpPr>
            <p:spPr>
              <a:xfrm>
                <a:off x="-379012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6" name="椭圆 375"/>
              <p:cNvSpPr/>
              <p:nvPr/>
            </p:nvSpPr>
            <p:spPr>
              <a:xfrm>
                <a:off x="-372116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7" name="椭圆 376"/>
              <p:cNvSpPr/>
              <p:nvPr/>
            </p:nvSpPr>
            <p:spPr>
              <a:xfrm>
                <a:off x="-365219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8" name="椭圆 377"/>
              <p:cNvSpPr/>
              <p:nvPr/>
            </p:nvSpPr>
            <p:spPr>
              <a:xfrm>
                <a:off x="-385909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9" name="椭圆 378"/>
              <p:cNvSpPr/>
              <p:nvPr/>
            </p:nvSpPr>
            <p:spPr>
              <a:xfrm>
                <a:off x="-3790128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0" name="椭圆 379"/>
              <p:cNvSpPr/>
              <p:nvPr/>
            </p:nvSpPr>
            <p:spPr>
              <a:xfrm>
                <a:off x="-3721162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1" name="椭圆 380"/>
              <p:cNvSpPr/>
              <p:nvPr/>
            </p:nvSpPr>
            <p:spPr>
              <a:xfrm>
                <a:off x="-365219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2" name="椭圆 381"/>
              <p:cNvSpPr/>
              <p:nvPr/>
            </p:nvSpPr>
            <p:spPr>
              <a:xfrm>
                <a:off x="-358322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3" name="椭圆 382"/>
              <p:cNvSpPr/>
              <p:nvPr/>
            </p:nvSpPr>
            <p:spPr>
              <a:xfrm>
                <a:off x="-3928061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4" name="椭圆 383"/>
              <p:cNvSpPr/>
              <p:nvPr/>
            </p:nvSpPr>
            <p:spPr>
              <a:xfrm>
                <a:off x="-3859095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5" name="椭圆 384"/>
              <p:cNvSpPr/>
              <p:nvPr/>
            </p:nvSpPr>
            <p:spPr>
              <a:xfrm>
                <a:off x="-3790128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6" name="椭圆 385"/>
              <p:cNvSpPr/>
              <p:nvPr/>
            </p:nvSpPr>
            <p:spPr>
              <a:xfrm>
                <a:off x="-3721162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7" name="椭圆 386"/>
              <p:cNvSpPr/>
              <p:nvPr/>
            </p:nvSpPr>
            <p:spPr>
              <a:xfrm>
                <a:off x="-3652195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8" name="椭圆 387"/>
              <p:cNvSpPr/>
              <p:nvPr/>
            </p:nvSpPr>
            <p:spPr>
              <a:xfrm>
                <a:off x="-358322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" name="椭圆 388"/>
              <p:cNvSpPr/>
              <p:nvPr/>
            </p:nvSpPr>
            <p:spPr>
              <a:xfrm>
                <a:off x="-3514262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0" name="椭圆 389"/>
              <p:cNvSpPr/>
              <p:nvPr/>
            </p:nvSpPr>
            <p:spPr>
              <a:xfrm>
                <a:off x="-3928061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1" name="椭圆 390"/>
              <p:cNvSpPr/>
              <p:nvPr/>
            </p:nvSpPr>
            <p:spPr>
              <a:xfrm>
                <a:off x="-3859095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2" name="椭圆 391"/>
              <p:cNvSpPr/>
              <p:nvPr/>
            </p:nvSpPr>
            <p:spPr>
              <a:xfrm>
                <a:off x="-3790128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3" name="椭圆 392"/>
              <p:cNvSpPr/>
              <p:nvPr/>
            </p:nvSpPr>
            <p:spPr>
              <a:xfrm>
                <a:off x="-372116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4" name="椭圆 393"/>
              <p:cNvSpPr/>
              <p:nvPr/>
            </p:nvSpPr>
            <p:spPr>
              <a:xfrm>
                <a:off x="-3652195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5" name="椭圆 394"/>
              <p:cNvSpPr/>
              <p:nvPr/>
            </p:nvSpPr>
            <p:spPr>
              <a:xfrm>
                <a:off x="-358322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6" name="椭圆 395"/>
              <p:cNvSpPr/>
              <p:nvPr/>
            </p:nvSpPr>
            <p:spPr>
              <a:xfrm>
                <a:off x="-351426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7" name="椭圆 396"/>
              <p:cNvSpPr/>
              <p:nvPr/>
            </p:nvSpPr>
            <p:spPr>
              <a:xfrm>
                <a:off x="-3445296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8" name="椭圆 397"/>
              <p:cNvSpPr/>
              <p:nvPr/>
            </p:nvSpPr>
            <p:spPr>
              <a:xfrm>
                <a:off x="-337632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9" name="椭圆 398"/>
              <p:cNvSpPr/>
              <p:nvPr/>
            </p:nvSpPr>
            <p:spPr>
              <a:xfrm>
                <a:off x="-3307363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0" name="椭圆 399"/>
              <p:cNvSpPr/>
              <p:nvPr/>
            </p:nvSpPr>
            <p:spPr>
              <a:xfrm>
                <a:off x="-3928061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1" name="椭圆 400"/>
              <p:cNvSpPr/>
              <p:nvPr/>
            </p:nvSpPr>
            <p:spPr>
              <a:xfrm>
                <a:off x="-3859095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2" name="椭圆 401"/>
              <p:cNvSpPr/>
              <p:nvPr/>
            </p:nvSpPr>
            <p:spPr>
              <a:xfrm>
                <a:off x="-3790128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3" name="椭圆 402"/>
              <p:cNvSpPr/>
              <p:nvPr/>
            </p:nvSpPr>
            <p:spPr>
              <a:xfrm>
                <a:off x="-3721162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4" name="椭圆 403"/>
              <p:cNvSpPr/>
              <p:nvPr/>
            </p:nvSpPr>
            <p:spPr>
              <a:xfrm>
                <a:off x="-3652195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5" name="椭圆 404"/>
              <p:cNvSpPr/>
              <p:nvPr/>
            </p:nvSpPr>
            <p:spPr>
              <a:xfrm>
                <a:off x="-358322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6" name="椭圆 405"/>
              <p:cNvSpPr/>
              <p:nvPr/>
            </p:nvSpPr>
            <p:spPr>
              <a:xfrm>
                <a:off x="-3514262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7" name="椭圆 406"/>
              <p:cNvSpPr/>
              <p:nvPr/>
            </p:nvSpPr>
            <p:spPr>
              <a:xfrm>
                <a:off x="-344529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8" name="椭圆 407"/>
              <p:cNvSpPr/>
              <p:nvPr/>
            </p:nvSpPr>
            <p:spPr>
              <a:xfrm>
                <a:off x="-337632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9" name="椭圆 408"/>
              <p:cNvSpPr/>
              <p:nvPr/>
            </p:nvSpPr>
            <p:spPr>
              <a:xfrm>
                <a:off x="-3307363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0" name="椭圆 409"/>
              <p:cNvSpPr/>
              <p:nvPr/>
            </p:nvSpPr>
            <p:spPr>
              <a:xfrm>
                <a:off x="-323839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1" name="椭圆 410"/>
              <p:cNvSpPr/>
              <p:nvPr/>
            </p:nvSpPr>
            <p:spPr>
              <a:xfrm>
                <a:off x="-3859095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2" name="椭圆 411"/>
              <p:cNvSpPr/>
              <p:nvPr/>
            </p:nvSpPr>
            <p:spPr>
              <a:xfrm>
                <a:off x="-3790128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3" name="椭圆 412"/>
              <p:cNvSpPr/>
              <p:nvPr/>
            </p:nvSpPr>
            <p:spPr>
              <a:xfrm>
                <a:off x="-3721162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4" name="椭圆 413"/>
              <p:cNvSpPr/>
              <p:nvPr/>
            </p:nvSpPr>
            <p:spPr>
              <a:xfrm>
                <a:off x="-3652195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5" name="椭圆 414"/>
              <p:cNvSpPr/>
              <p:nvPr/>
            </p:nvSpPr>
            <p:spPr>
              <a:xfrm>
                <a:off x="-358322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6" name="椭圆 415"/>
              <p:cNvSpPr/>
              <p:nvPr/>
            </p:nvSpPr>
            <p:spPr>
              <a:xfrm>
                <a:off x="-3514262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7" name="椭圆 416"/>
              <p:cNvSpPr/>
              <p:nvPr/>
            </p:nvSpPr>
            <p:spPr>
              <a:xfrm>
                <a:off x="-3445296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8" name="椭圆 417"/>
              <p:cNvSpPr/>
              <p:nvPr/>
            </p:nvSpPr>
            <p:spPr>
              <a:xfrm>
                <a:off x="-337632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9" name="椭圆 418"/>
              <p:cNvSpPr/>
              <p:nvPr/>
            </p:nvSpPr>
            <p:spPr>
              <a:xfrm>
                <a:off x="-3307363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0" name="椭圆 419"/>
              <p:cNvSpPr/>
              <p:nvPr/>
            </p:nvSpPr>
            <p:spPr>
              <a:xfrm>
                <a:off x="-3790128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1" name="椭圆 420"/>
              <p:cNvSpPr/>
              <p:nvPr/>
            </p:nvSpPr>
            <p:spPr>
              <a:xfrm>
                <a:off x="-3721162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2" name="椭圆 421"/>
              <p:cNvSpPr/>
              <p:nvPr/>
            </p:nvSpPr>
            <p:spPr>
              <a:xfrm>
                <a:off x="-3652195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3" name="椭圆 422"/>
              <p:cNvSpPr/>
              <p:nvPr/>
            </p:nvSpPr>
            <p:spPr>
              <a:xfrm>
                <a:off x="-358322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4" name="椭圆 423"/>
              <p:cNvSpPr/>
              <p:nvPr/>
            </p:nvSpPr>
            <p:spPr>
              <a:xfrm>
                <a:off x="-3514262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5" name="椭圆 424"/>
              <p:cNvSpPr/>
              <p:nvPr/>
            </p:nvSpPr>
            <p:spPr>
              <a:xfrm>
                <a:off x="-3445296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6" name="椭圆 425"/>
              <p:cNvSpPr/>
              <p:nvPr/>
            </p:nvSpPr>
            <p:spPr>
              <a:xfrm>
                <a:off x="-337632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7" name="椭圆 426"/>
              <p:cNvSpPr/>
              <p:nvPr/>
            </p:nvSpPr>
            <p:spPr>
              <a:xfrm>
                <a:off x="-3307363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8" name="椭圆 427"/>
              <p:cNvSpPr/>
              <p:nvPr/>
            </p:nvSpPr>
            <p:spPr>
              <a:xfrm>
                <a:off x="-3790128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9" name="椭圆 428"/>
              <p:cNvSpPr/>
              <p:nvPr/>
            </p:nvSpPr>
            <p:spPr>
              <a:xfrm>
                <a:off x="-3721162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0" name="椭圆 429"/>
              <p:cNvSpPr/>
              <p:nvPr/>
            </p:nvSpPr>
            <p:spPr>
              <a:xfrm>
                <a:off x="-3652195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1" name="椭圆 430"/>
              <p:cNvSpPr/>
              <p:nvPr/>
            </p:nvSpPr>
            <p:spPr>
              <a:xfrm>
                <a:off x="-358322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2" name="椭圆 431"/>
              <p:cNvSpPr/>
              <p:nvPr/>
            </p:nvSpPr>
            <p:spPr>
              <a:xfrm>
                <a:off x="-3514262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3" name="椭圆 432"/>
              <p:cNvSpPr/>
              <p:nvPr/>
            </p:nvSpPr>
            <p:spPr>
              <a:xfrm>
                <a:off x="-3445296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4" name="椭圆 433"/>
              <p:cNvSpPr/>
              <p:nvPr/>
            </p:nvSpPr>
            <p:spPr>
              <a:xfrm>
                <a:off x="-337632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5" name="椭圆 434"/>
              <p:cNvSpPr/>
              <p:nvPr/>
            </p:nvSpPr>
            <p:spPr>
              <a:xfrm>
                <a:off x="-3790128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6" name="椭圆 435"/>
              <p:cNvSpPr/>
              <p:nvPr/>
            </p:nvSpPr>
            <p:spPr>
              <a:xfrm>
                <a:off x="-3721162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7" name="椭圆 436"/>
              <p:cNvSpPr/>
              <p:nvPr/>
            </p:nvSpPr>
            <p:spPr>
              <a:xfrm>
                <a:off x="-3652195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8" name="椭圆 437"/>
              <p:cNvSpPr/>
              <p:nvPr/>
            </p:nvSpPr>
            <p:spPr>
              <a:xfrm>
                <a:off x="-3583229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9" name="椭圆 438"/>
              <p:cNvSpPr/>
              <p:nvPr/>
            </p:nvSpPr>
            <p:spPr>
              <a:xfrm>
                <a:off x="-3514262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0" name="椭圆 439"/>
              <p:cNvSpPr/>
              <p:nvPr/>
            </p:nvSpPr>
            <p:spPr>
              <a:xfrm>
                <a:off x="-3445296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1" name="椭圆 440"/>
              <p:cNvSpPr/>
              <p:nvPr/>
            </p:nvSpPr>
            <p:spPr>
              <a:xfrm>
                <a:off x="-3790128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2" name="椭圆 441"/>
              <p:cNvSpPr/>
              <p:nvPr/>
            </p:nvSpPr>
            <p:spPr>
              <a:xfrm>
                <a:off x="-3721162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3" name="椭圆 442"/>
              <p:cNvSpPr/>
              <p:nvPr/>
            </p:nvSpPr>
            <p:spPr>
              <a:xfrm>
                <a:off x="-3652195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4" name="椭圆 443"/>
              <p:cNvSpPr/>
              <p:nvPr/>
            </p:nvSpPr>
            <p:spPr>
              <a:xfrm>
                <a:off x="-3583229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5" name="椭圆 444"/>
              <p:cNvSpPr/>
              <p:nvPr/>
            </p:nvSpPr>
            <p:spPr>
              <a:xfrm>
                <a:off x="-3514262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6" name="椭圆 445"/>
              <p:cNvSpPr/>
              <p:nvPr/>
            </p:nvSpPr>
            <p:spPr>
              <a:xfrm>
                <a:off x="-3790128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7" name="椭圆 446"/>
              <p:cNvSpPr/>
              <p:nvPr/>
            </p:nvSpPr>
            <p:spPr>
              <a:xfrm>
                <a:off x="-3721162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8" name="椭圆 447"/>
              <p:cNvSpPr/>
              <p:nvPr/>
            </p:nvSpPr>
            <p:spPr>
              <a:xfrm>
                <a:off x="-3652195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9" name="椭圆 448"/>
              <p:cNvSpPr/>
              <p:nvPr/>
            </p:nvSpPr>
            <p:spPr>
              <a:xfrm>
                <a:off x="-3583229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0" name="椭圆 449"/>
              <p:cNvSpPr/>
              <p:nvPr/>
            </p:nvSpPr>
            <p:spPr>
              <a:xfrm>
                <a:off x="-3514262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1" name="椭圆 450"/>
              <p:cNvSpPr/>
              <p:nvPr/>
            </p:nvSpPr>
            <p:spPr>
              <a:xfrm>
                <a:off x="-3790128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2" name="椭圆 451"/>
              <p:cNvSpPr/>
              <p:nvPr/>
            </p:nvSpPr>
            <p:spPr>
              <a:xfrm>
                <a:off x="-3721162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3" name="椭圆 452"/>
              <p:cNvSpPr/>
              <p:nvPr/>
            </p:nvSpPr>
            <p:spPr>
              <a:xfrm>
                <a:off x="-3652195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4" name="椭圆 453"/>
              <p:cNvSpPr/>
              <p:nvPr/>
            </p:nvSpPr>
            <p:spPr>
              <a:xfrm>
                <a:off x="-3583229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5" name="椭圆 454"/>
              <p:cNvSpPr/>
              <p:nvPr/>
            </p:nvSpPr>
            <p:spPr>
              <a:xfrm>
                <a:off x="-3790128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6" name="椭圆 455"/>
              <p:cNvSpPr/>
              <p:nvPr/>
            </p:nvSpPr>
            <p:spPr>
              <a:xfrm>
                <a:off x="-3721162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7" name="椭圆 456"/>
              <p:cNvSpPr/>
              <p:nvPr/>
            </p:nvSpPr>
            <p:spPr>
              <a:xfrm>
                <a:off x="-3790128" y="592141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8" name="椭圆 457"/>
              <p:cNvSpPr/>
              <p:nvPr/>
            </p:nvSpPr>
            <p:spPr>
              <a:xfrm>
                <a:off x="-3721162" y="592141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9" name="椭圆 458"/>
              <p:cNvSpPr/>
              <p:nvPr/>
            </p:nvSpPr>
            <p:spPr>
              <a:xfrm>
                <a:off x="-3859095" y="599459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0" name="椭圆 459"/>
              <p:cNvSpPr/>
              <p:nvPr/>
            </p:nvSpPr>
            <p:spPr>
              <a:xfrm>
                <a:off x="-3790128" y="599459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1" name="椭圆 460"/>
              <p:cNvSpPr/>
              <p:nvPr/>
            </p:nvSpPr>
            <p:spPr>
              <a:xfrm>
                <a:off x="-3859095" y="606777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2" name="椭圆 461"/>
              <p:cNvSpPr/>
              <p:nvPr/>
            </p:nvSpPr>
            <p:spPr>
              <a:xfrm>
                <a:off x="-3790128" y="606777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3" name="椭圆 462"/>
              <p:cNvSpPr/>
              <p:nvPr/>
            </p:nvSpPr>
            <p:spPr>
              <a:xfrm>
                <a:off x="-3790128" y="614095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4" name="椭圆 463"/>
              <p:cNvSpPr/>
              <p:nvPr/>
            </p:nvSpPr>
            <p:spPr>
              <a:xfrm>
                <a:off x="-3721162" y="614095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20" name="矩形 1219"/>
          <p:cNvSpPr/>
          <p:nvPr userDrawn="1"/>
        </p:nvSpPr>
        <p:spPr>
          <a:xfrm>
            <a:off x="5676900" y="6583680"/>
            <a:ext cx="8382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fld id="{013BAAAD-3D49-4303-AA41-ABBD93E0F389}" type="slidenum"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9" name="图片 12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Footer Placeholder 6"/>
          <p:cNvSpPr txBox="1"/>
          <p:nvPr userDrawn="1"/>
        </p:nvSpPr>
        <p:spPr bwMode="auto">
          <a:xfrm>
            <a:off x="-1" y="6559550"/>
            <a:ext cx="5327596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5000"/>
              </a:lnSpc>
              <a:spcBef>
                <a:spcPct val="15000"/>
              </a:spcBef>
              <a:buClr>
                <a:srgbClr val="747273"/>
              </a:buClr>
              <a:defRPr/>
            </a:pPr>
            <a:r>
              <a:rPr lang="en-US" altLang="zh-CN" sz="10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© 2014 </a:t>
            </a:r>
            <a:r>
              <a:rPr lang="zh-CN" altLang="en-US" sz="9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天马微电子股份有限公司</a:t>
            </a:r>
            <a:r>
              <a:rPr lang="en-US" altLang="zh-CN" sz="10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All rights reserved </a:t>
            </a:r>
            <a:endParaRPr lang="en-US" altLang="zh-CN" sz="1000" dirty="0" smtClean="0">
              <a:solidFill>
                <a:srgbClr val="8A8A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ooter Placeholder 6"/>
          <p:cNvSpPr txBox="1"/>
          <p:nvPr userDrawn="1"/>
        </p:nvSpPr>
        <p:spPr bwMode="auto">
          <a:xfrm>
            <a:off x="10507133" y="6559550"/>
            <a:ext cx="168486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85000"/>
              </a:lnSpc>
              <a:spcBef>
                <a:spcPct val="15000"/>
              </a:spcBef>
              <a:buClr>
                <a:srgbClr val="747273"/>
              </a:buClr>
              <a:defRPr/>
            </a:pPr>
            <a:r>
              <a:rPr lang="en-US" altLang="zh-CN" sz="10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www.tianma.com</a:t>
            </a:r>
            <a:endParaRPr lang="en-US" altLang="zh-CN" sz="1000" dirty="0" smtClean="0">
              <a:solidFill>
                <a:srgbClr val="8A8A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>
            <a:hlinkClick r:id="" action="ppaction://noaction"/>
          </p:cNvPr>
          <p:cNvSpPr/>
          <p:nvPr userDrawn="1"/>
        </p:nvSpPr>
        <p:spPr>
          <a:xfrm>
            <a:off x="7909058" y="354013"/>
            <a:ext cx="943041" cy="309550"/>
          </a:xfrm>
          <a:prstGeom prst="round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8000" rIns="72000" anchorCtr="1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天马概况</a:t>
            </a:r>
            <a:endParaRPr lang="zh-CN" altLang="en-US" sz="14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>
            <a:hlinkClick r:id="rId3" action="ppaction://hlinksldjump"/>
          </p:cNvPr>
          <p:cNvSpPr/>
          <p:nvPr userDrawn="1"/>
        </p:nvSpPr>
        <p:spPr>
          <a:xfrm>
            <a:off x="9307520" y="354013"/>
            <a:ext cx="1246273" cy="309550"/>
          </a:xfrm>
          <a:prstGeom prst="roundRect">
            <a:avLst/>
          </a:prstGeom>
          <a:solidFill>
            <a:srgbClr val="006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8000" rIns="72000" anchorCtr="1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天马人才培养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>
            <a:hlinkClick r:id="" action="ppaction://noaction"/>
          </p:cNvPr>
          <p:cNvSpPr/>
          <p:nvPr userDrawn="1"/>
        </p:nvSpPr>
        <p:spPr>
          <a:xfrm>
            <a:off x="11000142" y="354013"/>
            <a:ext cx="888606" cy="309550"/>
          </a:xfrm>
          <a:prstGeom prst="round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8000" rIns="72000" anchorCtr="1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加入天马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624630"/>
            <a:ext cx="12192000" cy="212725"/>
          </a:xfrm>
          <a:prstGeom prst="rect">
            <a:avLst/>
          </a:prstGeom>
          <a:solidFill>
            <a:srgbClr val="006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微软雅黑" panose="020B0503020204020204" pitchFamily="34" charset="-122"/>
              <a:ea typeface="文鼎CS中等线" pitchFamily="49" charset="-122"/>
            </a:endParaRPr>
          </a:p>
        </p:txBody>
      </p:sp>
      <p:sp>
        <p:nvSpPr>
          <p:cNvPr id="9" name="圆角矩形 8"/>
          <p:cNvSpPr/>
          <p:nvPr userDrawn="1"/>
        </p:nvSpPr>
        <p:spPr>
          <a:xfrm>
            <a:off x="179918" y="240957"/>
            <a:ext cx="1999897" cy="494056"/>
          </a:xfrm>
          <a:prstGeom prst="roundRect">
            <a:avLst>
              <a:gd name="adj" fmla="val 533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68" y="460681"/>
            <a:ext cx="1759195" cy="232131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2170438" y="1404707"/>
            <a:ext cx="7851125" cy="2911279"/>
            <a:chOff x="1602236" y="213814"/>
            <a:chExt cx="5888344" cy="2911279"/>
          </a:xfrm>
          <a:solidFill>
            <a:schemeClr val="bg1">
              <a:lumMod val="95000"/>
            </a:schemeClr>
          </a:solidFill>
        </p:grpSpPr>
        <p:grpSp>
          <p:nvGrpSpPr>
            <p:cNvPr id="12" name="组合 11"/>
            <p:cNvGrpSpPr/>
            <p:nvPr/>
          </p:nvGrpSpPr>
          <p:grpSpPr>
            <a:xfrm>
              <a:off x="1602236" y="286994"/>
              <a:ext cx="3367697" cy="2618560"/>
              <a:chOff x="-2893564" y="3360129"/>
              <a:chExt cx="3367697" cy="2618560"/>
            </a:xfrm>
            <a:grpFill/>
          </p:grpSpPr>
          <p:sp>
            <p:nvSpPr>
              <p:cNvPr id="465" name="椭圆 464"/>
              <p:cNvSpPr/>
              <p:nvPr/>
            </p:nvSpPr>
            <p:spPr>
              <a:xfrm>
                <a:off x="-185906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6" name="椭圆 465"/>
              <p:cNvSpPr/>
              <p:nvPr/>
            </p:nvSpPr>
            <p:spPr>
              <a:xfrm>
                <a:off x="-165216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7" name="椭圆 466"/>
              <p:cNvSpPr/>
              <p:nvPr/>
            </p:nvSpPr>
            <p:spPr>
              <a:xfrm>
                <a:off x="-1169402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8" name="椭圆 467"/>
              <p:cNvSpPr/>
              <p:nvPr/>
            </p:nvSpPr>
            <p:spPr>
              <a:xfrm>
                <a:off x="-1100435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9" name="椭圆 468"/>
              <p:cNvSpPr/>
              <p:nvPr/>
            </p:nvSpPr>
            <p:spPr>
              <a:xfrm>
                <a:off x="-110043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0" name="椭圆 469"/>
              <p:cNvSpPr/>
              <p:nvPr/>
            </p:nvSpPr>
            <p:spPr>
              <a:xfrm>
                <a:off x="-103146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1" name="椭圆 470"/>
              <p:cNvSpPr/>
              <p:nvPr/>
            </p:nvSpPr>
            <p:spPr>
              <a:xfrm>
                <a:off x="-247976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2" name="椭圆 471"/>
              <p:cNvSpPr/>
              <p:nvPr/>
            </p:nvSpPr>
            <p:spPr>
              <a:xfrm>
                <a:off x="-241079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3" name="椭圆 472"/>
              <p:cNvSpPr/>
              <p:nvPr/>
            </p:nvSpPr>
            <p:spPr>
              <a:xfrm>
                <a:off x="-2341832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4" name="椭圆 473"/>
              <p:cNvSpPr/>
              <p:nvPr/>
            </p:nvSpPr>
            <p:spPr>
              <a:xfrm>
                <a:off x="-2272866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5" name="椭圆 474"/>
              <p:cNvSpPr/>
              <p:nvPr/>
            </p:nvSpPr>
            <p:spPr>
              <a:xfrm>
                <a:off x="-1583201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6" name="椭圆 475"/>
              <p:cNvSpPr/>
              <p:nvPr/>
            </p:nvSpPr>
            <p:spPr>
              <a:xfrm>
                <a:off x="-103146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7" name="椭圆 476"/>
              <p:cNvSpPr/>
              <p:nvPr/>
            </p:nvSpPr>
            <p:spPr>
              <a:xfrm>
                <a:off x="-241079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8" name="椭圆 477"/>
              <p:cNvSpPr/>
              <p:nvPr/>
            </p:nvSpPr>
            <p:spPr>
              <a:xfrm>
                <a:off x="-227286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9" name="椭圆 478"/>
              <p:cNvSpPr/>
              <p:nvPr/>
            </p:nvSpPr>
            <p:spPr>
              <a:xfrm>
                <a:off x="-962502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0" name="椭圆 479"/>
              <p:cNvSpPr/>
              <p:nvPr/>
            </p:nvSpPr>
            <p:spPr>
              <a:xfrm>
                <a:off x="-172113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1" name="椭圆 480"/>
              <p:cNvSpPr/>
              <p:nvPr/>
            </p:nvSpPr>
            <p:spPr>
              <a:xfrm>
                <a:off x="-165216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2" name="椭圆 481"/>
              <p:cNvSpPr/>
              <p:nvPr/>
            </p:nvSpPr>
            <p:spPr>
              <a:xfrm>
                <a:off x="-1238368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3" name="椭圆 482"/>
              <p:cNvSpPr/>
              <p:nvPr/>
            </p:nvSpPr>
            <p:spPr>
              <a:xfrm>
                <a:off x="-1169402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4" name="椭圆 483"/>
              <p:cNvSpPr/>
              <p:nvPr/>
            </p:nvSpPr>
            <p:spPr>
              <a:xfrm>
                <a:off x="-1100435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5" name="椭圆 484"/>
              <p:cNvSpPr/>
              <p:nvPr/>
            </p:nvSpPr>
            <p:spPr>
              <a:xfrm>
                <a:off x="-1031469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6" name="椭圆 485"/>
              <p:cNvSpPr/>
              <p:nvPr/>
            </p:nvSpPr>
            <p:spPr>
              <a:xfrm>
                <a:off x="-410771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7" name="椭圆 486"/>
              <p:cNvSpPr/>
              <p:nvPr/>
            </p:nvSpPr>
            <p:spPr>
              <a:xfrm>
                <a:off x="-34180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8" name="椭圆 487"/>
              <p:cNvSpPr/>
              <p:nvPr/>
            </p:nvSpPr>
            <p:spPr>
              <a:xfrm>
                <a:off x="-272838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9" name="椭圆 488"/>
              <p:cNvSpPr/>
              <p:nvPr/>
            </p:nvSpPr>
            <p:spPr>
              <a:xfrm>
                <a:off x="-962502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0" name="椭圆 489"/>
              <p:cNvSpPr/>
              <p:nvPr/>
            </p:nvSpPr>
            <p:spPr>
              <a:xfrm>
                <a:off x="-89353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1" name="椭圆 490"/>
              <p:cNvSpPr/>
              <p:nvPr/>
            </p:nvSpPr>
            <p:spPr>
              <a:xfrm>
                <a:off x="-179010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2" name="椭圆 491"/>
              <p:cNvSpPr/>
              <p:nvPr/>
            </p:nvSpPr>
            <p:spPr>
              <a:xfrm>
                <a:off x="-151423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3" name="椭圆 492"/>
              <p:cNvSpPr/>
              <p:nvPr/>
            </p:nvSpPr>
            <p:spPr>
              <a:xfrm>
                <a:off x="-144526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4" name="椭圆 493"/>
              <p:cNvSpPr/>
              <p:nvPr/>
            </p:nvSpPr>
            <p:spPr>
              <a:xfrm>
                <a:off x="-1376301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5" name="椭圆 494"/>
              <p:cNvSpPr/>
              <p:nvPr/>
            </p:nvSpPr>
            <p:spPr>
              <a:xfrm>
                <a:off x="-1307335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6" name="椭圆 495"/>
              <p:cNvSpPr/>
              <p:nvPr/>
            </p:nvSpPr>
            <p:spPr>
              <a:xfrm>
                <a:off x="-123836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7" name="椭圆 496"/>
              <p:cNvSpPr/>
              <p:nvPr/>
            </p:nvSpPr>
            <p:spPr>
              <a:xfrm>
                <a:off x="-1169402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8" name="椭圆 497"/>
              <p:cNvSpPr/>
              <p:nvPr/>
            </p:nvSpPr>
            <p:spPr>
              <a:xfrm>
                <a:off x="-1100435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9" name="椭圆 498"/>
              <p:cNvSpPr/>
              <p:nvPr/>
            </p:nvSpPr>
            <p:spPr>
              <a:xfrm>
                <a:off x="-1031469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0" name="椭圆 499"/>
              <p:cNvSpPr/>
              <p:nvPr/>
            </p:nvSpPr>
            <p:spPr>
              <a:xfrm>
                <a:off x="-61767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1" name="椭圆 500"/>
              <p:cNvSpPr/>
              <p:nvPr/>
            </p:nvSpPr>
            <p:spPr>
              <a:xfrm>
                <a:off x="-34180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2" name="椭圆 501"/>
              <p:cNvSpPr/>
              <p:nvPr/>
            </p:nvSpPr>
            <p:spPr>
              <a:xfrm>
                <a:off x="-27283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3" name="椭圆 502"/>
              <p:cNvSpPr/>
              <p:nvPr/>
            </p:nvSpPr>
            <p:spPr>
              <a:xfrm>
                <a:off x="-962502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4" name="椭圆 503"/>
              <p:cNvSpPr/>
              <p:nvPr/>
            </p:nvSpPr>
            <p:spPr>
              <a:xfrm>
                <a:off x="-89353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5" name="椭圆 504"/>
              <p:cNvSpPr/>
              <p:nvPr/>
            </p:nvSpPr>
            <p:spPr>
              <a:xfrm>
                <a:off x="-82457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6" name="椭圆 505"/>
              <p:cNvSpPr/>
              <p:nvPr/>
            </p:nvSpPr>
            <p:spPr>
              <a:xfrm>
                <a:off x="-75560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7" name="椭圆 506"/>
              <p:cNvSpPr/>
              <p:nvPr/>
            </p:nvSpPr>
            <p:spPr>
              <a:xfrm>
                <a:off x="-68663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8" name="椭圆 507"/>
              <p:cNvSpPr/>
              <p:nvPr/>
            </p:nvSpPr>
            <p:spPr>
              <a:xfrm>
                <a:off x="-165216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9" name="椭圆 508"/>
              <p:cNvSpPr/>
              <p:nvPr/>
            </p:nvSpPr>
            <p:spPr>
              <a:xfrm>
                <a:off x="-158320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0" name="椭圆 509"/>
              <p:cNvSpPr/>
              <p:nvPr/>
            </p:nvSpPr>
            <p:spPr>
              <a:xfrm>
                <a:off x="-151423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1" name="椭圆 510"/>
              <p:cNvSpPr/>
              <p:nvPr/>
            </p:nvSpPr>
            <p:spPr>
              <a:xfrm>
                <a:off x="-144526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2" name="椭圆 511"/>
              <p:cNvSpPr/>
              <p:nvPr/>
            </p:nvSpPr>
            <p:spPr>
              <a:xfrm>
                <a:off x="-137630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" name="椭圆 512"/>
              <p:cNvSpPr/>
              <p:nvPr/>
            </p:nvSpPr>
            <p:spPr>
              <a:xfrm>
                <a:off x="-130733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" name="椭圆 513"/>
              <p:cNvSpPr/>
              <p:nvPr/>
            </p:nvSpPr>
            <p:spPr>
              <a:xfrm>
                <a:off x="-123836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" name="椭圆 514"/>
              <p:cNvSpPr/>
              <p:nvPr/>
            </p:nvSpPr>
            <p:spPr>
              <a:xfrm>
                <a:off x="-116940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6" name="椭圆 515"/>
              <p:cNvSpPr/>
              <p:nvPr/>
            </p:nvSpPr>
            <p:spPr>
              <a:xfrm>
                <a:off x="-110043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7" name="椭圆 516"/>
              <p:cNvSpPr/>
              <p:nvPr/>
            </p:nvSpPr>
            <p:spPr>
              <a:xfrm>
                <a:off x="-103146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8" name="椭圆 517"/>
              <p:cNvSpPr/>
              <p:nvPr/>
            </p:nvSpPr>
            <p:spPr>
              <a:xfrm>
                <a:off x="-227286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9" name="椭圆 518"/>
              <p:cNvSpPr/>
              <p:nvPr/>
            </p:nvSpPr>
            <p:spPr>
              <a:xfrm>
                <a:off x="-220389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0" name="椭圆 519"/>
              <p:cNvSpPr/>
              <p:nvPr/>
            </p:nvSpPr>
            <p:spPr>
              <a:xfrm>
                <a:off x="-213493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1" name="椭圆 520"/>
              <p:cNvSpPr/>
              <p:nvPr/>
            </p:nvSpPr>
            <p:spPr>
              <a:xfrm>
                <a:off x="-61767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2" name="椭圆 521"/>
              <p:cNvSpPr/>
              <p:nvPr/>
            </p:nvSpPr>
            <p:spPr>
              <a:xfrm>
                <a:off x="-54870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3" name="椭圆 522"/>
              <p:cNvSpPr/>
              <p:nvPr/>
            </p:nvSpPr>
            <p:spPr>
              <a:xfrm>
                <a:off x="-47973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4" name="椭圆 523"/>
              <p:cNvSpPr/>
              <p:nvPr/>
            </p:nvSpPr>
            <p:spPr>
              <a:xfrm>
                <a:off x="-41077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5" name="椭圆 524"/>
              <p:cNvSpPr/>
              <p:nvPr/>
            </p:nvSpPr>
            <p:spPr>
              <a:xfrm>
                <a:off x="-34180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6" name="椭圆 525"/>
              <p:cNvSpPr/>
              <p:nvPr/>
            </p:nvSpPr>
            <p:spPr>
              <a:xfrm>
                <a:off x="-27283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7" name="椭圆 526"/>
              <p:cNvSpPr/>
              <p:nvPr/>
            </p:nvSpPr>
            <p:spPr>
              <a:xfrm>
                <a:off x="-20387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8" name="椭圆 527"/>
              <p:cNvSpPr/>
              <p:nvPr/>
            </p:nvSpPr>
            <p:spPr>
              <a:xfrm>
                <a:off x="-13490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9" name="椭圆 528"/>
              <p:cNvSpPr/>
              <p:nvPr/>
            </p:nvSpPr>
            <p:spPr>
              <a:xfrm>
                <a:off x="-96250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0" name="椭圆 529"/>
              <p:cNvSpPr/>
              <p:nvPr/>
            </p:nvSpPr>
            <p:spPr>
              <a:xfrm>
                <a:off x="-89353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1" name="椭圆 530"/>
              <p:cNvSpPr/>
              <p:nvPr/>
            </p:nvSpPr>
            <p:spPr>
              <a:xfrm>
                <a:off x="-82457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2" name="椭圆 531"/>
              <p:cNvSpPr/>
              <p:nvPr/>
            </p:nvSpPr>
            <p:spPr>
              <a:xfrm>
                <a:off x="-75560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3" name="椭圆 532"/>
              <p:cNvSpPr/>
              <p:nvPr/>
            </p:nvSpPr>
            <p:spPr>
              <a:xfrm>
                <a:off x="-68663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4" name="椭圆 533"/>
              <p:cNvSpPr/>
              <p:nvPr/>
            </p:nvSpPr>
            <p:spPr>
              <a:xfrm>
                <a:off x="-206596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5" name="椭圆 534"/>
              <p:cNvSpPr/>
              <p:nvPr/>
            </p:nvSpPr>
            <p:spPr>
              <a:xfrm>
                <a:off x="-199700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6" name="椭圆 535"/>
              <p:cNvSpPr/>
              <p:nvPr/>
            </p:nvSpPr>
            <p:spPr>
              <a:xfrm>
                <a:off x="-192803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7" name="椭圆 536"/>
              <p:cNvSpPr/>
              <p:nvPr/>
            </p:nvSpPr>
            <p:spPr>
              <a:xfrm>
                <a:off x="-185906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8" name="椭圆 537"/>
              <p:cNvSpPr/>
              <p:nvPr/>
            </p:nvSpPr>
            <p:spPr>
              <a:xfrm>
                <a:off x="-179010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9" name="椭圆 538"/>
              <p:cNvSpPr/>
              <p:nvPr/>
            </p:nvSpPr>
            <p:spPr>
              <a:xfrm>
                <a:off x="-172113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0" name="椭圆 539"/>
              <p:cNvSpPr/>
              <p:nvPr/>
            </p:nvSpPr>
            <p:spPr>
              <a:xfrm>
                <a:off x="-165216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1" name="椭圆 540"/>
              <p:cNvSpPr/>
              <p:nvPr/>
            </p:nvSpPr>
            <p:spPr>
              <a:xfrm>
                <a:off x="-158320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2" name="椭圆 541"/>
              <p:cNvSpPr/>
              <p:nvPr/>
            </p:nvSpPr>
            <p:spPr>
              <a:xfrm>
                <a:off x="-151423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3" name="椭圆 542"/>
              <p:cNvSpPr/>
              <p:nvPr/>
            </p:nvSpPr>
            <p:spPr>
              <a:xfrm>
                <a:off x="-144526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4" name="椭圆 543"/>
              <p:cNvSpPr/>
              <p:nvPr/>
            </p:nvSpPr>
            <p:spPr>
              <a:xfrm>
                <a:off x="-137630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5" name="椭圆 544"/>
              <p:cNvSpPr/>
              <p:nvPr/>
            </p:nvSpPr>
            <p:spPr>
              <a:xfrm>
                <a:off x="-130733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6" name="椭圆 545"/>
              <p:cNvSpPr/>
              <p:nvPr/>
            </p:nvSpPr>
            <p:spPr>
              <a:xfrm>
                <a:off x="-123836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7" name="椭圆 546"/>
              <p:cNvSpPr/>
              <p:nvPr/>
            </p:nvSpPr>
            <p:spPr>
              <a:xfrm>
                <a:off x="-116940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8" name="椭圆 547"/>
              <p:cNvSpPr/>
              <p:nvPr/>
            </p:nvSpPr>
            <p:spPr>
              <a:xfrm>
                <a:off x="-110043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9" name="椭圆 548"/>
              <p:cNvSpPr/>
              <p:nvPr/>
            </p:nvSpPr>
            <p:spPr>
              <a:xfrm>
                <a:off x="-103146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0" name="椭圆 549"/>
              <p:cNvSpPr/>
              <p:nvPr/>
            </p:nvSpPr>
            <p:spPr>
              <a:xfrm>
                <a:off x="-241079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1" name="椭圆 550"/>
              <p:cNvSpPr/>
              <p:nvPr/>
            </p:nvSpPr>
            <p:spPr>
              <a:xfrm>
                <a:off x="-234183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2" name="椭圆 551"/>
              <p:cNvSpPr/>
              <p:nvPr/>
            </p:nvSpPr>
            <p:spPr>
              <a:xfrm>
                <a:off x="-227286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3" name="椭圆 552"/>
              <p:cNvSpPr/>
              <p:nvPr/>
            </p:nvSpPr>
            <p:spPr>
              <a:xfrm>
                <a:off x="-220389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4" name="椭圆 553"/>
              <p:cNvSpPr/>
              <p:nvPr/>
            </p:nvSpPr>
            <p:spPr>
              <a:xfrm>
                <a:off x="-213493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5" name="椭圆 554"/>
              <p:cNvSpPr/>
              <p:nvPr/>
            </p:nvSpPr>
            <p:spPr>
              <a:xfrm>
                <a:off x="-61767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6" name="椭圆 555"/>
              <p:cNvSpPr/>
              <p:nvPr/>
            </p:nvSpPr>
            <p:spPr>
              <a:xfrm>
                <a:off x="-54870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7" name="椭圆 556"/>
              <p:cNvSpPr/>
              <p:nvPr/>
            </p:nvSpPr>
            <p:spPr>
              <a:xfrm>
                <a:off x="-47973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8" name="椭圆 557"/>
              <p:cNvSpPr/>
              <p:nvPr/>
            </p:nvSpPr>
            <p:spPr>
              <a:xfrm>
                <a:off x="-41077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9" name="椭圆 558"/>
              <p:cNvSpPr/>
              <p:nvPr/>
            </p:nvSpPr>
            <p:spPr>
              <a:xfrm>
                <a:off x="-34180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0" name="椭圆 559"/>
              <p:cNvSpPr/>
              <p:nvPr/>
            </p:nvSpPr>
            <p:spPr>
              <a:xfrm>
                <a:off x="-27283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1" name="椭圆 560"/>
              <p:cNvSpPr/>
              <p:nvPr/>
            </p:nvSpPr>
            <p:spPr>
              <a:xfrm>
                <a:off x="-20387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2" name="椭圆 561"/>
              <p:cNvSpPr/>
              <p:nvPr/>
            </p:nvSpPr>
            <p:spPr>
              <a:xfrm>
                <a:off x="-13490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3" name="椭圆 562"/>
              <p:cNvSpPr/>
              <p:nvPr/>
            </p:nvSpPr>
            <p:spPr>
              <a:xfrm>
                <a:off x="-6593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4" name="椭圆 563"/>
              <p:cNvSpPr/>
              <p:nvPr/>
            </p:nvSpPr>
            <p:spPr>
              <a:xfrm>
                <a:off x="30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5" name="椭圆 564"/>
              <p:cNvSpPr/>
              <p:nvPr/>
            </p:nvSpPr>
            <p:spPr>
              <a:xfrm>
                <a:off x="7199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6" name="椭圆 565"/>
              <p:cNvSpPr/>
              <p:nvPr/>
            </p:nvSpPr>
            <p:spPr>
              <a:xfrm>
                <a:off x="14096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7" name="椭圆 566"/>
              <p:cNvSpPr/>
              <p:nvPr/>
            </p:nvSpPr>
            <p:spPr>
              <a:xfrm>
                <a:off x="2099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8" name="椭圆 567"/>
              <p:cNvSpPr/>
              <p:nvPr/>
            </p:nvSpPr>
            <p:spPr>
              <a:xfrm>
                <a:off x="27889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9" name="椭圆 568"/>
              <p:cNvSpPr/>
              <p:nvPr/>
            </p:nvSpPr>
            <p:spPr>
              <a:xfrm>
                <a:off x="-96250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0" name="椭圆 569"/>
              <p:cNvSpPr/>
              <p:nvPr/>
            </p:nvSpPr>
            <p:spPr>
              <a:xfrm>
                <a:off x="-89353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1" name="椭圆 570"/>
              <p:cNvSpPr/>
              <p:nvPr/>
            </p:nvSpPr>
            <p:spPr>
              <a:xfrm>
                <a:off x="-82457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2" name="椭圆 571"/>
              <p:cNvSpPr/>
              <p:nvPr/>
            </p:nvSpPr>
            <p:spPr>
              <a:xfrm>
                <a:off x="-75560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3" name="椭圆 572"/>
              <p:cNvSpPr/>
              <p:nvPr/>
            </p:nvSpPr>
            <p:spPr>
              <a:xfrm>
                <a:off x="-68663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4" name="椭圆 573"/>
              <p:cNvSpPr/>
              <p:nvPr/>
            </p:nvSpPr>
            <p:spPr>
              <a:xfrm>
                <a:off x="-206596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5" name="椭圆 574"/>
              <p:cNvSpPr/>
              <p:nvPr/>
            </p:nvSpPr>
            <p:spPr>
              <a:xfrm>
                <a:off x="-199700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6" name="椭圆 575"/>
              <p:cNvSpPr/>
              <p:nvPr/>
            </p:nvSpPr>
            <p:spPr>
              <a:xfrm>
                <a:off x="-192803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7" name="椭圆 576"/>
              <p:cNvSpPr/>
              <p:nvPr/>
            </p:nvSpPr>
            <p:spPr>
              <a:xfrm>
                <a:off x="-185906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8" name="椭圆 577"/>
              <p:cNvSpPr/>
              <p:nvPr/>
            </p:nvSpPr>
            <p:spPr>
              <a:xfrm>
                <a:off x="-179010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9" name="椭圆 578"/>
              <p:cNvSpPr/>
              <p:nvPr/>
            </p:nvSpPr>
            <p:spPr>
              <a:xfrm>
                <a:off x="-172113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0" name="椭圆 579"/>
              <p:cNvSpPr/>
              <p:nvPr/>
            </p:nvSpPr>
            <p:spPr>
              <a:xfrm>
                <a:off x="-165216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1" name="椭圆 580"/>
              <p:cNvSpPr/>
              <p:nvPr/>
            </p:nvSpPr>
            <p:spPr>
              <a:xfrm>
                <a:off x="-158320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2" name="椭圆 581"/>
              <p:cNvSpPr/>
              <p:nvPr/>
            </p:nvSpPr>
            <p:spPr>
              <a:xfrm>
                <a:off x="-151423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3" name="椭圆 582"/>
              <p:cNvSpPr/>
              <p:nvPr/>
            </p:nvSpPr>
            <p:spPr>
              <a:xfrm>
                <a:off x="-144526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4" name="椭圆 583"/>
              <p:cNvSpPr/>
              <p:nvPr/>
            </p:nvSpPr>
            <p:spPr>
              <a:xfrm>
                <a:off x="-137630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5" name="椭圆 584"/>
              <p:cNvSpPr/>
              <p:nvPr/>
            </p:nvSpPr>
            <p:spPr>
              <a:xfrm>
                <a:off x="-130733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6" name="椭圆 585"/>
              <p:cNvSpPr/>
              <p:nvPr/>
            </p:nvSpPr>
            <p:spPr>
              <a:xfrm>
                <a:off x="-123836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7" name="椭圆 586"/>
              <p:cNvSpPr/>
              <p:nvPr/>
            </p:nvSpPr>
            <p:spPr>
              <a:xfrm>
                <a:off x="-116940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8" name="椭圆 587"/>
              <p:cNvSpPr/>
              <p:nvPr/>
            </p:nvSpPr>
            <p:spPr>
              <a:xfrm>
                <a:off x="-110043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9" name="椭圆 588"/>
              <p:cNvSpPr/>
              <p:nvPr/>
            </p:nvSpPr>
            <p:spPr>
              <a:xfrm>
                <a:off x="-103146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0" name="椭圆 589"/>
              <p:cNvSpPr/>
              <p:nvPr/>
            </p:nvSpPr>
            <p:spPr>
              <a:xfrm>
                <a:off x="-247976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1" name="椭圆 590"/>
              <p:cNvSpPr/>
              <p:nvPr/>
            </p:nvSpPr>
            <p:spPr>
              <a:xfrm>
                <a:off x="-241079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2" name="椭圆 591"/>
              <p:cNvSpPr/>
              <p:nvPr/>
            </p:nvSpPr>
            <p:spPr>
              <a:xfrm>
                <a:off x="-234183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3" name="椭圆 592"/>
              <p:cNvSpPr/>
              <p:nvPr/>
            </p:nvSpPr>
            <p:spPr>
              <a:xfrm>
                <a:off x="-227286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4" name="椭圆 593"/>
              <p:cNvSpPr/>
              <p:nvPr/>
            </p:nvSpPr>
            <p:spPr>
              <a:xfrm>
                <a:off x="-220389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5" name="椭圆 594"/>
              <p:cNvSpPr/>
              <p:nvPr/>
            </p:nvSpPr>
            <p:spPr>
              <a:xfrm>
                <a:off x="-213493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6" name="椭圆 595"/>
              <p:cNvSpPr/>
              <p:nvPr/>
            </p:nvSpPr>
            <p:spPr>
              <a:xfrm>
                <a:off x="-61767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7" name="椭圆 596"/>
              <p:cNvSpPr/>
              <p:nvPr/>
            </p:nvSpPr>
            <p:spPr>
              <a:xfrm>
                <a:off x="-54870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8" name="椭圆 597"/>
              <p:cNvSpPr/>
              <p:nvPr/>
            </p:nvSpPr>
            <p:spPr>
              <a:xfrm>
                <a:off x="-47973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9" name="椭圆 598"/>
              <p:cNvSpPr/>
              <p:nvPr/>
            </p:nvSpPr>
            <p:spPr>
              <a:xfrm>
                <a:off x="-41077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0" name="椭圆 599"/>
              <p:cNvSpPr/>
              <p:nvPr/>
            </p:nvSpPr>
            <p:spPr>
              <a:xfrm>
                <a:off x="-34180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1" name="椭圆 600"/>
              <p:cNvSpPr/>
              <p:nvPr/>
            </p:nvSpPr>
            <p:spPr>
              <a:xfrm>
                <a:off x="-27283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2" name="椭圆 601"/>
              <p:cNvSpPr/>
              <p:nvPr/>
            </p:nvSpPr>
            <p:spPr>
              <a:xfrm>
                <a:off x="-20387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3" name="椭圆 602"/>
              <p:cNvSpPr/>
              <p:nvPr/>
            </p:nvSpPr>
            <p:spPr>
              <a:xfrm>
                <a:off x="-13490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4" name="椭圆 603"/>
              <p:cNvSpPr/>
              <p:nvPr/>
            </p:nvSpPr>
            <p:spPr>
              <a:xfrm>
                <a:off x="-6593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5" name="椭圆 604"/>
              <p:cNvSpPr/>
              <p:nvPr/>
            </p:nvSpPr>
            <p:spPr>
              <a:xfrm>
                <a:off x="30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6" name="椭圆 605"/>
              <p:cNvSpPr/>
              <p:nvPr/>
            </p:nvSpPr>
            <p:spPr>
              <a:xfrm>
                <a:off x="7199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7" name="椭圆 606"/>
              <p:cNvSpPr/>
              <p:nvPr/>
            </p:nvSpPr>
            <p:spPr>
              <a:xfrm>
                <a:off x="14096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8" name="椭圆 607"/>
              <p:cNvSpPr/>
              <p:nvPr/>
            </p:nvSpPr>
            <p:spPr>
              <a:xfrm>
                <a:off x="2099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9" name="椭圆 608"/>
              <p:cNvSpPr/>
              <p:nvPr/>
            </p:nvSpPr>
            <p:spPr>
              <a:xfrm>
                <a:off x="34786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0" name="椭圆 609"/>
              <p:cNvSpPr/>
              <p:nvPr/>
            </p:nvSpPr>
            <p:spPr>
              <a:xfrm>
                <a:off x="-96250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1" name="椭圆 610"/>
              <p:cNvSpPr/>
              <p:nvPr/>
            </p:nvSpPr>
            <p:spPr>
              <a:xfrm>
                <a:off x="-89353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2" name="椭圆 611"/>
              <p:cNvSpPr/>
              <p:nvPr/>
            </p:nvSpPr>
            <p:spPr>
              <a:xfrm>
                <a:off x="-82457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3" name="椭圆 612"/>
              <p:cNvSpPr/>
              <p:nvPr/>
            </p:nvSpPr>
            <p:spPr>
              <a:xfrm>
                <a:off x="-75560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4" name="椭圆 613"/>
              <p:cNvSpPr/>
              <p:nvPr/>
            </p:nvSpPr>
            <p:spPr>
              <a:xfrm>
                <a:off x="-68663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5" name="椭圆 614"/>
              <p:cNvSpPr/>
              <p:nvPr/>
            </p:nvSpPr>
            <p:spPr>
              <a:xfrm>
                <a:off x="-206596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" name="椭圆 615"/>
              <p:cNvSpPr/>
              <p:nvPr/>
            </p:nvSpPr>
            <p:spPr>
              <a:xfrm>
                <a:off x="-199700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7" name="椭圆 616"/>
              <p:cNvSpPr/>
              <p:nvPr/>
            </p:nvSpPr>
            <p:spPr>
              <a:xfrm>
                <a:off x="-192803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8" name="椭圆 617"/>
              <p:cNvSpPr/>
              <p:nvPr/>
            </p:nvSpPr>
            <p:spPr>
              <a:xfrm>
                <a:off x="-185906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9" name="椭圆 618"/>
              <p:cNvSpPr/>
              <p:nvPr/>
            </p:nvSpPr>
            <p:spPr>
              <a:xfrm>
                <a:off x="-179010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0" name="椭圆 619"/>
              <p:cNvSpPr/>
              <p:nvPr/>
            </p:nvSpPr>
            <p:spPr>
              <a:xfrm>
                <a:off x="-172113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1" name="椭圆 620"/>
              <p:cNvSpPr/>
              <p:nvPr/>
            </p:nvSpPr>
            <p:spPr>
              <a:xfrm>
                <a:off x="-165216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2" name="椭圆 621"/>
              <p:cNvSpPr/>
              <p:nvPr/>
            </p:nvSpPr>
            <p:spPr>
              <a:xfrm>
                <a:off x="-158320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3" name="椭圆 622"/>
              <p:cNvSpPr/>
              <p:nvPr/>
            </p:nvSpPr>
            <p:spPr>
              <a:xfrm>
                <a:off x="-151423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4" name="椭圆 623"/>
              <p:cNvSpPr/>
              <p:nvPr/>
            </p:nvSpPr>
            <p:spPr>
              <a:xfrm>
                <a:off x="-144526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5" name="椭圆 624"/>
              <p:cNvSpPr/>
              <p:nvPr/>
            </p:nvSpPr>
            <p:spPr>
              <a:xfrm>
                <a:off x="-137630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6" name="椭圆 625"/>
              <p:cNvSpPr/>
              <p:nvPr/>
            </p:nvSpPr>
            <p:spPr>
              <a:xfrm>
                <a:off x="-130733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7" name="椭圆 626"/>
              <p:cNvSpPr/>
              <p:nvPr/>
            </p:nvSpPr>
            <p:spPr>
              <a:xfrm>
                <a:off x="-123836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8" name="椭圆 627"/>
              <p:cNvSpPr/>
              <p:nvPr/>
            </p:nvSpPr>
            <p:spPr>
              <a:xfrm>
                <a:off x="-116940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9" name="椭圆 628"/>
              <p:cNvSpPr/>
              <p:nvPr/>
            </p:nvSpPr>
            <p:spPr>
              <a:xfrm>
                <a:off x="-110043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0" name="椭圆 629"/>
              <p:cNvSpPr/>
              <p:nvPr/>
            </p:nvSpPr>
            <p:spPr>
              <a:xfrm>
                <a:off x="-103146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1" name="椭圆 630"/>
              <p:cNvSpPr/>
              <p:nvPr/>
            </p:nvSpPr>
            <p:spPr>
              <a:xfrm>
                <a:off x="-254873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2" name="椭圆 631"/>
              <p:cNvSpPr/>
              <p:nvPr/>
            </p:nvSpPr>
            <p:spPr>
              <a:xfrm>
                <a:off x="-247976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3" name="椭圆 632"/>
              <p:cNvSpPr/>
              <p:nvPr/>
            </p:nvSpPr>
            <p:spPr>
              <a:xfrm>
                <a:off x="-241079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4" name="椭圆 633"/>
              <p:cNvSpPr/>
              <p:nvPr/>
            </p:nvSpPr>
            <p:spPr>
              <a:xfrm>
                <a:off x="-227286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5" name="椭圆 634"/>
              <p:cNvSpPr/>
              <p:nvPr/>
            </p:nvSpPr>
            <p:spPr>
              <a:xfrm>
                <a:off x="-220389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6" name="椭圆 635"/>
              <p:cNvSpPr/>
              <p:nvPr/>
            </p:nvSpPr>
            <p:spPr>
              <a:xfrm>
                <a:off x="-213493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7" name="椭圆 636"/>
              <p:cNvSpPr/>
              <p:nvPr/>
            </p:nvSpPr>
            <p:spPr>
              <a:xfrm>
                <a:off x="-61767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8" name="椭圆 637"/>
              <p:cNvSpPr/>
              <p:nvPr/>
            </p:nvSpPr>
            <p:spPr>
              <a:xfrm>
                <a:off x="-54870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9" name="椭圆 638"/>
              <p:cNvSpPr/>
              <p:nvPr/>
            </p:nvSpPr>
            <p:spPr>
              <a:xfrm>
                <a:off x="-47973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0" name="椭圆 639"/>
              <p:cNvSpPr/>
              <p:nvPr/>
            </p:nvSpPr>
            <p:spPr>
              <a:xfrm>
                <a:off x="-41077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1" name="椭圆 640"/>
              <p:cNvSpPr/>
              <p:nvPr/>
            </p:nvSpPr>
            <p:spPr>
              <a:xfrm>
                <a:off x="-34180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2" name="椭圆 641"/>
              <p:cNvSpPr/>
              <p:nvPr/>
            </p:nvSpPr>
            <p:spPr>
              <a:xfrm>
                <a:off x="-27283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3" name="椭圆 642"/>
              <p:cNvSpPr/>
              <p:nvPr/>
            </p:nvSpPr>
            <p:spPr>
              <a:xfrm>
                <a:off x="-20387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4" name="椭圆 643"/>
              <p:cNvSpPr/>
              <p:nvPr/>
            </p:nvSpPr>
            <p:spPr>
              <a:xfrm>
                <a:off x="-13490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5" name="椭圆 644"/>
              <p:cNvSpPr/>
              <p:nvPr/>
            </p:nvSpPr>
            <p:spPr>
              <a:xfrm>
                <a:off x="-6593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6" name="椭圆 645"/>
              <p:cNvSpPr/>
              <p:nvPr/>
            </p:nvSpPr>
            <p:spPr>
              <a:xfrm>
                <a:off x="302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7" name="椭圆 646"/>
              <p:cNvSpPr/>
              <p:nvPr/>
            </p:nvSpPr>
            <p:spPr>
              <a:xfrm>
                <a:off x="7199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8" name="椭圆 647"/>
              <p:cNvSpPr/>
              <p:nvPr/>
            </p:nvSpPr>
            <p:spPr>
              <a:xfrm>
                <a:off x="14096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9" name="椭圆 648"/>
              <p:cNvSpPr/>
              <p:nvPr/>
            </p:nvSpPr>
            <p:spPr>
              <a:xfrm>
                <a:off x="20992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0" name="椭圆 649"/>
              <p:cNvSpPr/>
              <p:nvPr/>
            </p:nvSpPr>
            <p:spPr>
              <a:xfrm>
                <a:off x="41685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1" name="椭圆 650"/>
              <p:cNvSpPr/>
              <p:nvPr/>
            </p:nvSpPr>
            <p:spPr>
              <a:xfrm>
                <a:off x="-96250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2" name="椭圆 651"/>
              <p:cNvSpPr/>
              <p:nvPr/>
            </p:nvSpPr>
            <p:spPr>
              <a:xfrm>
                <a:off x="-89353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3" name="椭圆 652"/>
              <p:cNvSpPr/>
              <p:nvPr/>
            </p:nvSpPr>
            <p:spPr>
              <a:xfrm>
                <a:off x="-82457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4" name="椭圆 653"/>
              <p:cNvSpPr/>
              <p:nvPr/>
            </p:nvSpPr>
            <p:spPr>
              <a:xfrm>
                <a:off x="-75560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5" name="椭圆 654"/>
              <p:cNvSpPr/>
              <p:nvPr/>
            </p:nvSpPr>
            <p:spPr>
              <a:xfrm>
                <a:off x="-68663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6" name="椭圆 655"/>
              <p:cNvSpPr/>
              <p:nvPr/>
            </p:nvSpPr>
            <p:spPr>
              <a:xfrm>
                <a:off x="-206596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7" name="椭圆 656"/>
              <p:cNvSpPr/>
              <p:nvPr/>
            </p:nvSpPr>
            <p:spPr>
              <a:xfrm>
                <a:off x="-199700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8" name="椭圆 657"/>
              <p:cNvSpPr/>
              <p:nvPr/>
            </p:nvSpPr>
            <p:spPr>
              <a:xfrm>
                <a:off x="-192803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9" name="椭圆 658"/>
              <p:cNvSpPr/>
              <p:nvPr/>
            </p:nvSpPr>
            <p:spPr>
              <a:xfrm>
                <a:off x="-185906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0" name="椭圆 659"/>
              <p:cNvSpPr/>
              <p:nvPr/>
            </p:nvSpPr>
            <p:spPr>
              <a:xfrm>
                <a:off x="-179010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1" name="椭圆 660"/>
              <p:cNvSpPr/>
              <p:nvPr/>
            </p:nvSpPr>
            <p:spPr>
              <a:xfrm>
                <a:off x="-172113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2" name="椭圆 661"/>
              <p:cNvSpPr/>
              <p:nvPr/>
            </p:nvSpPr>
            <p:spPr>
              <a:xfrm>
                <a:off x="-165216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3" name="椭圆 662"/>
              <p:cNvSpPr/>
              <p:nvPr/>
            </p:nvSpPr>
            <p:spPr>
              <a:xfrm>
                <a:off x="-158320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4" name="椭圆 663"/>
              <p:cNvSpPr/>
              <p:nvPr/>
            </p:nvSpPr>
            <p:spPr>
              <a:xfrm>
                <a:off x="-151423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5" name="椭圆 664"/>
              <p:cNvSpPr/>
              <p:nvPr/>
            </p:nvSpPr>
            <p:spPr>
              <a:xfrm>
                <a:off x="-144526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6" name="椭圆 665"/>
              <p:cNvSpPr/>
              <p:nvPr/>
            </p:nvSpPr>
            <p:spPr>
              <a:xfrm>
                <a:off x="-137630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7" name="椭圆 666"/>
              <p:cNvSpPr/>
              <p:nvPr/>
            </p:nvSpPr>
            <p:spPr>
              <a:xfrm>
                <a:off x="-130733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8" name="椭圆 667"/>
              <p:cNvSpPr/>
              <p:nvPr/>
            </p:nvSpPr>
            <p:spPr>
              <a:xfrm>
                <a:off x="-123836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9" name="椭圆 668"/>
              <p:cNvSpPr/>
              <p:nvPr/>
            </p:nvSpPr>
            <p:spPr>
              <a:xfrm>
                <a:off x="-116940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0" name="椭圆 669"/>
              <p:cNvSpPr/>
              <p:nvPr/>
            </p:nvSpPr>
            <p:spPr>
              <a:xfrm>
                <a:off x="-110043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1" name="椭圆 670"/>
              <p:cNvSpPr/>
              <p:nvPr/>
            </p:nvSpPr>
            <p:spPr>
              <a:xfrm>
                <a:off x="-103146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2" name="椭圆 671"/>
              <p:cNvSpPr/>
              <p:nvPr/>
            </p:nvSpPr>
            <p:spPr>
              <a:xfrm>
                <a:off x="-254873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3" name="椭圆 672"/>
              <p:cNvSpPr/>
              <p:nvPr/>
            </p:nvSpPr>
            <p:spPr>
              <a:xfrm>
                <a:off x="-247976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4" name="椭圆 673"/>
              <p:cNvSpPr/>
              <p:nvPr/>
            </p:nvSpPr>
            <p:spPr>
              <a:xfrm>
                <a:off x="-241079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5" name="椭圆 674"/>
              <p:cNvSpPr/>
              <p:nvPr/>
            </p:nvSpPr>
            <p:spPr>
              <a:xfrm>
                <a:off x="-227286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6" name="椭圆 675"/>
              <p:cNvSpPr/>
              <p:nvPr/>
            </p:nvSpPr>
            <p:spPr>
              <a:xfrm>
                <a:off x="-220389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7" name="椭圆 676"/>
              <p:cNvSpPr/>
              <p:nvPr/>
            </p:nvSpPr>
            <p:spPr>
              <a:xfrm>
                <a:off x="-213493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8" name="椭圆 677"/>
              <p:cNvSpPr/>
              <p:nvPr/>
            </p:nvSpPr>
            <p:spPr>
              <a:xfrm>
                <a:off x="-61767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9" name="椭圆 678"/>
              <p:cNvSpPr/>
              <p:nvPr/>
            </p:nvSpPr>
            <p:spPr>
              <a:xfrm>
                <a:off x="-54870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0" name="椭圆 679"/>
              <p:cNvSpPr/>
              <p:nvPr/>
            </p:nvSpPr>
            <p:spPr>
              <a:xfrm>
                <a:off x="-47973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1" name="椭圆 680"/>
              <p:cNvSpPr/>
              <p:nvPr/>
            </p:nvSpPr>
            <p:spPr>
              <a:xfrm>
                <a:off x="-41077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2" name="椭圆 681"/>
              <p:cNvSpPr/>
              <p:nvPr/>
            </p:nvSpPr>
            <p:spPr>
              <a:xfrm>
                <a:off x="-34180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3" name="椭圆 682"/>
              <p:cNvSpPr/>
              <p:nvPr/>
            </p:nvSpPr>
            <p:spPr>
              <a:xfrm>
                <a:off x="-27283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4" name="椭圆 683"/>
              <p:cNvSpPr/>
              <p:nvPr/>
            </p:nvSpPr>
            <p:spPr>
              <a:xfrm>
                <a:off x="-20387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5" name="椭圆 684"/>
              <p:cNvSpPr/>
              <p:nvPr/>
            </p:nvSpPr>
            <p:spPr>
              <a:xfrm>
                <a:off x="-6593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6" name="椭圆 685"/>
              <p:cNvSpPr/>
              <p:nvPr/>
            </p:nvSpPr>
            <p:spPr>
              <a:xfrm>
                <a:off x="302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7" name="椭圆 686"/>
              <p:cNvSpPr/>
              <p:nvPr/>
            </p:nvSpPr>
            <p:spPr>
              <a:xfrm>
                <a:off x="-96250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8" name="椭圆 687"/>
              <p:cNvSpPr/>
              <p:nvPr/>
            </p:nvSpPr>
            <p:spPr>
              <a:xfrm>
                <a:off x="-89353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9" name="椭圆 688"/>
              <p:cNvSpPr/>
              <p:nvPr/>
            </p:nvSpPr>
            <p:spPr>
              <a:xfrm>
                <a:off x="-82457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0" name="椭圆 689"/>
              <p:cNvSpPr/>
              <p:nvPr/>
            </p:nvSpPr>
            <p:spPr>
              <a:xfrm>
                <a:off x="-75560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1" name="椭圆 690"/>
              <p:cNvSpPr/>
              <p:nvPr/>
            </p:nvSpPr>
            <p:spPr>
              <a:xfrm>
                <a:off x="-68663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2" name="椭圆 691"/>
              <p:cNvSpPr/>
              <p:nvPr/>
            </p:nvSpPr>
            <p:spPr>
              <a:xfrm>
                <a:off x="-206596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3" name="椭圆 692"/>
              <p:cNvSpPr/>
              <p:nvPr/>
            </p:nvSpPr>
            <p:spPr>
              <a:xfrm>
                <a:off x="-199700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4" name="椭圆 693"/>
              <p:cNvSpPr/>
              <p:nvPr/>
            </p:nvSpPr>
            <p:spPr>
              <a:xfrm>
                <a:off x="-192803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5" name="椭圆 694"/>
              <p:cNvSpPr/>
              <p:nvPr/>
            </p:nvSpPr>
            <p:spPr>
              <a:xfrm>
                <a:off x="-185906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6" name="椭圆 695"/>
              <p:cNvSpPr/>
              <p:nvPr/>
            </p:nvSpPr>
            <p:spPr>
              <a:xfrm>
                <a:off x="-179010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7" name="椭圆 696"/>
              <p:cNvSpPr/>
              <p:nvPr/>
            </p:nvSpPr>
            <p:spPr>
              <a:xfrm>
                <a:off x="-172113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8" name="椭圆 697"/>
              <p:cNvSpPr/>
              <p:nvPr/>
            </p:nvSpPr>
            <p:spPr>
              <a:xfrm>
                <a:off x="-165216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9" name="椭圆 698"/>
              <p:cNvSpPr/>
              <p:nvPr/>
            </p:nvSpPr>
            <p:spPr>
              <a:xfrm>
                <a:off x="-158320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0" name="椭圆 699"/>
              <p:cNvSpPr/>
              <p:nvPr/>
            </p:nvSpPr>
            <p:spPr>
              <a:xfrm>
                <a:off x="-151423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1" name="椭圆 700"/>
              <p:cNvSpPr/>
              <p:nvPr/>
            </p:nvSpPr>
            <p:spPr>
              <a:xfrm>
                <a:off x="-144526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2" name="椭圆 701"/>
              <p:cNvSpPr/>
              <p:nvPr/>
            </p:nvSpPr>
            <p:spPr>
              <a:xfrm>
                <a:off x="-137630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-130733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4" name="椭圆 703"/>
              <p:cNvSpPr/>
              <p:nvPr/>
            </p:nvSpPr>
            <p:spPr>
              <a:xfrm>
                <a:off x="-123836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5" name="椭圆 704"/>
              <p:cNvSpPr/>
              <p:nvPr/>
            </p:nvSpPr>
            <p:spPr>
              <a:xfrm>
                <a:off x="-1169402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6" name="椭圆 705"/>
              <p:cNvSpPr/>
              <p:nvPr/>
            </p:nvSpPr>
            <p:spPr>
              <a:xfrm>
                <a:off x="-110043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7" name="椭圆 706"/>
              <p:cNvSpPr/>
              <p:nvPr/>
            </p:nvSpPr>
            <p:spPr>
              <a:xfrm>
                <a:off x="-103146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8" name="椭圆 707"/>
              <p:cNvSpPr/>
              <p:nvPr/>
            </p:nvSpPr>
            <p:spPr>
              <a:xfrm>
                <a:off x="-275563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9" name="椭圆 708"/>
              <p:cNvSpPr/>
              <p:nvPr/>
            </p:nvSpPr>
            <p:spPr>
              <a:xfrm>
                <a:off x="-268666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0" name="椭圆 709"/>
              <p:cNvSpPr/>
              <p:nvPr/>
            </p:nvSpPr>
            <p:spPr>
              <a:xfrm>
                <a:off x="-247976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1" name="椭圆 710"/>
              <p:cNvSpPr/>
              <p:nvPr/>
            </p:nvSpPr>
            <p:spPr>
              <a:xfrm>
                <a:off x="-241079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2" name="椭圆 711"/>
              <p:cNvSpPr/>
              <p:nvPr/>
            </p:nvSpPr>
            <p:spPr>
              <a:xfrm>
                <a:off x="-227286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3" name="椭圆 712"/>
              <p:cNvSpPr/>
              <p:nvPr/>
            </p:nvSpPr>
            <p:spPr>
              <a:xfrm>
                <a:off x="-220389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4" name="椭圆 713"/>
              <p:cNvSpPr/>
              <p:nvPr/>
            </p:nvSpPr>
            <p:spPr>
              <a:xfrm>
                <a:off x="-213493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5" name="椭圆 714"/>
              <p:cNvSpPr/>
              <p:nvPr/>
            </p:nvSpPr>
            <p:spPr>
              <a:xfrm>
                <a:off x="-61767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6" name="椭圆 715"/>
              <p:cNvSpPr/>
              <p:nvPr/>
            </p:nvSpPr>
            <p:spPr>
              <a:xfrm>
                <a:off x="-54870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7" name="椭圆 716"/>
              <p:cNvSpPr/>
              <p:nvPr/>
            </p:nvSpPr>
            <p:spPr>
              <a:xfrm>
                <a:off x="-47973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8" name="椭圆 717"/>
              <p:cNvSpPr/>
              <p:nvPr/>
            </p:nvSpPr>
            <p:spPr>
              <a:xfrm>
                <a:off x="-13490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9" name="椭圆 718"/>
              <p:cNvSpPr/>
              <p:nvPr/>
            </p:nvSpPr>
            <p:spPr>
              <a:xfrm>
                <a:off x="-6593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0" name="椭圆 719"/>
              <p:cNvSpPr/>
              <p:nvPr/>
            </p:nvSpPr>
            <p:spPr>
              <a:xfrm>
                <a:off x="-962502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1" name="椭圆 720"/>
              <p:cNvSpPr/>
              <p:nvPr/>
            </p:nvSpPr>
            <p:spPr>
              <a:xfrm>
                <a:off x="-89353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2" name="椭圆 721"/>
              <p:cNvSpPr/>
              <p:nvPr/>
            </p:nvSpPr>
            <p:spPr>
              <a:xfrm>
                <a:off x="-82457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3" name="椭圆 722"/>
              <p:cNvSpPr/>
              <p:nvPr/>
            </p:nvSpPr>
            <p:spPr>
              <a:xfrm>
                <a:off x="-75560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4" name="椭圆 723"/>
              <p:cNvSpPr/>
              <p:nvPr/>
            </p:nvSpPr>
            <p:spPr>
              <a:xfrm>
                <a:off x="-68663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5" name="椭圆 724"/>
              <p:cNvSpPr/>
              <p:nvPr/>
            </p:nvSpPr>
            <p:spPr>
              <a:xfrm>
                <a:off x="-206596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6" name="椭圆 725"/>
              <p:cNvSpPr/>
              <p:nvPr/>
            </p:nvSpPr>
            <p:spPr>
              <a:xfrm>
                <a:off x="-199700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7" name="椭圆 726"/>
              <p:cNvSpPr/>
              <p:nvPr/>
            </p:nvSpPr>
            <p:spPr>
              <a:xfrm>
                <a:off x="-192803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8" name="椭圆 727"/>
              <p:cNvSpPr/>
              <p:nvPr/>
            </p:nvSpPr>
            <p:spPr>
              <a:xfrm>
                <a:off x="-185906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9" name="椭圆 728"/>
              <p:cNvSpPr/>
              <p:nvPr/>
            </p:nvSpPr>
            <p:spPr>
              <a:xfrm>
                <a:off x="-179010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0" name="椭圆 729"/>
              <p:cNvSpPr/>
              <p:nvPr/>
            </p:nvSpPr>
            <p:spPr>
              <a:xfrm>
                <a:off x="-172113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1" name="椭圆 730"/>
              <p:cNvSpPr/>
              <p:nvPr/>
            </p:nvSpPr>
            <p:spPr>
              <a:xfrm>
                <a:off x="-165216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2" name="椭圆 731"/>
              <p:cNvSpPr/>
              <p:nvPr/>
            </p:nvSpPr>
            <p:spPr>
              <a:xfrm>
                <a:off x="-158320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3" name="椭圆 732"/>
              <p:cNvSpPr/>
              <p:nvPr/>
            </p:nvSpPr>
            <p:spPr>
              <a:xfrm>
                <a:off x="-151423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4" name="椭圆 733"/>
              <p:cNvSpPr/>
              <p:nvPr/>
            </p:nvSpPr>
            <p:spPr>
              <a:xfrm>
                <a:off x="-144526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5" name="椭圆 734"/>
              <p:cNvSpPr/>
              <p:nvPr/>
            </p:nvSpPr>
            <p:spPr>
              <a:xfrm>
                <a:off x="-137630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6" name="椭圆 735"/>
              <p:cNvSpPr/>
              <p:nvPr/>
            </p:nvSpPr>
            <p:spPr>
              <a:xfrm>
                <a:off x="-130733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7" name="椭圆 736"/>
              <p:cNvSpPr/>
              <p:nvPr/>
            </p:nvSpPr>
            <p:spPr>
              <a:xfrm>
                <a:off x="-123836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8" name="椭圆 737"/>
              <p:cNvSpPr/>
              <p:nvPr/>
            </p:nvSpPr>
            <p:spPr>
              <a:xfrm>
                <a:off x="-116940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9" name="椭圆 738"/>
              <p:cNvSpPr/>
              <p:nvPr/>
            </p:nvSpPr>
            <p:spPr>
              <a:xfrm>
                <a:off x="-110043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0" name="椭圆 739"/>
              <p:cNvSpPr/>
              <p:nvPr/>
            </p:nvSpPr>
            <p:spPr>
              <a:xfrm>
                <a:off x="-103146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1" name="椭圆 740"/>
              <p:cNvSpPr/>
              <p:nvPr/>
            </p:nvSpPr>
            <p:spPr>
              <a:xfrm>
                <a:off x="-282459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2" name="椭圆 741"/>
              <p:cNvSpPr/>
              <p:nvPr/>
            </p:nvSpPr>
            <p:spPr>
              <a:xfrm>
                <a:off x="-275563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3" name="椭圆 742"/>
              <p:cNvSpPr/>
              <p:nvPr/>
            </p:nvSpPr>
            <p:spPr>
              <a:xfrm>
                <a:off x="-268666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4" name="椭圆 743"/>
              <p:cNvSpPr/>
              <p:nvPr/>
            </p:nvSpPr>
            <p:spPr>
              <a:xfrm>
                <a:off x="-254873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5" name="椭圆 744"/>
              <p:cNvSpPr/>
              <p:nvPr/>
            </p:nvSpPr>
            <p:spPr>
              <a:xfrm>
                <a:off x="-247976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6" name="椭圆 745"/>
              <p:cNvSpPr/>
              <p:nvPr/>
            </p:nvSpPr>
            <p:spPr>
              <a:xfrm>
                <a:off x="-241079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" name="椭圆 746"/>
              <p:cNvSpPr/>
              <p:nvPr/>
            </p:nvSpPr>
            <p:spPr>
              <a:xfrm>
                <a:off x="-234183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8" name="椭圆 747"/>
              <p:cNvSpPr/>
              <p:nvPr/>
            </p:nvSpPr>
            <p:spPr>
              <a:xfrm>
                <a:off x="-227286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9" name="椭圆 748"/>
              <p:cNvSpPr/>
              <p:nvPr/>
            </p:nvSpPr>
            <p:spPr>
              <a:xfrm>
                <a:off x="-220389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0" name="椭圆 749"/>
              <p:cNvSpPr/>
              <p:nvPr/>
            </p:nvSpPr>
            <p:spPr>
              <a:xfrm>
                <a:off x="-213493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1" name="椭圆 750"/>
              <p:cNvSpPr/>
              <p:nvPr/>
            </p:nvSpPr>
            <p:spPr>
              <a:xfrm>
                <a:off x="-61767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2" name="椭圆 751"/>
              <p:cNvSpPr/>
              <p:nvPr/>
            </p:nvSpPr>
            <p:spPr>
              <a:xfrm>
                <a:off x="-54870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3" name="椭圆 752"/>
              <p:cNvSpPr/>
              <p:nvPr/>
            </p:nvSpPr>
            <p:spPr>
              <a:xfrm>
                <a:off x="-47973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4" name="椭圆 753"/>
              <p:cNvSpPr/>
              <p:nvPr/>
            </p:nvSpPr>
            <p:spPr>
              <a:xfrm>
                <a:off x="-41077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5" name="椭圆 754"/>
              <p:cNvSpPr/>
              <p:nvPr/>
            </p:nvSpPr>
            <p:spPr>
              <a:xfrm>
                <a:off x="-34180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6" name="椭圆 755"/>
              <p:cNvSpPr/>
              <p:nvPr/>
            </p:nvSpPr>
            <p:spPr>
              <a:xfrm>
                <a:off x="-13490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7" name="椭圆 756"/>
              <p:cNvSpPr/>
              <p:nvPr/>
            </p:nvSpPr>
            <p:spPr>
              <a:xfrm>
                <a:off x="-96250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8" name="椭圆 757"/>
              <p:cNvSpPr/>
              <p:nvPr/>
            </p:nvSpPr>
            <p:spPr>
              <a:xfrm>
                <a:off x="-89353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9" name="椭圆 758"/>
              <p:cNvSpPr/>
              <p:nvPr/>
            </p:nvSpPr>
            <p:spPr>
              <a:xfrm>
                <a:off x="-82457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0" name="椭圆 759"/>
              <p:cNvSpPr/>
              <p:nvPr/>
            </p:nvSpPr>
            <p:spPr>
              <a:xfrm>
                <a:off x="-75560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1" name="椭圆 760"/>
              <p:cNvSpPr/>
              <p:nvPr/>
            </p:nvSpPr>
            <p:spPr>
              <a:xfrm>
                <a:off x="-68663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2" name="椭圆 761"/>
              <p:cNvSpPr/>
              <p:nvPr/>
            </p:nvSpPr>
            <p:spPr>
              <a:xfrm>
                <a:off x="-206596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3" name="椭圆 762"/>
              <p:cNvSpPr/>
              <p:nvPr/>
            </p:nvSpPr>
            <p:spPr>
              <a:xfrm>
                <a:off x="-199700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4" name="椭圆 763"/>
              <p:cNvSpPr/>
              <p:nvPr/>
            </p:nvSpPr>
            <p:spPr>
              <a:xfrm>
                <a:off x="-192803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5" name="椭圆 764"/>
              <p:cNvSpPr/>
              <p:nvPr/>
            </p:nvSpPr>
            <p:spPr>
              <a:xfrm>
                <a:off x="-185906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6" name="椭圆 765"/>
              <p:cNvSpPr/>
              <p:nvPr/>
            </p:nvSpPr>
            <p:spPr>
              <a:xfrm>
                <a:off x="-179010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7" name="椭圆 766"/>
              <p:cNvSpPr/>
              <p:nvPr/>
            </p:nvSpPr>
            <p:spPr>
              <a:xfrm>
                <a:off x="-172113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8" name="椭圆 767"/>
              <p:cNvSpPr/>
              <p:nvPr/>
            </p:nvSpPr>
            <p:spPr>
              <a:xfrm>
                <a:off x="-165216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9" name="椭圆 768"/>
              <p:cNvSpPr/>
              <p:nvPr/>
            </p:nvSpPr>
            <p:spPr>
              <a:xfrm>
                <a:off x="-158320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0" name="椭圆 769"/>
              <p:cNvSpPr/>
              <p:nvPr/>
            </p:nvSpPr>
            <p:spPr>
              <a:xfrm>
                <a:off x="-151423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1" name="椭圆 770"/>
              <p:cNvSpPr/>
              <p:nvPr/>
            </p:nvSpPr>
            <p:spPr>
              <a:xfrm>
                <a:off x="-144526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2" name="椭圆 771"/>
              <p:cNvSpPr/>
              <p:nvPr/>
            </p:nvSpPr>
            <p:spPr>
              <a:xfrm>
                <a:off x="-137630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3" name="椭圆 772"/>
              <p:cNvSpPr/>
              <p:nvPr/>
            </p:nvSpPr>
            <p:spPr>
              <a:xfrm>
                <a:off x="-130733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4" name="椭圆 773"/>
              <p:cNvSpPr/>
              <p:nvPr/>
            </p:nvSpPr>
            <p:spPr>
              <a:xfrm>
                <a:off x="-123836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5" name="椭圆 774"/>
              <p:cNvSpPr/>
              <p:nvPr/>
            </p:nvSpPr>
            <p:spPr>
              <a:xfrm>
                <a:off x="-116940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6" name="椭圆 775"/>
              <p:cNvSpPr/>
              <p:nvPr/>
            </p:nvSpPr>
            <p:spPr>
              <a:xfrm>
                <a:off x="-110043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7" name="椭圆 776"/>
              <p:cNvSpPr/>
              <p:nvPr/>
            </p:nvSpPr>
            <p:spPr>
              <a:xfrm>
                <a:off x="-103146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8" name="椭圆 777"/>
              <p:cNvSpPr/>
              <p:nvPr/>
            </p:nvSpPr>
            <p:spPr>
              <a:xfrm>
                <a:off x="-268666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9" name="椭圆 778"/>
              <p:cNvSpPr/>
              <p:nvPr/>
            </p:nvSpPr>
            <p:spPr>
              <a:xfrm>
                <a:off x="-261769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0" name="椭圆 779"/>
              <p:cNvSpPr/>
              <p:nvPr/>
            </p:nvSpPr>
            <p:spPr>
              <a:xfrm>
                <a:off x="-254873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1" name="椭圆 780"/>
              <p:cNvSpPr/>
              <p:nvPr/>
            </p:nvSpPr>
            <p:spPr>
              <a:xfrm>
                <a:off x="-247976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2" name="椭圆 781"/>
              <p:cNvSpPr/>
              <p:nvPr/>
            </p:nvSpPr>
            <p:spPr>
              <a:xfrm>
                <a:off x="-241079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3" name="椭圆 782"/>
              <p:cNvSpPr/>
              <p:nvPr/>
            </p:nvSpPr>
            <p:spPr>
              <a:xfrm>
                <a:off x="-234183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4" name="椭圆 783"/>
              <p:cNvSpPr/>
              <p:nvPr/>
            </p:nvSpPr>
            <p:spPr>
              <a:xfrm>
                <a:off x="-227286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5" name="椭圆 784"/>
              <p:cNvSpPr/>
              <p:nvPr/>
            </p:nvSpPr>
            <p:spPr>
              <a:xfrm>
                <a:off x="-220389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6" name="椭圆 785"/>
              <p:cNvSpPr/>
              <p:nvPr/>
            </p:nvSpPr>
            <p:spPr>
              <a:xfrm>
                <a:off x="-213493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7" name="椭圆 786"/>
              <p:cNvSpPr/>
              <p:nvPr/>
            </p:nvSpPr>
            <p:spPr>
              <a:xfrm>
                <a:off x="-61767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8" name="椭圆 787"/>
              <p:cNvSpPr/>
              <p:nvPr/>
            </p:nvSpPr>
            <p:spPr>
              <a:xfrm>
                <a:off x="-54870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9" name="椭圆 788"/>
              <p:cNvSpPr/>
              <p:nvPr/>
            </p:nvSpPr>
            <p:spPr>
              <a:xfrm>
                <a:off x="-47973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0" name="椭圆 789"/>
              <p:cNvSpPr/>
              <p:nvPr/>
            </p:nvSpPr>
            <p:spPr>
              <a:xfrm>
                <a:off x="-41077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1" name="椭圆 790"/>
              <p:cNvSpPr/>
              <p:nvPr/>
            </p:nvSpPr>
            <p:spPr>
              <a:xfrm>
                <a:off x="-34180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2" name="椭圆 791"/>
              <p:cNvSpPr/>
              <p:nvPr/>
            </p:nvSpPr>
            <p:spPr>
              <a:xfrm>
                <a:off x="-96250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3" name="椭圆 792"/>
              <p:cNvSpPr/>
              <p:nvPr/>
            </p:nvSpPr>
            <p:spPr>
              <a:xfrm>
                <a:off x="-89353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4" name="椭圆 793"/>
              <p:cNvSpPr/>
              <p:nvPr/>
            </p:nvSpPr>
            <p:spPr>
              <a:xfrm>
                <a:off x="-82457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5" name="椭圆 794"/>
              <p:cNvSpPr/>
              <p:nvPr/>
            </p:nvSpPr>
            <p:spPr>
              <a:xfrm>
                <a:off x="-75560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6" name="椭圆 795"/>
              <p:cNvSpPr/>
              <p:nvPr/>
            </p:nvSpPr>
            <p:spPr>
              <a:xfrm>
                <a:off x="-68663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7" name="椭圆 796"/>
              <p:cNvSpPr/>
              <p:nvPr/>
            </p:nvSpPr>
            <p:spPr>
              <a:xfrm>
                <a:off x="-206596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8" name="椭圆 797"/>
              <p:cNvSpPr/>
              <p:nvPr/>
            </p:nvSpPr>
            <p:spPr>
              <a:xfrm>
                <a:off x="-199700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9" name="椭圆 798"/>
              <p:cNvSpPr/>
              <p:nvPr/>
            </p:nvSpPr>
            <p:spPr>
              <a:xfrm>
                <a:off x="-192803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0" name="椭圆 799"/>
              <p:cNvSpPr/>
              <p:nvPr/>
            </p:nvSpPr>
            <p:spPr>
              <a:xfrm>
                <a:off x="-179010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1" name="椭圆 800"/>
              <p:cNvSpPr/>
              <p:nvPr/>
            </p:nvSpPr>
            <p:spPr>
              <a:xfrm>
                <a:off x="-165216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2" name="椭圆 801"/>
              <p:cNvSpPr/>
              <p:nvPr/>
            </p:nvSpPr>
            <p:spPr>
              <a:xfrm>
                <a:off x="-158320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3" name="椭圆 802"/>
              <p:cNvSpPr/>
              <p:nvPr/>
            </p:nvSpPr>
            <p:spPr>
              <a:xfrm>
                <a:off x="-151423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4" name="椭圆 803"/>
              <p:cNvSpPr/>
              <p:nvPr/>
            </p:nvSpPr>
            <p:spPr>
              <a:xfrm>
                <a:off x="-144526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5" name="椭圆 804"/>
              <p:cNvSpPr/>
              <p:nvPr/>
            </p:nvSpPr>
            <p:spPr>
              <a:xfrm>
                <a:off x="-137630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6" name="椭圆 805"/>
              <p:cNvSpPr/>
              <p:nvPr/>
            </p:nvSpPr>
            <p:spPr>
              <a:xfrm>
                <a:off x="-130733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7" name="椭圆 806"/>
              <p:cNvSpPr/>
              <p:nvPr/>
            </p:nvSpPr>
            <p:spPr>
              <a:xfrm>
                <a:off x="-123836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8" name="椭圆 807"/>
              <p:cNvSpPr/>
              <p:nvPr/>
            </p:nvSpPr>
            <p:spPr>
              <a:xfrm>
                <a:off x="-116940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9" name="椭圆 808"/>
              <p:cNvSpPr/>
              <p:nvPr/>
            </p:nvSpPr>
            <p:spPr>
              <a:xfrm>
                <a:off x="-110043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0" name="椭圆 809"/>
              <p:cNvSpPr/>
              <p:nvPr/>
            </p:nvSpPr>
            <p:spPr>
              <a:xfrm>
                <a:off x="-1031469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1" name="椭圆 810"/>
              <p:cNvSpPr/>
              <p:nvPr/>
            </p:nvSpPr>
            <p:spPr>
              <a:xfrm>
                <a:off x="-268666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2" name="椭圆 811"/>
              <p:cNvSpPr/>
              <p:nvPr/>
            </p:nvSpPr>
            <p:spPr>
              <a:xfrm>
                <a:off x="-261769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3" name="椭圆 812"/>
              <p:cNvSpPr/>
              <p:nvPr/>
            </p:nvSpPr>
            <p:spPr>
              <a:xfrm>
                <a:off x="-254873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4" name="椭圆 813"/>
              <p:cNvSpPr/>
              <p:nvPr/>
            </p:nvSpPr>
            <p:spPr>
              <a:xfrm>
                <a:off x="-247976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5" name="椭圆 814"/>
              <p:cNvSpPr/>
              <p:nvPr/>
            </p:nvSpPr>
            <p:spPr>
              <a:xfrm>
                <a:off x="-2410799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6" name="椭圆 815"/>
              <p:cNvSpPr/>
              <p:nvPr/>
            </p:nvSpPr>
            <p:spPr>
              <a:xfrm>
                <a:off x="-234183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7" name="椭圆 816"/>
              <p:cNvSpPr/>
              <p:nvPr/>
            </p:nvSpPr>
            <p:spPr>
              <a:xfrm>
                <a:off x="-227286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8" name="椭圆 817"/>
              <p:cNvSpPr/>
              <p:nvPr/>
            </p:nvSpPr>
            <p:spPr>
              <a:xfrm>
                <a:off x="-2203899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9" name="椭圆 818"/>
              <p:cNvSpPr/>
              <p:nvPr/>
            </p:nvSpPr>
            <p:spPr>
              <a:xfrm>
                <a:off x="-213493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0" name="椭圆 819"/>
              <p:cNvSpPr/>
              <p:nvPr/>
            </p:nvSpPr>
            <p:spPr>
              <a:xfrm>
                <a:off x="-61767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1" name="椭圆 820"/>
              <p:cNvSpPr/>
              <p:nvPr/>
            </p:nvSpPr>
            <p:spPr>
              <a:xfrm>
                <a:off x="-54870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2" name="椭圆 821"/>
              <p:cNvSpPr/>
              <p:nvPr/>
            </p:nvSpPr>
            <p:spPr>
              <a:xfrm>
                <a:off x="-47973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3" name="椭圆 822"/>
              <p:cNvSpPr/>
              <p:nvPr/>
            </p:nvSpPr>
            <p:spPr>
              <a:xfrm>
                <a:off x="-34180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4" name="椭圆 823"/>
              <p:cNvSpPr/>
              <p:nvPr/>
            </p:nvSpPr>
            <p:spPr>
              <a:xfrm>
                <a:off x="-96250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5" name="椭圆 824"/>
              <p:cNvSpPr/>
              <p:nvPr/>
            </p:nvSpPr>
            <p:spPr>
              <a:xfrm>
                <a:off x="-89353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6" name="椭圆 825"/>
              <p:cNvSpPr/>
              <p:nvPr/>
            </p:nvSpPr>
            <p:spPr>
              <a:xfrm>
                <a:off x="-82457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7" name="椭圆 826"/>
              <p:cNvSpPr/>
              <p:nvPr/>
            </p:nvSpPr>
            <p:spPr>
              <a:xfrm>
                <a:off x="-75560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8" name="椭圆 827"/>
              <p:cNvSpPr/>
              <p:nvPr/>
            </p:nvSpPr>
            <p:spPr>
              <a:xfrm>
                <a:off x="-68663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9" name="椭圆 828"/>
              <p:cNvSpPr/>
              <p:nvPr/>
            </p:nvSpPr>
            <p:spPr>
              <a:xfrm>
                <a:off x="-199700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0" name="椭圆 829"/>
              <p:cNvSpPr/>
              <p:nvPr/>
            </p:nvSpPr>
            <p:spPr>
              <a:xfrm>
                <a:off x="-1928033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1" name="椭圆 830"/>
              <p:cNvSpPr/>
              <p:nvPr/>
            </p:nvSpPr>
            <p:spPr>
              <a:xfrm>
                <a:off x="-179010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2" name="椭圆 831"/>
              <p:cNvSpPr/>
              <p:nvPr/>
            </p:nvSpPr>
            <p:spPr>
              <a:xfrm>
                <a:off x="-172113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3" name="椭圆 832"/>
              <p:cNvSpPr/>
              <p:nvPr/>
            </p:nvSpPr>
            <p:spPr>
              <a:xfrm>
                <a:off x="-165216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4" name="椭圆 833"/>
              <p:cNvSpPr/>
              <p:nvPr/>
            </p:nvSpPr>
            <p:spPr>
              <a:xfrm>
                <a:off x="-158320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5" name="椭圆 834"/>
              <p:cNvSpPr/>
              <p:nvPr/>
            </p:nvSpPr>
            <p:spPr>
              <a:xfrm>
                <a:off x="-151423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6" name="椭圆 835"/>
              <p:cNvSpPr/>
              <p:nvPr/>
            </p:nvSpPr>
            <p:spPr>
              <a:xfrm>
                <a:off x="-144526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7" name="椭圆 836"/>
              <p:cNvSpPr/>
              <p:nvPr/>
            </p:nvSpPr>
            <p:spPr>
              <a:xfrm>
                <a:off x="-137630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8" name="椭圆 837"/>
              <p:cNvSpPr/>
              <p:nvPr/>
            </p:nvSpPr>
            <p:spPr>
              <a:xfrm>
                <a:off x="-130733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9" name="椭圆 838"/>
              <p:cNvSpPr/>
              <p:nvPr/>
            </p:nvSpPr>
            <p:spPr>
              <a:xfrm>
                <a:off x="-123836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0" name="椭圆 839"/>
              <p:cNvSpPr/>
              <p:nvPr/>
            </p:nvSpPr>
            <p:spPr>
              <a:xfrm>
                <a:off x="-1169402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1" name="椭圆 840"/>
              <p:cNvSpPr/>
              <p:nvPr/>
            </p:nvSpPr>
            <p:spPr>
              <a:xfrm>
                <a:off x="-110043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2" name="椭圆 841"/>
              <p:cNvSpPr/>
              <p:nvPr/>
            </p:nvSpPr>
            <p:spPr>
              <a:xfrm>
                <a:off x="-1031469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3" name="椭圆 842"/>
              <p:cNvSpPr/>
              <p:nvPr/>
            </p:nvSpPr>
            <p:spPr>
              <a:xfrm>
                <a:off x="-275563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4" name="椭圆 843"/>
              <p:cNvSpPr/>
              <p:nvPr/>
            </p:nvSpPr>
            <p:spPr>
              <a:xfrm>
                <a:off x="-268666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5" name="椭圆 844"/>
              <p:cNvSpPr/>
              <p:nvPr/>
            </p:nvSpPr>
            <p:spPr>
              <a:xfrm>
                <a:off x="-261769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6" name="椭圆 845"/>
              <p:cNvSpPr/>
              <p:nvPr/>
            </p:nvSpPr>
            <p:spPr>
              <a:xfrm>
                <a:off x="-247976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7" name="椭圆 846"/>
              <p:cNvSpPr/>
              <p:nvPr/>
            </p:nvSpPr>
            <p:spPr>
              <a:xfrm>
                <a:off x="-2410799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8" name="椭圆 847"/>
              <p:cNvSpPr/>
              <p:nvPr/>
            </p:nvSpPr>
            <p:spPr>
              <a:xfrm>
                <a:off x="-2341832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9" name="椭圆 848"/>
              <p:cNvSpPr/>
              <p:nvPr/>
            </p:nvSpPr>
            <p:spPr>
              <a:xfrm>
                <a:off x="-2272866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0" name="椭圆 849"/>
              <p:cNvSpPr/>
              <p:nvPr/>
            </p:nvSpPr>
            <p:spPr>
              <a:xfrm>
                <a:off x="-2203899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1" name="椭圆 850"/>
              <p:cNvSpPr/>
              <p:nvPr/>
            </p:nvSpPr>
            <p:spPr>
              <a:xfrm>
                <a:off x="-61767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2" name="椭圆 851"/>
              <p:cNvSpPr/>
              <p:nvPr/>
            </p:nvSpPr>
            <p:spPr>
              <a:xfrm>
                <a:off x="-54870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3" name="椭圆 852"/>
              <p:cNvSpPr/>
              <p:nvPr/>
            </p:nvSpPr>
            <p:spPr>
              <a:xfrm>
                <a:off x="-41077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4" name="椭圆 853"/>
              <p:cNvSpPr/>
              <p:nvPr/>
            </p:nvSpPr>
            <p:spPr>
              <a:xfrm>
                <a:off x="-34180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5" name="椭圆 854"/>
              <p:cNvSpPr/>
              <p:nvPr/>
            </p:nvSpPr>
            <p:spPr>
              <a:xfrm>
                <a:off x="-962502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6" name="椭圆 855"/>
              <p:cNvSpPr/>
              <p:nvPr/>
            </p:nvSpPr>
            <p:spPr>
              <a:xfrm>
                <a:off x="-893536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7" name="椭圆 856"/>
              <p:cNvSpPr/>
              <p:nvPr/>
            </p:nvSpPr>
            <p:spPr>
              <a:xfrm>
                <a:off x="-82457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8" name="椭圆 857"/>
              <p:cNvSpPr/>
              <p:nvPr/>
            </p:nvSpPr>
            <p:spPr>
              <a:xfrm>
                <a:off x="-755603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9" name="椭圆 858"/>
              <p:cNvSpPr/>
              <p:nvPr/>
            </p:nvSpPr>
            <p:spPr>
              <a:xfrm>
                <a:off x="-68663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0" name="椭圆 859"/>
              <p:cNvSpPr/>
              <p:nvPr/>
            </p:nvSpPr>
            <p:spPr>
              <a:xfrm>
                <a:off x="-206596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1" name="椭圆 860"/>
              <p:cNvSpPr/>
              <p:nvPr/>
            </p:nvSpPr>
            <p:spPr>
              <a:xfrm>
                <a:off x="-199700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2" name="椭圆 861"/>
              <p:cNvSpPr/>
              <p:nvPr/>
            </p:nvSpPr>
            <p:spPr>
              <a:xfrm>
                <a:off x="-192803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3" name="椭圆 862"/>
              <p:cNvSpPr/>
              <p:nvPr/>
            </p:nvSpPr>
            <p:spPr>
              <a:xfrm>
                <a:off x="-179010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4" name="椭圆 863"/>
              <p:cNvSpPr/>
              <p:nvPr/>
            </p:nvSpPr>
            <p:spPr>
              <a:xfrm>
                <a:off x="-172113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5" name="椭圆 864"/>
              <p:cNvSpPr/>
              <p:nvPr/>
            </p:nvSpPr>
            <p:spPr>
              <a:xfrm>
                <a:off x="-165216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6" name="椭圆 865"/>
              <p:cNvSpPr/>
              <p:nvPr/>
            </p:nvSpPr>
            <p:spPr>
              <a:xfrm>
                <a:off x="-158320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7" name="椭圆 866"/>
              <p:cNvSpPr/>
              <p:nvPr/>
            </p:nvSpPr>
            <p:spPr>
              <a:xfrm>
                <a:off x="-151423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8" name="椭圆 867"/>
              <p:cNvSpPr/>
              <p:nvPr/>
            </p:nvSpPr>
            <p:spPr>
              <a:xfrm>
                <a:off x="-1445268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9" name="椭圆 868"/>
              <p:cNvSpPr/>
              <p:nvPr/>
            </p:nvSpPr>
            <p:spPr>
              <a:xfrm>
                <a:off x="-137630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0" name="椭圆 869"/>
              <p:cNvSpPr/>
              <p:nvPr/>
            </p:nvSpPr>
            <p:spPr>
              <a:xfrm>
                <a:off x="-1307335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1" name="椭圆 870"/>
              <p:cNvSpPr/>
              <p:nvPr/>
            </p:nvSpPr>
            <p:spPr>
              <a:xfrm>
                <a:off x="-1238368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2" name="椭圆 871"/>
              <p:cNvSpPr/>
              <p:nvPr/>
            </p:nvSpPr>
            <p:spPr>
              <a:xfrm>
                <a:off x="-1169402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3" name="椭圆 872"/>
              <p:cNvSpPr/>
              <p:nvPr/>
            </p:nvSpPr>
            <p:spPr>
              <a:xfrm>
                <a:off x="-1100435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4" name="椭圆 873"/>
              <p:cNvSpPr/>
              <p:nvPr/>
            </p:nvSpPr>
            <p:spPr>
              <a:xfrm>
                <a:off x="-1031469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5" name="椭圆 874"/>
              <p:cNvSpPr/>
              <p:nvPr/>
            </p:nvSpPr>
            <p:spPr>
              <a:xfrm>
                <a:off x="-275563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6" name="椭圆 875"/>
              <p:cNvSpPr/>
              <p:nvPr/>
            </p:nvSpPr>
            <p:spPr>
              <a:xfrm>
                <a:off x="-2686665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7" name="椭圆 876"/>
              <p:cNvSpPr/>
              <p:nvPr/>
            </p:nvSpPr>
            <p:spPr>
              <a:xfrm>
                <a:off x="-2410799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8" name="椭圆 877"/>
              <p:cNvSpPr/>
              <p:nvPr/>
            </p:nvSpPr>
            <p:spPr>
              <a:xfrm>
                <a:off x="-227286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9" name="椭圆 878"/>
              <p:cNvSpPr/>
              <p:nvPr/>
            </p:nvSpPr>
            <p:spPr>
              <a:xfrm>
                <a:off x="-2203899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0" name="椭圆 879"/>
              <p:cNvSpPr/>
              <p:nvPr/>
            </p:nvSpPr>
            <p:spPr>
              <a:xfrm>
                <a:off x="-213493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1" name="椭圆 880"/>
              <p:cNvSpPr/>
              <p:nvPr/>
            </p:nvSpPr>
            <p:spPr>
              <a:xfrm>
                <a:off x="-61767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2" name="椭圆 881"/>
              <p:cNvSpPr/>
              <p:nvPr/>
            </p:nvSpPr>
            <p:spPr>
              <a:xfrm>
                <a:off x="-41077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3" name="椭圆 882"/>
              <p:cNvSpPr/>
              <p:nvPr/>
            </p:nvSpPr>
            <p:spPr>
              <a:xfrm>
                <a:off x="-962502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4" name="椭圆 883"/>
              <p:cNvSpPr/>
              <p:nvPr/>
            </p:nvSpPr>
            <p:spPr>
              <a:xfrm>
                <a:off x="-89353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5" name="椭圆 884"/>
              <p:cNvSpPr/>
              <p:nvPr/>
            </p:nvSpPr>
            <p:spPr>
              <a:xfrm>
                <a:off x="-82457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6" name="椭圆 885"/>
              <p:cNvSpPr/>
              <p:nvPr/>
            </p:nvSpPr>
            <p:spPr>
              <a:xfrm>
                <a:off x="-75560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7" name="椭圆 886"/>
              <p:cNvSpPr/>
              <p:nvPr/>
            </p:nvSpPr>
            <p:spPr>
              <a:xfrm>
                <a:off x="-68663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8" name="椭圆 887"/>
              <p:cNvSpPr/>
              <p:nvPr/>
            </p:nvSpPr>
            <p:spPr>
              <a:xfrm>
                <a:off x="-2065966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9" name="椭圆 888"/>
              <p:cNvSpPr/>
              <p:nvPr/>
            </p:nvSpPr>
            <p:spPr>
              <a:xfrm>
                <a:off x="-199700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0" name="椭圆 889"/>
              <p:cNvSpPr/>
              <p:nvPr/>
            </p:nvSpPr>
            <p:spPr>
              <a:xfrm>
                <a:off x="-192803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1" name="椭圆 890"/>
              <p:cNvSpPr/>
              <p:nvPr/>
            </p:nvSpPr>
            <p:spPr>
              <a:xfrm>
                <a:off x="-185906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2" name="椭圆 891"/>
              <p:cNvSpPr/>
              <p:nvPr/>
            </p:nvSpPr>
            <p:spPr>
              <a:xfrm>
                <a:off x="-179010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3" name="椭圆 892"/>
              <p:cNvSpPr/>
              <p:nvPr/>
            </p:nvSpPr>
            <p:spPr>
              <a:xfrm>
                <a:off x="-172113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4" name="椭圆 893"/>
              <p:cNvSpPr/>
              <p:nvPr/>
            </p:nvSpPr>
            <p:spPr>
              <a:xfrm>
                <a:off x="-165216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5" name="椭圆 894"/>
              <p:cNvSpPr/>
              <p:nvPr/>
            </p:nvSpPr>
            <p:spPr>
              <a:xfrm>
                <a:off x="-158320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6" name="椭圆 895"/>
              <p:cNvSpPr/>
              <p:nvPr/>
            </p:nvSpPr>
            <p:spPr>
              <a:xfrm>
                <a:off x="-151423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7" name="椭圆 896"/>
              <p:cNvSpPr/>
              <p:nvPr/>
            </p:nvSpPr>
            <p:spPr>
              <a:xfrm>
                <a:off x="-144526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8" name="椭圆 897"/>
              <p:cNvSpPr/>
              <p:nvPr/>
            </p:nvSpPr>
            <p:spPr>
              <a:xfrm>
                <a:off x="-137630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9" name="椭圆 898"/>
              <p:cNvSpPr/>
              <p:nvPr/>
            </p:nvSpPr>
            <p:spPr>
              <a:xfrm>
                <a:off x="-130733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0" name="椭圆 899"/>
              <p:cNvSpPr/>
              <p:nvPr/>
            </p:nvSpPr>
            <p:spPr>
              <a:xfrm>
                <a:off x="-123836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1" name="椭圆 900"/>
              <p:cNvSpPr/>
              <p:nvPr/>
            </p:nvSpPr>
            <p:spPr>
              <a:xfrm>
                <a:off x="-1169402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2" name="椭圆 901"/>
              <p:cNvSpPr/>
              <p:nvPr/>
            </p:nvSpPr>
            <p:spPr>
              <a:xfrm>
                <a:off x="-110043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3" name="椭圆 902"/>
              <p:cNvSpPr/>
              <p:nvPr/>
            </p:nvSpPr>
            <p:spPr>
              <a:xfrm>
                <a:off x="-1031469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4" name="椭圆 903"/>
              <p:cNvSpPr/>
              <p:nvPr/>
            </p:nvSpPr>
            <p:spPr>
              <a:xfrm>
                <a:off x="-275563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5" name="椭圆 904"/>
              <p:cNvSpPr/>
              <p:nvPr/>
            </p:nvSpPr>
            <p:spPr>
              <a:xfrm>
                <a:off x="-268666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6" name="椭圆 905"/>
              <p:cNvSpPr/>
              <p:nvPr/>
            </p:nvSpPr>
            <p:spPr>
              <a:xfrm>
                <a:off x="-261769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7" name="椭圆 906"/>
              <p:cNvSpPr/>
              <p:nvPr/>
            </p:nvSpPr>
            <p:spPr>
              <a:xfrm>
                <a:off x="-2548732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8" name="椭圆 907"/>
              <p:cNvSpPr/>
              <p:nvPr/>
            </p:nvSpPr>
            <p:spPr>
              <a:xfrm>
                <a:off x="-247976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9" name="椭圆 908"/>
              <p:cNvSpPr/>
              <p:nvPr/>
            </p:nvSpPr>
            <p:spPr>
              <a:xfrm>
                <a:off x="-2272866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0" name="椭圆 909"/>
              <p:cNvSpPr/>
              <p:nvPr/>
            </p:nvSpPr>
            <p:spPr>
              <a:xfrm>
                <a:off x="-213493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1" name="椭圆 910"/>
              <p:cNvSpPr/>
              <p:nvPr/>
            </p:nvSpPr>
            <p:spPr>
              <a:xfrm>
                <a:off x="-61767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2" name="椭圆 911"/>
              <p:cNvSpPr/>
              <p:nvPr/>
            </p:nvSpPr>
            <p:spPr>
              <a:xfrm>
                <a:off x="-54870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3" name="椭圆 912"/>
              <p:cNvSpPr/>
              <p:nvPr/>
            </p:nvSpPr>
            <p:spPr>
              <a:xfrm>
                <a:off x="-47973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4" name="椭圆 913"/>
              <p:cNvSpPr/>
              <p:nvPr/>
            </p:nvSpPr>
            <p:spPr>
              <a:xfrm>
                <a:off x="-41077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5" name="椭圆 914"/>
              <p:cNvSpPr/>
              <p:nvPr/>
            </p:nvSpPr>
            <p:spPr>
              <a:xfrm>
                <a:off x="-962502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6" name="椭圆 915"/>
              <p:cNvSpPr/>
              <p:nvPr/>
            </p:nvSpPr>
            <p:spPr>
              <a:xfrm>
                <a:off x="-893536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7" name="椭圆 916"/>
              <p:cNvSpPr/>
              <p:nvPr/>
            </p:nvSpPr>
            <p:spPr>
              <a:xfrm>
                <a:off x="-82457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8" name="椭圆 917"/>
              <p:cNvSpPr/>
              <p:nvPr/>
            </p:nvSpPr>
            <p:spPr>
              <a:xfrm>
                <a:off x="-75560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9" name="椭圆 918"/>
              <p:cNvSpPr/>
              <p:nvPr/>
            </p:nvSpPr>
            <p:spPr>
              <a:xfrm>
                <a:off x="-2065966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0" name="椭圆 919"/>
              <p:cNvSpPr/>
              <p:nvPr/>
            </p:nvSpPr>
            <p:spPr>
              <a:xfrm>
                <a:off x="-199700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1" name="椭圆 920"/>
              <p:cNvSpPr/>
              <p:nvPr/>
            </p:nvSpPr>
            <p:spPr>
              <a:xfrm>
                <a:off x="-192803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2" name="椭圆 921"/>
              <p:cNvSpPr/>
              <p:nvPr/>
            </p:nvSpPr>
            <p:spPr>
              <a:xfrm>
                <a:off x="-185906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3" name="椭圆 922"/>
              <p:cNvSpPr/>
              <p:nvPr/>
            </p:nvSpPr>
            <p:spPr>
              <a:xfrm>
                <a:off x="-179010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" name="椭圆 923"/>
              <p:cNvSpPr/>
              <p:nvPr/>
            </p:nvSpPr>
            <p:spPr>
              <a:xfrm>
                <a:off x="-172113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5" name="椭圆 924"/>
              <p:cNvSpPr/>
              <p:nvPr/>
            </p:nvSpPr>
            <p:spPr>
              <a:xfrm>
                <a:off x="-165216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6" name="椭圆 925"/>
              <p:cNvSpPr/>
              <p:nvPr/>
            </p:nvSpPr>
            <p:spPr>
              <a:xfrm>
                <a:off x="-158320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7" name="椭圆 926"/>
              <p:cNvSpPr/>
              <p:nvPr/>
            </p:nvSpPr>
            <p:spPr>
              <a:xfrm>
                <a:off x="-151423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8" name="椭圆 927"/>
              <p:cNvSpPr/>
              <p:nvPr/>
            </p:nvSpPr>
            <p:spPr>
              <a:xfrm>
                <a:off x="-144526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9" name="椭圆 928"/>
              <p:cNvSpPr/>
              <p:nvPr/>
            </p:nvSpPr>
            <p:spPr>
              <a:xfrm>
                <a:off x="-137630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0" name="椭圆 929"/>
              <p:cNvSpPr/>
              <p:nvPr/>
            </p:nvSpPr>
            <p:spPr>
              <a:xfrm>
                <a:off x="-130733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1" name="椭圆 930"/>
              <p:cNvSpPr/>
              <p:nvPr/>
            </p:nvSpPr>
            <p:spPr>
              <a:xfrm>
                <a:off x="-123836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2" name="椭圆 931"/>
              <p:cNvSpPr/>
              <p:nvPr/>
            </p:nvSpPr>
            <p:spPr>
              <a:xfrm>
                <a:off x="-116940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3" name="椭圆 932"/>
              <p:cNvSpPr/>
              <p:nvPr/>
            </p:nvSpPr>
            <p:spPr>
              <a:xfrm>
                <a:off x="-110043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4" name="椭圆 933"/>
              <p:cNvSpPr/>
              <p:nvPr/>
            </p:nvSpPr>
            <p:spPr>
              <a:xfrm>
                <a:off x="-1031469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5" name="椭圆 934"/>
              <p:cNvSpPr/>
              <p:nvPr/>
            </p:nvSpPr>
            <p:spPr>
              <a:xfrm>
                <a:off x="-275563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6" name="椭圆 935"/>
              <p:cNvSpPr/>
              <p:nvPr/>
            </p:nvSpPr>
            <p:spPr>
              <a:xfrm>
                <a:off x="-268666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7" name="椭圆 936"/>
              <p:cNvSpPr/>
              <p:nvPr/>
            </p:nvSpPr>
            <p:spPr>
              <a:xfrm>
                <a:off x="-261769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8" name="椭圆 937"/>
              <p:cNvSpPr/>
              <p:nvPr/>
            </p:nvSpPr>
            <p:spPr>
              <a:xfrm>
                <a:off x="-254873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9" name="椭圆 938"/>
              <p:cNvSpPr/>
              <p:nvPr/>
            </p:nvSpPr>
            <p:spPr>
              <a:xfrm>
                <a:off x="-247976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0" name="椭圆 939"/>
              <p:cNvSpPr/>
              <p:nvPr/>
            </p:nvSpPr>
            <p:spPr>
              <a:xfrm>
                <a:off x="-2410799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1" name="椭圆 940"/>
              <p:cNvSpPr/>
              <p:nvPr/>
            </p:nvSpPr>
            <p:spPr>
              <a:xfrm>
                <a:off x="-234183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2" name="椭圆 941"/>
              <p:cNvSpPr/>
              <p:nvPr/>
            </p:nvSpPr>
            <p:spPr>
              <a:xfrm>
                <a:off x="-2272866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3" name="椭圆 942"/>
              <p:cNvSpPr/>
              <p:nvPr/>
            </p:nvSpPr>
            <p:spPr>
              <a:xfrm>
                <a:off x="-2203899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4" name="椭圆 943"/>
              <p:cNvSpPr/>
              <p:nvPr/>
            </p:nvSpPr>
            <p:spPr>
              <a:xfrm>
                <a:off x="-213493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5" name="椭圆 944"/>
              <p:cNvSpPr/>
              <p:nvPr/>
            </p:nvSpPr>
            <p:spPr>
              <a:xfrm>
                <a:off x="-54870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6" name="椭圆 945"/>
              <p:cNvSpPr/>
              <p:nvPr/>
            </p:nvSpPr>
            <p:spPr>
              <a:xfrm>
                <a:off x="-96250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7" name="椭圆 946"/>
              <p:cNvSpPr/>
              <p:nvPr/>
            </p:nvSpPr>
            <p:spPr>
              <a:xfrm>
                <a:off x="-893536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8" name="椭圆 947"/>
              <p:cNvSpPr/>
              <p:nvPr/>
            </p:nvSpPr>
            <p:spPr>
              <a:xfrm>
                <a:off x="-82457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9" name="椭圆 948"/>
              <p:cNvSpPr/>
              <p:nvPr/>
            </p:nvSpPr>
            <p:spPr>
              <a:xfrm>
                <a:off x="-75560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0" name="椭圆 949"/>
              <p:cNvSpPr/>
              <p:nvPr/>
            </p:nvSpPr>
            <p:spPr>
              <a:xfrm>
                <a:off x="-2065966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1" name="椭圆 950"/>
              <p:cNvSpPr/>
              <p:nvPr/>
            </p:nvSpPr>
            <p:spPr>
              <a:xfrm>
                <a:off x="-199700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2" name="椭圆 951"/>
              <p:cNvSpPr/>
              <p:nvPr/>
            </p:nvSpPr>
            <p:spPr>
              <a:xfrm>
                <a:off x="-192803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3" name="椭圆 952"/>
              <p:cNvSpPr/>
              <p:nvPr/>
            </p:nvSpPr>
            <p:spPr>
              <a:xfrm>
                <a:off x="-1859067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4" name="椭圆 953"/>
              <p:cNvSpPr/>
              <p:nvPr/>
            </p:nvSpPr>
            <p:spPr>
              <a:xfrm>
                <a:off x="-179010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5" name="椭圆 954"/>
              <p:cNvSpPr/>
              <p:nvPr/>
            </p:nvSpPr>
            <p:spPr>
              <a:xfrm>
                <a:off x="-1721134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6" name="椭圆 955"/>
              <p:cNvSpPr/>
              <p:nvPr/>
            </p:nvSpPr>
            <p:spPr>
              <a:xfrm>
                <a:off x="-1652167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7" name="椭圆 956"/>
              <p:cNvSpPr/>
              <p:nvPr/>
            </p:nvSpPr>
            <p:spPr>
              <a:xfrm>
                <a:off x="-1583201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8" name="椭圆 957"/>
              <p:cNvSpPr/>
              <p:nvPr/>
            </p:nvSpPr>
            <p:spPr>
              <a:xfrm>
                <a:off x="-1514234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9" name="椭圆 958"/>
              <p:cNvSpPr/>
              <p:nvPr/>
            </p:nvSpPr>
            <p:spPr>
              <a:xfrm>
                <a:off x="-144526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0" name="椭圆 959"/>
              <p:cNvSpPr/>
              <p:nvPr/>
            </p:nvSpPr>
            <p:spPr>
              <a:xfrm>
                <a:off x="-1376301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1" name="椭圆 960"/>
              <p:cNvSpPr/>
              <p:nvPr/>
            </p:nvSpPr>
            <p:spPr>
              <a:xfrm>
                <a:off x="-130733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2" name="椭圆 961"/>
              <p:cNvSpPr/>
              <p:nvPr/>
            </p:nvSpPr>
            <p:spPr>
              <a:xfrm>
                <a:off x="-123836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3" name="椭圆 962"/>
              <p:cNvSpPr/>
              <p:nvPr/>
            </p:nvSpPr>
            <p:spPr>
              <a:xfrm>
                <a:off x="-116940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4" name="椭圆 963"/>
              <p:cNvSpPr/>
              <p:nvPr/>
            </p:nvSpPr>
            <p:spPr>
              <a:xfrm>
                <a:off x="-110043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5" name="椭圆 964"/>
              <p:cNvSpPr/>
              <p:nvPr/>
            </p:nvSpPr>
            <p:spPr>
              <a:xfrm>
                <a:off x="-1031469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6" name="椭圆 965"/>
              <p:cNvSpPr/>
              <p:nvPr/>
            </p:nvSpPr>
            <p:spPr>
              <a:xfrm>
                <a:off x="-282459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7" name="椭圆 966"/>
              <p:cNvSpPr/>
              <p:nvPr/>
            </p:nvSpPr>
            <p:spPr>
              <a:xfrm>
                <a:off x="-2755631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8" name="椭圆 967"/>
              <p:cNvSpPr/>
              <p:nvPr/>
            </p:nvSpPr>
            <p:spPr>
              <a:xfrm>
                <a:off x="-268666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9" name="椭圆 968"/>
              <p:cNvSpPr/>
              <p:nvPr/>
            </p:nvSpPr>
            <p:spPr>
              <a:xfrm>
                <a:off x="-261769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0" name="椭圆 969"/>
              <p:cNvSpPr/>
              <p:nvPr/>
            </p:nvSpPr>
            <p:spPr>
              <a:xfrm>
                <a:off x="-254873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1" name="椭圆 970"/>
              <p:cNvSpPr/>
              <p:nvPr/>
            </p:nvSpPr>
            <p:spPr>
              <a:xfrm>
                <a:off x="-247976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2" name="椭圆 971"/>
              <p:cNvSpPr/>
              <p:nvPr/>
            </p:nvSpPr>
            <p:spPr>
              <a:xfrm>
                <a:off x="-2410799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3" name="椭圆 972"/>
              <p:cNvSpPr/>
              <p:nvPr/>
            </p:nvSpPr>
            <p:spPr>
              <a:xfrm>
                <a:off x="-234183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4" name="椭圆 973"/>
              <p:cNvSpPr/>
              <p:nvPr/>
            </p:nvSpPr>
            <p:spPr>
              <a:xfrm>
                <a:off x="-2272866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5" name="椭圆 974"/>
              <p:cNvSpPr/>
              <p:nvPr/>
            </p:nvSpPr>
            <p:spPr>
              <a:xfrm>
                <a:off x="-2203899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6" name="椭圆 975"/>
              <p:cNvSpPr/>
              <p:nvPr/>
            </p:nvSpPr>
            <p:spPr>
              <a:xfrm>
                <a:off x="-213493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7" name="椭圆 976"/>
              <p:cNvSpPr/>
              <p:nvPr/>
            </p:nvSpPr>
            <p:spPr>
              <a:xfrm>
                <a:off x="-96250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8" name="椭圆 977"/>
              <p:cNvSpPr/>
              <p:nvPr/>
            </p:nvSpPr>
            <p:spPr>
              <a:xfrm>
                <a:off x="-893536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9" name="椭圆 978"/>
              <p:cNvSpPr/>
              <p:nvPr/>
            </p:nvSpPr>
            <p:spPr>
              <a:xfrm>
                <a:off x="-82457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0" name="椭圆 979"/>
              <p:cNvSpPr/>
              <p:nvPr/>
            </p:nvSpPr>
            <p:spPr>
              <a:xfrm>
                <a:off x="-75560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1" name="椭圆 980"/>
              <p:cNvSpPr/>
              <p:nvPr/>
            </p:nvSpPr>
            <p:spPr>
              <a:xfrm>
                <a:off x="-2065966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2" name="椭圆 981"/>
              <p:cNvSpPr/>
              <p:nvPr/>
            </p:nvSpPr>
            <p:spPr>
              <a:xfrm>
                <a:off x="-199700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3" name="椭圆 982"/>
              <p:cNvSpPr/>
              <p:nvPr/>
            </p:nvSpPr>
            <p:spPr>
              <a:xfrm>
                <a:off x="-1928033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4" name="椭圆 983"/>
              <p:cNvSpPr/>
              <p:nvPr/>
            </p:nvSpPr>
            <p:spPr>
              <a:xfrm>
                <a:off x="-1859067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5" name="椭圆 984"/>
              <p:cNvSpPr/>
              <p:nvPr/>
            </p:nvSpPr>
            <p:spPr>
              <a:xfrm>
                <a:off x="-179010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6" name="椭圆 985"/>
              <p:cNvSpPr/>
              <p:nvPr/>
            </p:nvSpPr>
            <p:spPr>
              <a:xfrm>
                <a:off x="-172113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7" name="椭圆 986"/>
              <p:cNvSpPr/>
              <p:nvPr/>
            </p:nvSpPr>
            <p:spPr>
              <a:xfrm>
                <a:off x="-151423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8" name="椭圆 987"/>
              <p:cNvSpPr/>
              <p:nvPr/>
            </p:nvSpPr>
            <p:spPr>
              <a:xfrm>
                <a:off x="-144526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9" name="椭圆 988"/>
              <p:cNvSpPr/>
              <p:nvPr/>
            </p:nvSpPr>
            <p:spPr>
              <a:xfrm>
                <a:off x="-1376301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0" name="椭圆 989"/>
              <p:cNvSpPr/>
              <p:nvPr/>
            </p:nvSpPr>
            <p:spPr>
              <a:xfrm>
                <a:off x="-130733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1" name="椭圆 990"/>
              <p:cNvSpPr/>
              <p:nvPr/>
            </p:nvSpPr>
            <p:spPr>
              <a:xfrm>
                <a:off x="-123836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2" name="椭圆 991"/>
              <p:cNvSpPr/>
              <p:nvPr/>
            </p:nvSpPr>
            <p:spPr>
              <a:xfrm>
                <a:off x="-116940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3" name="椭圆 992"/>
              <p:cNvSpPr/>
              <p:nvPr/>
            </p:nvSpPr>
            <p:spPr>
              <a:xfrm>
                <a:off x="-110043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4" name="椭圆 993"/>
              <p:cNvSpPr/>
              <p:nvPr/>
            </p:nvSpPr>
            <p:spPr>
              <a:xfrm>
                <a:off x="-1031469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5" name="椭圆 994"/>
              <p:cNvSpPr/>
              <p:nvPr/>
            </p:nvSpPr>
            <p:spPr>
              <a:xfrm>
                <a:off x="-289356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6" name="椭圆 995"/>
              <p:cNvSpPr/>
              <p:nvPr/>
            </p:nvSpPr>
            <p:spPr>
              <a:xfrm>
                <a:off x="-282459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7" name="椭圆 996"/>
              <p:cNvSpPr/>
              <p:nvPr/>
            </p:nvSpPr>
            <p:spPr>
              <a:xfrm>
                <a:off x="-2755631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8" name="椭圆 997"/>
              <p:cNvSpPr/>
              <p:nvPr/>
            </p:nvSpPr>
            <p:spPr>
              <a:xfrm>
                <a:off x="-268666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9" name="椭圆 998"/>
              <p:cNvSpPr/>
              <p:nvPr/>
            </p:nvSpPr>
            <p:spPr>
              <a:xfrm>
                <a:off x="-261769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0" name="椭圆 999"/>
              <p:cNvSpPr/>
              <p:nvPr/>
            </p:nvSpPr>
            <p:spPr>
              <a:xfrm>
                <a:off x="-254873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1" name="椭圆 1000"/>
              <p:cNvSpPr/>
              <p:nvPr/>
            </p:nvSpPr>
            <p:spPr>
              <a:xfrm>
                <a:off x="-247976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2" name="椭圆 1001"/>
              <p:cNvSpPr/>
              <p:nvPr/>
            </p:nvSpPr>
            <p:spPr>
              <a:xfrm>
                <a:off x="-2410799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3" name="椭圆 1002"/>
              <p:cNvSpPr/>
              <p:nvPr/>
            </p:nvSpPr>
            <p:spPr>
              <a:xfrm>
                <a:off x="-234183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4" name="椭圆 1003"/>
              <p:cNvSpPr/>
              <p:nvPr/>
            </p:nvSpPr>
            <p:spPr>
              <a:xfrm>
                <a:off x="-2272866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5" name="椭圆 1004"/>
              <p:cNvSpPr/>
              <p:nvPr/>
            </p:nvSpPr>
            <p:spPr>
              <a:xfrm>
                <a:off x="-2203899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6" name="椭圆 1005"/>
              <p:cNvSpPr/>
              <p:nvPr/>
            </p:nvSpPr>
            <p:spPr>
              <a:xfrm>
                <a:off x="-2134933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7" name="椭圆 1006"/>
              <p:cNvSpPr/>
              <p:nvPr/>
            </p:nvSpPr>
            <p:spPr>
              <a:xfrm>
                <a:off x="-96250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8" name="椭圆 1007"/>
              <p:cNvSpPr/>
              <p:nvPr/>
            </p:nvSpPr>
            <p:spPr>
              <a:xfrm>
                <a:off x="-893536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9" name="椭圆 1008"/>
              <p:cNvSpPr/>
              <p:nvPr/>
            </p:nvSpPr>
            <p:spPr>
              <a:xfrm>
                <a:off x="-82457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0" name="椭圆 1009"/>
              <p:cNvSpPr/>
              <p:nvPr/>
            </p:nvSpPr>
            <p:spPr>
              <a:xfrm>
                <a:off x="-686637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1" name="椭圆 1010"/>
              <p:cNvSpPr/>
              <p:nvPr/>
            </p:nvSpPr>
            <p:spPr>
              <a:xfrm>
                <a:off x="-2065966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2" name="椭圆 1011"/>
              <p:cNvSpPr/>
              <p:nvPr/>
            </p:nvSpPr>
            <p:spPr>
              <a:xfrm>
                <a:off x="-1997000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3" name="椭圆 1012"/>
              <p:cNvSpPr/>
              <p:nvPr/>
            </p:nvSpPr>
            <p:spPr>
              <a:xfrm>
                <a:off x="-1928033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4" name="椭圆 1013"/>
              <p:cNvSpPr/>
              <p:nvPr/>
            </p:nvSpPr>
            <p:spPr>
              <a:xfrm>
                <a:off x="-1859067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5" name="椭圆 1014"/>
              <p:cNvSpPr/>
              <p:nvPr/>
            </p:nvSpPr>
            <p:spPr>
              <a:xfrm>
                <a:off x="-1790100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6" name="椭圆 1015"/>
              <p:cNvSpPr/>
              <p:nvPr/>
            </p:nvSpPr>
            <p:spPr>
              <a:xfrm>
                <a:off x="-144526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7" name="椭圆 1016"/>
              <p:cNvSpPr/>
              <p:nvPr/>
            </p:nvSpPr>
            <p:spPr>
              <a:xfrm>
                <a:off x="-1376301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8" name="椭圆 1017"/>
              <p:cNvSpPr/>
              <p:nvPr/>
            </p:nvSpPr>
            <p:spPr>
              <a:xfrm>
                <a:off x="-130733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9" name="椭圆 1018"/>
              <p:cNvSpPr/>
              <p:nvPr/>
            </p:nvSpPr>
            <p:spPr>
              <a:xfrm>
                <a:off x="-110043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0" name="椭圆 1019"/>
              <p:cNvSpPr/>
              <p:nvPr/>
            </p:nvSpPr>
            <p:spPr>
              <a:xfrm>
                <a:off x="-1031469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1" name="椭圆 1020"/>
              <p:cNvSpPr/>
              <p:nvPr/>
            </p:nvSpPr>
            <p:spPr>
              <a:xfrm>
                <a:off x="-2893564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2" name="椭圆 1021"/>
              <p:cNvSpPr/>
              <p:nvPr/>
            </p:nvSpPr>
            <p:spPr>
              <a:xfrm>
                <a:off x="-282459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3" name="椭圆 1022"/>
              <p:cNvSpPr/>
              <p:nvPr/>
            </p:nvSpPr>
            <p:spPr>
              <a:xfrm>
                <a:off x="-2755631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4" name="椭圆 1023"/>
              <p:cNvSpPr/>
              <p:nvPr/>
            </p:nvSpPr>
            <p:spPr>
              <a:xfrm>
                <a:off x="-268666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5" name="椭圆 1024"/>
              <p:cNvSpPr/>
              <p:nvPr/>
            </p:nvSpPr>
            <p:spPr>
              <a:xfrm>
                <a:off x="-261769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6" name="椭圆 1025"/>
              <p:cNvSpPr/>
              <p:nvPr/>
            </p:nvSpPr>
            <p:spPr>
              <a:xfrm>
                <a:off x="-2548732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7" name="椭圆 1026"/>
              <p:cNvSpPr/>
              <p:nvPr/>
            </p:nvSpPr>
            <p:spPr>
              <a:xfrm>
                <a:off x="-247976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8" name="椭圆 1027"/>
              <p:cNvSpPr/>
              <p:nvPr/>
            </p:nvSpPr>
            <p:spPr>
              <a:xfrm>
                <a:off x="-2410799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9" name="椭圆 1028"/>
              <p:cNvSpPr/>
              <p:nvPr/>
            </p:nvSpPr>
            <p:spPr>
              <a:xfrm>
                <a:off x="-2341832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0" name="椭圆 1029"/>
              <p:cNvSpPr/>
              <p:nvPr/>
            </p:nvSpPr>
            <p:spPr>
              <a:xfrm>
                <a:off x="-2272866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1" name="椭圆 1030"/>
              <p:cNvSpPr/>
              <p:nvPr/>
            </p:nvSpPr>
            <p:spPr>
              <a:xfrm>
                <a:off x="-2203899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2" name="椭圆 1031"/>
              <p:cNvSpPr/>
              <p:nvPr/>
            </p:nvSpPr>
            <p:spPr>
              <a:xfrm>
                <a:off x="-2134933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3" name="椭圆 1032"/>
              <p:cNvSpPr/>
              <p:nvPr/>
            </p:nvSpPr>
            <p:spPr>
              <a:xfrm>
                <a:off x="-962502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4" name="椭圆 1033"/>
              <p:cNvSpPr/>
              <p:nvPr/>
            </p:nvSpPr>
            <p:spPr>
              <a:xfrm>
                <a:off x="-893536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5" name="椭圆 1034"/>
              <p:cNvSpPr/>
              <p:nvPr/>
            </p:nvSpPr>
            <p:spPr>
              <a:xfrm>
                <a:off x="-686637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6" name="椭圆 1035"/>
              <p:cNvSpPr/>
              <p:nvPr/>
            </p:nvSpPr>
            <p:spPr>
              <a:xfrm>
                <a:off x="-2065966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7" name="椭圆 1036"/>
              <p:cNvSpPr/>
              <p:nvPr/>
            </p:nvSpPr>
            <p:spPr>
              <a:xfrm>
                <a:off x="-1997000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8" name="椭圆 1037"/>
              <p:cNvSpPr/>
              <p:nvPr/>
            </p:nvSpPr>
            <p:spPr>
              <a:xfrm>
                <a:off x="-1928033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9" name="椭圆 1038"/>
              <p:cNvSpPr/>
              <p:nvPr/>
            </p:nvSpPr>
            <p:spPr>
              <a:xfrm>
                <a:off x="-1859067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0" name="椭圆 1039"/>
              <p:cNvSpPr/>
              <p:nvPr/>
            </p:nvSpPr>
            <p:spPr>
              <a:xfrm>
                <a:off x="-144526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1" name="椭圆 1040"/>
              <p:cNvSpPr/>
              <p:nvPr/>
            </p:nvSpPr>
            <p:spPr>
              <a:xfrm>
                <a:off x="-1376301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2" name="椭圆 1041"/>
              <p:cNvSpPr/>
              <p:nvPr/>
            </p:nvSpPr>
            <p:spPr>
              <a:xfrm>
                <a:off x="-1031469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3" name="椭圆 1042"/>
              <p:cNvSpPr/>
              <p:nvPr/>
            </p:nvSpPr>
            <p:spPr>
              <a:xfrm>
                <a:off x="-2893564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4" name="椭圆 1043"/>
              <p:cNvSpPr/>
              <p:nvPr/>
            </p:nvSpPr>
            <p:spPr>
              <a:xfrm>
                <a:off x="-282459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5" name="椭圆 1044"/>
              <p:cNvSpPr/>
              <p:nvPr/>
            </p:nvSpPr>
            <p:spPr>
              <a:xfrm>
                <a:off x="-2755631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6" name="椭圆 1045"/>
              <p:cNvSpPr/>
              <p:nvPr/>
            </p:nvSpPr>
            <p:spPr>
              <a:xfrm>
                <a:off x="-2686665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7" name="椭圆 1046"/>
              <p:cNvSpPr/>
              <p:nvPr/>
            </p:nvSpPr>
            <p:spPr>
              <a:xfrm>
                <a:off x="-261769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8" name="椭圆 1047"/>
              <p:cNvSpPr/>
              <p:nvPr/>
            </p:nvSpPr>
            <p:spPr>
              <a:xfrm>
                <a:off x="-2548732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9" name="椭圆 1048"/>
              <p:cNvSpPr/>
              <p:nvPr/>
            </p:nvSpPr>
            <p:spPr>
              <a:xfrm>
                <a:off x="-2479765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0" name="椭圆 1049"/>
              <p:cNvSpPr/>
              <p:nvPr/>
            </p:nvSpPr>
            <p:spPr>
              <a:xfrm>
                <a:off x="-2410799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1" name="椭圆 1050"/>
              <p:cNvSpPr/>
              <p:nvPr/>
            </p:nvSpPr>
            <p:spPr>
              <a:xfrm>
                <a:off x="-2341832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2" name="椭圆 1051"/>
              <p:cNvSpPr/>
              <p:nvPr/>
            </p:nvSpPr>
            <p:spPr>
              <a:xfrm>
                <a:off x="-2272866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3" name="椭圆 1052"/>
              <p:cNvSpPr/>
              <p:nvPr/>
            </p:nvSpPr>
            <p:spPr>
              <a:xfrm>
                <a:off x="-2203899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4" name="椭圆 1053"/>
              <p:cNvSpPr/>
              <p:nvPr/>
            </p:nvSpPr>
            <p:spPr>
              <a:xfrm>
                <a:off x="-2134933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5" name="椭圆 1054"/>
              <p:cNvSpPr/>
              <p:nvPr/>
            </p:nvSpPr>
            <p:spPr>
              <a:xfrm>
                <a:off x="-962502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6" name="椭圆 1055"/>
              <p:cNvSpPr/>
              <p:nvPr/>
            </p:nvSpPr>
            <p:spPr>
              <a:xfrm>
                <a:off x="-686637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7" name="椭圆 1056"/>
              <p:cNvSpPr/>
              <p:nvPr/>
            </p:nvSpPr>
            <p:spPr>
              <a:xfrm>
                <a:off x="-2065966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8" name="椭圆 1057"/>
              <p:cNvSpPr/>
              <p:nvPr/>
            </p:nvSpPr>
            <p:spPr>
              <a:xfrm>
                <a:off x="-1997000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9" name="椭圆 1058"/>
              <p:cNvSpPr/>
              <p:nvPr/>
            </p:nvSpPr>
            <p:spPr>
              <a:xfrm>
                <a:off x="-1928033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0" name="椭圆 1059"/>
              <p:cNvSpPr/>
              <p:nvPr/>
            </p:nvSpPr>
            <p:spPr>
              <a:xfrm>
                <a:off x="-1859067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1" name="椭圆 1060"/>
              <p:cNvSpPr/>
              <p:nvPr/>
            </p:nvSpPr>
            <p:spPr>
              <a:xfrm>
                <a:off x="-1376301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2" name="椭圆 1061"/>
              <p:cNvSpPr/>
              <p:nvPr/>
            </p:nvSpPr>
            <p:spPr>
              <a:xfrm>
                <a:off x="-2893564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3" name="椭圆 1062"/>
              <p:cNvSpPr/>
              <p:nvPr/>
            </p:nvSpPr>
            <p:spPr>
              <a:xfrm>
                <a:off x="-282459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4" name="椭圆 1063"/>
              <p:cNvSpPr/>
              <p:nvPr/>
            </p:nvSpPr>
            <p:spPr>
              <a:xfrm>
                <a:off x="-2755631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5" name="椭圆 1064"/>
              <p:cNvSpPr/>
              <p:nvPr/>
            </p:nvSpPr>
            <p:spPr>
              <a:xfrm>
                <a:off x="-268666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6" name="椭圆 1065"/>
              <p:cNvSpPr/>
              <p:nvPr/>
            </p:nvSpPr>
            <p:spPr>
              <a:xfrm>
                <a:off x="-261769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7" name="椭圆 1066"/>
              <p:cNvSpPr/>
              <p:nvPr/>
            </p:nvSpPr>
            <p:spPr>
              <a:xfrm>
                <a:off x="-254873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8" name="椭圆 1067"/>
              <p:cNvSpPr/>
              <p:nvPr/>
            </p:nvSpPr>
            <p:spPr>
              <a:xfrm>
                <a:off x="-247976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9" name="椭圆 1068"/>
              <p:cNvSpPr/>
              <p:nvPr/>
            </p:nvSpPr>
            <p:spPr>
              <a:xfrm>
                <a:off x="-2410799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0" name="椭圆 1069"/>
              <p:cNvSpPr/>
              <p:nvPr/>
            </p:nvSpPr>
            <p:spPr>
              <a:xfrm>
                <a:off x="-234183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1" name="椭圆 1070"/>
              <p:cNvSpPr/>
              <p:nvPr/>
            </p:nvSpPr>
            <p:spPr>
              <a:xfrm>
                <a:off x="-2272866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2" name="椭圆 1071"/>
              <p:cNvSpPr/>
              <p:nvPr/>
            </p:nvSpPr>
            <p:spPr>
              <a:xfrm>
                <a:off x="-2203899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3" name="椭圆 1072"/>
              <p:cNvSpPr/>
              <p:nvPr/>
            </p:nvSpPr>
            <p:spPr>
              <a:xfrm>
                <a:off x="-2134933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4" name="椭圆 1073"/>
              <p:cNvSpPr/>
              <p:nvPr/>
            </p:nvSpPr>
            <p:spPr>
              <a:xfrm>
                <a:off x="-617670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5" name="椭圆 1074"/>
              <p:cNvSpPr/>
              <p:nvPr/>
            </p:nvSpPr>
            <p:spPr>
              <a:xfrm>
                <a:off x="-96250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6" name="椭圆 1075"/>
              <p:cNvSpPr/>
              <p:nvPr/>
            </p:nvSpPr>
            <p:spPr>
              <a:xfrm>
                <a:off x="-755603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7" name="椭圆 1076"/>
              <p:cNvSpPr/>
              <p:nvPr/>
            </p:nvSpPr>
            <p:spPr>
              <a:xfrm>
                <a:off x="-686637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8" name="椭圆 1077"/>
              <p:cNvSpPr/>
              <p:nvPr/>
            </p:nvSpPr>
            <p:spPr>
              <a:xfrm>
                <a:off x="-2065966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9" name="椭圆 1078"/>
              <p:cNvSpPr/>
              <p:nvPr/>
            </p:nvSpPr>
            <p:spPr>
              <a:xfrm>
                <a:off x="-1997000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0" name="椭圆 1079"/>
              <p:cNvSpPr/>
              <p:nvPr/>
            </p:nvSpPr>
            <p:spPr>
              <a:xfrm>
                <a:off x="-1928033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1" name="椭圆 1080"/>
              <p:cNvSpPr/>
              <p:nvPr/>
            </p:nvSpPr>
            <p:spPr>
              <a:xfrm>
                <a:off x="-110043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2" name="椭圆 1081"/>
              <p:cNvSpPr/>
              <p:nvPr/>
            </p:nvSpPr>
            <p:spPr>
              <a:xfrm>
                <a:off x="-103146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3" name="椭圆 1082"/>
              <p:cNvSpPr/>
              <p:nvPr/>
            </p:nvSpPr>
            <p:spPr>
              <a:xfrm>
                <a:off x="-2824598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4" name="椭圆 1083"/>
              <p:cNvSpPr/>
              <p:nvPr/>
            </p:nvSpPr>
            <p:spPr>
              <a:xfrm>
                <a:off x="-2755631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5" name="椭圆 1084"/>
              <p:cNvSpPr/>
              <p:nvPr/>
            </p:nvSpPr>
            <p:spPr>
              <a:xfrm>
                <a:off x="-268666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6" name="椭圆 1085"/>
              <p:cNvSpPr/>
              <p:nvPr/>
            </p:nvSpPr>
            <p:spPr>
              <a:xfrm>
                <a:off x="-2548732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7" name="椭圆 1086"/>
              <p:cNvSpPr/>
              <p:nvPr/>
            </p:nvSpPr>
            <p:spPr>
              <a:xfrm>
                <a:off x="-247976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8" name="椭圆 1087"/>
              <p:cNvSpPr/>
              <p:nvPr/>
            </p:nvSpPr>
            <p:spPr>
              <a:xfrm>
                <a:off x="-241079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9" name="椭圆 1088"/>
              <p:cNvSpPr/>
              <p:nvPr/>
            </p:nvSpPr>
            <p:spPr>
              <a:xfrm>
                <a:off x="-2341832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0" name="椭圆 1089"/>
              <p:cNvSpPr/>
              <p:nvPr/>
            </p:nvSpPr>
            <p:spPr>
              <a:xfrm>
                <a:off x="-2272866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1" name="椭圆 1090"/>
              <p:cNvSpPr/>
              <p:nvPr/>
            </p:nvSpPr>
            <p:spPr>
              <a:xfrm>
                <a:off x="-220389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2" name="椭圆 1091"/>
              <p:cNvSpPr/>
              <p:nvPr/>
            </p:nvSpPr>
            <p:spPr>
              <a:xfrm>
                <a:off x="-2134933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3" name="椭圆 1092"/>
              <p:cNvSpPr/>
              <p:nvPr/>
            </p:nvSpPr>
            <p:spPr>
              <a:xfrm>
                <a:off x="-755603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4" name="椭圆 1093"/>
              <p:cNvSpPr/>
              <p:nvPr/>
            </p:nvSpPr>
            <p:spPr>
              <a:xfrm>
                <a:off x="-2065966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5" name="椭圆 1094"/>
              <p:cNvSpPr/>
              <p:nvPr/>
            </p:nvSpPr>
            <p:spPr>
              <a:xfrm>
                <a:off x="-1997000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6" name="椭圆 1095"/>
              <p:cNvSpPr/>
              <p:nvPr/>
            </p:nvSpPr>
            <p:spPr>
              <a:xfrm>
                <a:off x="-103146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7" name="椭圆 1096"/>
              <p:cNvSpPr/>
              <p:nvPr/>
            </p:nvSpPr>
            <p:spPr>
              <a:xfrm>
                <a:off x="-2479765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8" name="椭圆 1097"/>
              <p:cNvSpPr/>
              <p:nvPr/>
            </p:nvSpPr>
            <p:spPr>
              <a:xfrm>
                <a:off x="-241079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9" name="椭圆 1098"/>
              <p:cNvSpPr/>
              <p:nvPr/>
            </p:nvSpPr>
            <p:spPr>
              <a:xfrm>
                <a:off x="-2341832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0" name="椭圆 1099"/>
              <p:cNvSpPr/>
              <p:nvPr/>
            </p:nvSpPr>
            <p:spPr>
              <a:xfrm>
                <a:off x="-2272866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1" name="椭圆 1100"/>
              <p:cNvSpPr/>
              <p:nvPr/>
            </p:nvSpPr>
            <p:spPr>
              <a:xfrm>
                <a:off x="-220389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2" name="椭圆 1101"/>
              <p:cNvSpPr/>
              <p:nvPr/>
            </p:nvSpPr>
            <p:spPr>
              <a:xfrm>
                <a:off x="-2134933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3" name="椭圆 1102"/>
              <p:cNvSpPr/>
              <p:nvPr/>
            </p:nvSpPr>
            <p:spPr>
              <a:xfrm>
                <a:off x="-617670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4" name="椭圆 1103"/>
              <p:cNvSpPr/>
              <p:nvPr/>
            </p:nvSpPr>
            <p:spPr>
              <a:xfrm>
                <a:off x="-893536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5" name="椭圆 1104"/>
              <p:cNvSpPr/>
              <p:nvPr/>
            </p:nvSpPr>
            <p:spPr>
              <a:xfrm>
                <a:off x="-824570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6" name="椭圆 1105"/>
              <p:cNvSpPr/>
              <p:nvPr/>
            </p:nvSpPr>
            <p:spPr>
              <a:xfrm>
                <a:off x="-755603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7" name="椭圆 1106"/>
              <p:cNvSpPr/>
              <p:nvPr/>
            </p:nvSpPr>
            <p:spPr>
              <a:xfrm>
                <a:off x="-686637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8" name="椭圆 1107"/>
              <p:cNvSpPr/>
              <p:nvPr/>
            </p:nvSpPr>
            <p:spPr>
              <a:xfrm>
                <a:off x="-2065966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9" name="椭圆 1108"/>
              <p:cNvSpPr/>
              <p:nvPr/>
            </p:nvSpPr>
            <p:spPr>
              <a:xfrm>
                <a:off x="-2479765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0" name="椭圆 1109"/>
              <p:cNvSpPr/>
              <p:nvPr/>
            </p:nvSpPr>
            <p:spPr>
              <a:xfrm>
                <a:off x="-241079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1" name="椭圆 1110"/>
              <p:cNvSpPr/>
              <p:nvPr/>
            </p:nvSpPr>
            <p:spPr>
              <a:xfrm>
                <a:off x="-234183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2" name="椭圆 1111"/>
              <p:cNvSpPr/>
              <p:nvPr/>
            </p:nvSpPr>
            <p:spPr>
              <a:xfrm>
                <a:off x="-2272866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3" name="椭圆 1112"/>
              <p:cNvSpPr/>
              <p:nvPr/>
            </p:nvSpPr>
            <p:spPr>
              <a:xfrm>
                <a:off x="-220389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4" name="椭圆 1113"/>
              <p:cNvSpPr/>
              <p:nvPr/>
            </p:nvSpPr>
            <p:spPr>
              <a:xfrm>
                <a:off x="-2134933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5" name="椭圆 1114"/>
              <p:cNvSpPr/>
              <p:nvPr/>
            </p:nvSpPr>
            <p:spPr>
              <a:xfrm>
                <a:off x="-548704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6" name="椭圆 1115"/>
              <p:cNvSpPr/>
              <p:nvPr/>
            </p:nvSpPr>
            <p:spPr>
              <a:xfrm>
                <a:off x="-479737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7" name="椭圆 1116"/>
              <p:cNvSpPr/>
              <p:nvPr/>
            </p:nvSpPr>
            <p:spPr>
              <a:xfrm>
                <a:off x="-410771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8" name="椭圆 1117"/>
              <p:cNvSpPr/>
              <p:nvPr/>
            </p:nvSpPr>
            <p:spPr>
              <a:xfrm>
                <a:off x="-341804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9" name="椭圆 1118"/>
              <p:cNvSpPr/>
              <p:nvPr/>
            </p:nvSpPr>
            <p:spPr>
              <a:xfrm>
                <a:off x="-203871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0" name="椭圆 1119"/>
              <p:cNvSpPr/>
              <p:nvPr/>
            </p:nvSpPr>
            <p:spPr>
              <a:xfrm>
                <a:off x="-96250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1" name="椭圆 1120"/>
              <p:cNvSpPr/>
              <p:nvPr/>
            </p:nvSpPr>
            <p:spPr>
              <a:xfrm>
                <a:off x="-824570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2" name="椭圆 1121"/>
              <p:cNvSpPr/>
              <p:nvPr/>
            </p:nvSpPr>
            <p:spPr>
              <a:xfrm>
                <a:off x="-686637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3" name="椭圆 1122"/>
              <p:cNvSpPr/>
              <p:nvPr/>
            </p:nvSpPr>
            <p:spPr>
              <a:xfrm>
                <a:off x="-206596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4" name="椭圆 1123"/>
              <p:cNvSpPr/>
              <p:nvPr/>
            </p:nvSpPr>
            <p:spPr>
              <a:xfrm>
                <a:off x="-241079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5" name="椭圆 1124"/>
              <p:cNvSpPr/>
              <p:nvPr/>
            </p:nvSpPr>
            <p:spPr>
              <a:xfrm>
                <a:off x="-2341832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6" name="椭圆 1125"/>
              <p:cNvSpPr/>
              <p:nvPr/>
            </p:nvSpPr>
            <p:spPr>
              <a:xfrm>
                <a:off x="-227286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7" name="椭圆 1126"/>
              <p:cNvSpPr/>
              <p:nvPr/>
            </p:nvSpPr>
            <p:spPr>
              <a:xfrm>
                <a:off x="-220389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8" name="椭圆 1127"/>
              <p:cNvSpPr/>
              <p:nvPr/>
            </p:nvSpPr>
            <p:spPr>
              <a:xfrm>
                <a:off x="-2134933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9" name="椭圆 1128"/>
              <p:cNvSpPr/>
              <p:nvPr/>
            </p:nvSpPr>
            <p:spPr>
              <a:xfrm>
                <a:off x="-617670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0" name="椭圆 1129"/>
              <p:cNvSpPr/>
              <p:nvPr/>
            </p:nvSpPr>
            <p:spPr>
              <a:xfrm>
                <a:off x="-548704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1" name="椭圆 1130"/>
              <p:cNvSpPr/>
              <p:nvPr/>
            </p:nvSpPr>
            <p:spPr>
              <a:xfrm>
                <a:off x="-410771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2" name="椭圆 1131"/>
              <p:cNvSpPr/>
              <p:nvPr/>
            </p:nvSpPr>
            <p:spPr>
              <a:xfrm>
                <a:off x="-341804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3" name="椭圆 1132"/>
              <p:cNvSpPr/>
              <p:nvPr/>
            </p:nvSpPr>
            <p:spPr>
              <a:xfrm>
                <a:off x="-272838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4" name="椭圆 1133"/>
              <p:cNvSpPr/>
              <p:nvPr/>
            </p:nvSpPr>
            <p:spPr>
              <a:xfrm>
                <a:off x="-89353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5" name="椭圆 1134"/>
              <p:cNvSpPr/>
              <p:nvPr/>
            </p:nvSpPr>
            <p:spPr>
              <a:xfrm>
                <a:off x="-824570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6" name="椭圆 1135"/>
              <p:cNvSpPr/>
              <p:nvPr/>
            </p:nvSpPr>
            <p:spPr>
              <a:xfrm>
                <a:off x="-755603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7" name="椭圆 1136"/>
              <p:cNvSpPr/>
              <p:nvPr/>
            </p:nvSpPr>
            <p:spPr>
              <a:xfrm>
                <a:off x="-2065966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8" name="椭圆 1137"/>
              <p:cNvSpPr/>
              <p:nvPr/>
            </p:nvSpPr>
            <p:spPr>
              <a:xfrm>
                <a:off x="-1859067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9" name="椭圆 1138"/>
              <p:cNvSpPr/>
              <p:nvPr/>
            </p:nvSpPr>
            <p:spPr>
              <a:xfrm>
                <a:off x="-241079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0" name="椭圆 1139"/>
              <p:cNvSpPr/>
              <p:nvPr/>
            </p:nvSpPr>
            <p:spPr>
              <a:xfrm>
                <a:off x="-2341832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1" name="椭圆 1140"/>
              <p:cNvSpPr/>
              <p:nvPr/>
            </p:nvSpPr>
            <p:spPr>
              <a:xfrm>
                <a:off x="-2272866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2" name="椭圆 1141"/>
              <p:cNvSpPr/>
              <p:nvPr/>
            </p:nvSpPr>
            <p:spPr>
              <a:xfrm>
                <a:off x="-220389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3" name="椭圆 1142"/>
              <p:cNvSpPr/>
              <p:nvPr/>
            </p:nvSpPr>
            <p:spPr>
              <a:xfrm>
                <a:off x="-2134933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4" name="椭圆 1143"/>
              <p:cNvSpPr/>
              <p:nvPr/>
            </p:nvSpPr>
            <p:spPr>
              <a:xfrm>
                <a:off x="-548704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5" name="椭圆 1144"/>
              <p:cNvSpPr/>
              <p:nvPr/>
            </p:nvSpPr>
            <p:spPr>
              <a:xfrm>
                <a:off x="-479737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6" name="椭圆 1145"/>
              <p:cNvSpPr/>
              <p:nvPr/>
            </p:nvSpPr>
            <p:spPr>
              <a:xfrm>
                <a:off x="-341804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7" name="椭圆 1146"/>
              <p:cNvSpPr/>
              <p:nvPr/>
            </p:nvSpPr>
            <p:spPr>
              <a:xfrm>
                <a:off x="-2065966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8" name="椭圆 1147"/>
              <p:cNvSpPr/>
              <p:nvPr/>
            </p:nvSpPr>
            <p:spPr>
              <a:xfrm>
                <a:off x="-1928033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9" name="椭圆 1148"/>
              <p:cNvSpPr/>
              <p:nvPr/>
            </p:nvSpPr>
            <p:spPr>
              <a:xfrm>
                <a:off x="-1859067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0" name="椭圆 1149"/>
              <p:cNvSpPr/>
              <p:nvPr/>
            </p:nvSpPr>
            <p:spPr>
              <a:xfrm>
                <a:off x="-241079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1" name="椭圆 1150"/>
              <p:cNvSpPr/>
              <p:nvPr/>
            </p:nvSpPr>
            <p:spPr>
              <a:xfrm>
                <a:off x="-2341832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2" name="椭圆 1151"/>
              <p:cNvSpPr/>
              <p:nvPr/>
            </p:nvSpPr>
            <p:spPr>
              <a:xfrm>
                <a:off x="-2272866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3" name="椭圆 1152"/>
              <p:cNvSpPr/>
              <p:nvPr/>
            </p:nvSpPr>
            <p:spPr>
              <a:xfrm>
                <a:off x="-220389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4" name="椭圆 1153"/>
              <p:cNvSpPr/>
              <p:nvPr/>
            </p:nvSpPr>
            <p:spPr>
              <a:xfrm>
                <a:off x="-2134933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5" name="椭圆 1154"/>
              <p:cNvSpPr/>
              <p:nvPr/>
            </p:nvSpPr>
            <p:spPr>
              <a:xfrm>
                <a:off x="-617670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6" name="椭圆 1155"/>
              <p:cNvSpPr/>
              <p:nvPr/>
            </p:nvSpPr>
            <p:spPr>
              <a:xfrm>
                <a:off x="-548704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7" name="椭圆 1156"/>
              <p:cNvSpPr/>
              <p:nvPr/>
            </p:nvSpPr>
            <p:spPr>
              <a:xfrm>
                <a:off x="-479737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8" name="椭圆 1157"/>
              <p:cNvSpPr/>
              <p:nvPr/>
            </p:nvSpPr>
            <p:spPr>
              <a:xfrm>
                <a:off x="-410771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9" name="椭圆 1158"/>
              <p:cNvSpPr/>
              <p:nvPr/>
            </p:nvSpPr>
            <p:spPr>
              <a:xfrm>
                <a:off x="-341804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0" name="椭圆 1159"/>
              <p:cNvSpPr/>
              <p:nvPr/>
            </p:nvSpPr>
            <p:spPr>
              <a:xfrm>
                <a:off x="-686637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1" name="椭圆 1160"/>
              <p:cNvSpPr/>
              <p:nvPr/>
            </p:nvSpPr>
            <p:spPr>
              <a:xfrm>
                <a:off x="-1928033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2" name="椭圆 1161"/>
              <p:cNvSpPr/>
              <p:nvPr/>
            </p:nvSpPr>
            <p:spPr>
              <a:xfrm>
                <a:off x="-241079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3" name="椭圆 1162"/>
              <p:cNvSpPr/>
              <p:nvPr/>
            </p:nvSpPr>
            <p:spPr>
              <a:xfrm>
                <a:off x="-2341832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4" name="椭圆 1163"/>
              <p:cNvSpPr/>
              <p:nvPr/>
            </p:nvSpPr>
            <p:spPr>
              <a:xfrm>
                <a:off x="-2272866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5" name="椭圆 1164"/>
              <p:cNvSpPr/>
              <p:nvPr/>
            </p:nvSpPr>
            <p:spPr>
              <a:xfrm>
                <a:off x="-220389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6" name="椭圆 1165"/>
              <p:cNvSpPr/>
              <p:nvPr/>
            </p:nvSpPr>
            <p:spPr>
              <a:xfrm>
                <a:off x="-2134933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7" name="椭圆 1166"/>
              <p:cNvSpPr/>
              <p:nvPr/>
            </p:nvSpPr>
            <p:spPr>
              <a:xfrm>
                <a:off x="-617670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8" name="椭圆 1167"/>
              <p:cNvSpPr/>
              <p:nvPr/>
            </p:nvSpPr>
            <p:spPr>
              <a:xfrm>
                <a:off x="-548704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9" name="椭圆 1168"/>
              <p:cNvSpPr/>
              <p:nvPr/>
            </p:nvSpPr>
            <p:spPr>
              <a:xfrm>
                <a:off x="-479737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0" name="椭圆 1169"/>
              <p:cNvSpPr/>
              <p:nvPr/>
            </p:nvSpPr>
            <p:spPr>
              <a:xfrm>
                <a:off x="-410771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1" name="椭圆 1170"/>
              <p:cNvSpPr/>
              <p:nvPr/>
            </p:nvSpPr>
            <p:spPr>
              <a:xfrm>
                <a:off x="-341804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2" name="椭圆 1171"/>
              <p:cNvSpPr/>
              <p:nvPr/>
            </p:nvSpPr>
            <p:spPr>
              <a:xfrm>
                <a:off x="-272838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3" name="椭圆 1172"/>
              <p:cNvSpPr/>
              <p:nvPr/>
            </p:nvSpPr>
            <p:spPr>
              <a:xfrm>
                <a:off x="-755603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4" name="椭圆 1173"/>
              <p:cNvSpPr/>
              <p:nvPr/>
            </p:nvSpPr>
            <p:spPr>
              <a:xfrm>
                <a:off x="-686637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5" name="椭圆 1174"/>
              <p:cNvSpPr/>
              <p:nvPr/>
            </p:nvSpPr>
            <p:spPr>
              <a:xfrm>
                <a:off x="-1928033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6" name="椭圆 1175"/>
              <p:cNvSpPr/>
              <p:nvPr/>
            </p:nvSpPr>
            <p:spPr>
              <a:xfrm>
                <a:off x="-2410799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7" name="椭圆 1176"/>
              <p:cNvSpPr/>
              <p:nvPr/>
            </p:nvSpPr>
            <p:spPr>
              <a:xfrm>
                <a:off x="-2341832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8" name="椭圆 1177"/>
              <p:cNvSpPr/>
              <p:nvPr/>
            </p:nvSpPr>
            <p:spPr>
              <a:xfrm>
                <a:off x="-2272866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9" name="椭圆 1178"/>
              <p:cNvSpPr/>
              <p:nvPr/>
            </p:nvSpPr>
            <p:spPr>
              <a:xfrm>
                <a:off x="-2203899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0" name="椭圆 1179"/>
              <p:cNvSpPr/>
              <p:nvPr/>
            </p:nvSpPr>
            <p:spPr>
              <a:xfrm>
                <a:off x="-2134933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1" name="椭圆 1180"/>
              <p:cNvSpPr/>
              <p:nvPr/>
            </p:nvSpPr>
            <p:spPr>
              <a:xfrm>
                <a:off x="-617670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2" name="椭圆 1181"/>
              <p:cNvSpPr/>
              <p:nvPr/>
            </p:nvSpPr>
            <p:spPr>
              <a:xfrm>
                <a:off x="-548704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3" name="椭圆 1182"/>
              <p:cNvSpPr/>
              <p:nvPr/>
            </p:nvSpPr>
            <p:spPr>
              <a:xfrm>
                <a:off x="-479737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4" name="椭圆 1183"/>
              <p:cNvSpPr/>
              <p:nvPr/>
            </p:nvSpPr>
            <p:spPr>
              <a:xfrm>
                <a:off x="-410771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5" name="椭圆 1184"/>
              <p:cNvSpPr/>
              <p:nvPr/>
            </p:nvSpPr>
            <p:spPr>
              <a:xfrm>
                <a:off x="-341804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6" name="椭圆 1185"/>
              <p:cNvSpPr/>
              <p:nvPr/>
            </p:nvSpPr>
            <p:spPr>
              <a:xfrm>
                <a:off x="-272838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7" name="椭圆 1186"/>
              <p:cNvSpPr/>
              <p:nvPr/>
            </p:nvSpPr>
            <p:spPr>
              <a:xfrm>
                <a:off x="-203871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8" name="椭圆 1187"/>
              <p:cNvSpPr/>
              <p:nvPr/>
            </p:nvSpPr>
            <p:spPr>
              <a:xfrm>
                <a:off x="-824570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9" name="椭圆 1188"/>
              <p:cNvSpPr/>
              <p:nvPr/>
            </p:nvSpPr>
            <p:spPr>
              <a:xfrm>
                <a:off x="-755603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0" name="椭圆 1189"/>
              <p:cNvSpPr/>
              <p:nvPr/>
            </p:nvSpPr>
            <p:spPr>
              <a:xfrm>
                <a:off x="-686637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1" name="椭圆 1190"/>
              <p:cNvSpPr/>
              <p:nvPr/>
            </p:nvSpPr>
            <p:spPr>
              <a:xfrm>
                <a:off x="-2341832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2" name="椭圆 1191"/>
              <p:cNvSpPr/>
              <p:nvPr/>
            </p:nvSpPr>
            <p:spPr>
              <a:xfrm>
                <a:off x="-2272866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3" name="椭圆 1192"/>
              <p:cNvSpPr/>
              <p:nvPr/>
            </p:nvSpPr>
            <p:spPr>
              <a:xfrm>
                <a:off x="-2203899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4" name="椭圆 1193"/>
              <p:cNvSpPr/>
              <p:nvPr/>
            </p:nvSpPr>
            <p:spPr>
              <a:xfrm>
                <a:off x="-617670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5" name="椭圆 1194"/>
              <p:cNvSpPr/>
              <p:nvPr/>
            </p:nvSpPr>
            <p:spPr>
              <a:xfrm>
                <a:off x="-548704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6" name="椭圆 1195"/>
              <p:cNvSpPr/>
              <p:nvPr/>
            </p:nvSpPr>
            <p:spPr>
              <a:xfrm>
                <a:off x="-479737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7" name="椭圆 1196"/>
              <p:cNvSpPr/>
              <p:nvPr/>
            </p:nvSpPr>
            <p:spPr>
              <a:xfrm>
                <a:off x="-410771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8" name="椭圆 1197"/>
              <p:cNvSpPr/>
              <p:nvPr/>
            </p:nvSpPr>
            <p:spPr>
              <a:xfrm>
                <a:off x="-341804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9" name="椭圆 1198"/>
              <p:cNvSpPr/>
              <p:nvPr/>
            </p:nvSpPr>
            <p:spPr>
              <a:xfrm>
                <a:off x="-272838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0" name="椭圆 1199"/>
              <p:cNvSpPr/>
              <p:nvPr/>
            </p:nvSpPr>
            <p:spPr>
              <a:xfrm>
                <a:off x="-203871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1" name="椭圆 1200"/>
              <p:cNvSpPr/>
              <p:nvPr/>
            </p:nvSpPr>
            <p:spPr>
              <a:xfrm>
                <a:off x="-755603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2" name="椭圆 1201"/>
              <p:cNvSpPr/>
              <p:nvPr/>
            </p:nvSpPr>
            <p:spPr>
              <a:xfrm>
                <a:off x="-686637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3" name="椭圆 1202"/>
              <p:cNvSpPr/>
              <p:nvPr/>
            </p:nvSpPr>
            <p:spPr>
              <a:xfrm>
                <a:off x="-2341832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4" name="椭圆 1203"/>
              <p:cNvSpPr/>
              <p:nvPr/>
            </p:nvSpPr>
            <p:spPr>
              <a:xfrm>
                <a:off x="-2272866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5" name="椭圆 1204"/>
              <p:cNvSpPr/>
              <p:nvPr/>
            </p:nvSpPr>
            <p:spPr>
              <a:xfrm>
                <a:off x="-479737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6" name="椭圆 1205"/>
              <p:cNvSpPr/>
              <p:nvPr/>
            </p:nvSpPr>
            <p:spPr>
              <a:xfrm>
                <a:off x="-410771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7" name="椭圆 1206"/>
              <p:cNvSpPr/>
              <p:nvPr/>
            </p:nvSpPr>
            <p:spPr>
              <a:xfrm>
                <a:off x="-341804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8" name="椭圆 1207"/>
              <p:cNvSpPr/>
              <p:nvPr/>
            </p:nvSpPr>
            <p:spPr>
              <a:xfrm>
                <a:off x="-272838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9" name="椭圆 1208"/>
              <p:cNvSpPr/>
              <p:nvPr/>
            </p:nvSpPr>
            <p:spPr>
              <a:xfrm>
                <a:off x="-755603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0" name="椭圆 1209"/>
              <p:cNvSpPr/>
              <p:nvPr/>
            </p:nvSpPr>
            <p:spPr>
              <a:xfrm>
                <a:off x="-686637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1" name="椭圆 1210"/>
              <p:cNvSpPr/>
              <p:nvPr/>
            </p:nvSpPr>
            <p:spPr>
              <a:xfrm>
                <a:off x="-410771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2" name="椭圆 1211"/>
              <p:cNvSpPr/>
              <p:nvPr/>
            </p:nvSpPr>
            <p:spPr>
              <a:xfrm>
                <a:off x="-341804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3" name="椭圆 1212"/>
              <p:cNvSpPr/>
              <p:nvPr/>
            </p:nvSpPr>
            <p:spPr>
              <a:xfrm>
                <a:off x="-272838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4" name="椭圆 1213"/>
              <p:cNvSpPr/>
              <p:nvPr/>
            </p:nvSpPr>
            <p:spPr>
              <a:xfrm>
                <a:off x="140961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5" name="椭圆 1214"/>
              <p:cNvSpPr/>
              <p:nvPr/>
            </p:nvSpPr>
            <p:spPr>
              <a:xfrm>
                <a:off x="209928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6" name="椭圆 1215"/>
              <p:cNvSpPr/>
              <p:nvPr/>
            </p:nvSpPr>
            <p:spPr>
              <a:xfrm>
                <a:off x="-272838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7" name="椭圆 1216"/>
              <p:cNvSpPr/>
              <p:nvPr/>
            </p:nvSpPr>
            <p:spPr>
              <a:xfrm>
                <a:off x="140961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8" name="椭圆 1217"/>
              <p:cNvSpPr/>
              <p:nvPr/>
            </p:nvSpPr>
            <p:spPr>
              <a:xfrm>
                <a:off x="71995" y="592141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5019476" y="213814"/>
              <a:ext cx="2471104" cy="2911279"/>
              <a:chOff x="-5307391" y="3286949"/>
              <a:chExt cx="2471104" cy="2911279"/>
            </a:xfrm>
            <a:grpFill/>
          </p:grpSpPr>
          <p:sp>
            <p:nvSpPr>
              <p:cNvPr id="14" name="椭圆 13"/>
              <p:cNvSpPr/>
              <p:nvPr/>
            </p:nvSpPr>
            <p:spPr>
              <a:xfrm>
                <a:off x="-3997028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-3928061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-3859095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-3790128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-3721162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-3445296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-3376329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-3307363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-3238396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-3169430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-3100464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-3031497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-420392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-4134961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-4065994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-3997028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-3928061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-3859095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-3790128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-3721162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-3652195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-3583229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-3514262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-3445296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-3376329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-3307363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-3238396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-3169430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-3100464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-303149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-2962531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-2893564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-4272894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-4203927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-4134961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-4065994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-3997028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-3928061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-385909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-3721162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-365219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-358322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-3514262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-3445296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-337632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-3307363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-3238396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-4341860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-3169430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-3100464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-3031497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-2962531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-4272894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-4203927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-4134961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-4065994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-3997028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-3928061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-3790128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-3721162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-3652195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-358322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-3514262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-344529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-337632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-3307363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-323839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-461772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-4548760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-4410827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-3169430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-3100464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-3031497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-427289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-420392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-4134961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-406599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-3997028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-3583229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-3514262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-344529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-3376329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-3307363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-323839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-461772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-4548760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-4479793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-441082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-3169430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-310046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-303149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-427289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-420392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-4134961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-406599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-399702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-3928061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-3859095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-3514262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-344529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-3376329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-330736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-323839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椭圆 116"/>
              <p:cNvSpPr/>
              <p:nvPr/>
            </p:nvSpPr>
            <p:spPr>
              <a:xfrm>
                <a:off x="-468669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-461772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-454876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-447979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-441082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-316943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-310046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-303149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-420392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-413496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-406599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-399702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-392806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-385909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-379012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-351426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-344529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-337632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-330736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-323839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-523842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-516945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-510049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-503152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-475565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-468669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-454876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-447979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-441082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-434186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-316943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-310046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-303149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-427289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-420392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椭圆 151"/>
              <p:cNvSpPr/>
              <p:nvPr/>
            </p:nvSpPr>
            <p:spPr>
              <a:xfrm>
                <a:off x="-413496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-406599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-39970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-37901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椭圆 155"/>
              <p:cNvSpPr/>
              <p:nvPr/>
            </p:nvSpPr>
            <p:spPr>
              <a:xfrm>
                <a:off x="-372116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-351426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-344529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-337632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-330736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-323839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-530739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-523842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椭圆 163"/>
              <p:cNvSpPr/>
              <p:nvPr/>
            </p:nvSpPr>
            <p:spPr>
              <a:xfrm>
                <a:off x="-516945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椭圆 164"/>
              <p:cNvSpPr/>
              <p:nvPr/>
            </p:nvSpPr>
            <p:spPr>
              <a:xfrm>
                <a:off x="-510049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椭圆 165"/>
              <p:cNvSpPr/>
              <p:nvPr/>
            </p:nvSpPr>
            <p:spPr>
              <a:xfrm>
                <a:off x="-503152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-496255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椭圆 167"/>
              <p:cNvSpPr/>
              <p:nvPr/>
            </p:nvSpPr>
            <p:spPr>
              <a:xfrm>
                <a:off x="-489359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-482462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椭圆 169"/>
              <p:cNvSpPr/>
              <p:nvPr/>
            </p:nvSpPr>
            <p:spPr>
              <a:xfrm>
                <a:off x="-475565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-468669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椭圆 171"/>
              <p:cNvSpPr/>
              <p:nvPr/>
            </p:nvSpPr>
            <p:spPr>
              <a:xfrm>
                <a:off x="-461772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椭圆 172"/>
              <p:cNvSpPr/>
              <p:nvPr/>
            </p:nvSpPr>
            <p:spPr>
              <a:xfrm>
                <a:off x="-454876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椭圆 173"/>
              <p:cNvSpPr/>
              <p:nvPr/>
            </p:nvSpPr>
            <p:spPr>
              <a:xfrm>
                <a:off x="-447979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椭圆 174"/>
              <p:cNvSpPr/>
              <p:nvPr/>
            </p:nvSpPr>
            <p:spPr>
              <a:xfrm>
                <a:off x="-441082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-434186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椭圆 176"/>
              <p:cNvSpPr/>
              <p:nvPr/>
            </p:nvSpPr>
            <p:spPr>
              <a:xfrm>
                <a:off x="-427289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椭圆 177"/>
              <p:cNvSpPr/>
              <p:nvPr/>
            </p:nvSpPr>
            <p:spPr>
              <a:xfrm>
                <a:off x="-420392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椭圆 178"/>
              <p:cNvSpPr/>
              <p:nvPr/>
            </p:nvSpPr>
            <p:spPr>
              <a:xfrm>
                <a:off x="-413496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-406599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椭圆 180"/>
              <p:cNvSpPr/>
              <p:nvPr/>
            </p:nvSpPr>
            <p:spPr>
              <a:xfrm>
                <a:off x="-39970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椭圆 181"/>
              <p:cNvSpPr/>
              <p:nvPr/>
            </p:nvSpPr>
            <p:spPr>
              <a:xfrm>
                <a:off x="-385909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椭圆 182"/>
              <p:cNvSpPr/>
              <p:nvPr/>
            </p:nvSpPr>
            <p:spPr>
              <a:xfrm>
                <a:off x="-37901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椭圆 183"/>
              <p:cNvSpPr/>
              <p:nvPr/>
            </p:nvSpPr>
            <p:spPr>
              <a:xfrm>
                <a:off x="-372116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椭圆 184"/>
              <p:cNvSpPr/>
              <p:nvPr/>
            </p:nvSpPr>
            <p:spPr>
              <a:xfrm>
                <a:off x="-351426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椭圆 185"/>
              <p:cNvSpPr/>
              <p:nvPr/>
            </p:nvSpPr>
            <p:spPr>
              <a:xfrm>
                <a:off x="-344529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-337632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椭圆 187"/>
              <p:cNvSpPr/>
              <p:nvPr/>
            </p:nvSpPr>
            <p:spPr>
              <a:xfrm>
                <a:off x="-330736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椭圆 188"/>
              <p:cNvSpPr/>
              <p:nvPr/>
            </p:nvSpPr>
            <p:spPr>
              <a:xfrm>
                <a:off x="-530739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椭圆 189"/>
              <p:cNvSpPr/>
              <p:nvPr/>
            </p:nvSpPr>
            <p:spPr>
              <a:xfrm>
                <a:off x="-523842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椭圆 190"/>
              <p:cNvSpPr/>
              <p:nvPr/>
            </p:nvSpPr>
            <p:spPr>
              <a:xfrm>
                <a:off x="-516945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-510049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-503152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-496255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椭圆 194"/>
              <p:cNvSpPr/>
              <p:nvPr/>
            </p:nvSpPr>
            <p:spPr>
              <a:xfrm>
                <a:off x="-489359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椭圆 195"/>
              <p:cNvSpPr/>
              <p:nvPr/>
            </p:nvSpPr>
            <p:spPr>
              <a:xfrm>
                <a:off x="-482462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椭圆 196"/>
              <p:cNvSpPr/>
              <p:nvPr/>
            </p:nvSpPr>
            <p:spPr>
              <a:xfrm>
                <a:off x="-475565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椭圆 197"/>
              <p:cNvSpPr/>
              <p:nvPr/>
            </p:nvSpPr>
            <p:spPr>
              <a:xfrm>
                <a:off x="-468669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-461772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椭圆 199"/>
              <p:cNvSpPr/>
              <p:nvPr/>
            </p:nvSpPr>
            <p:spPr>
              <a:xfrm>
                <a:off x="-454876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椭圆 200"/>
              <p:cNvSpPr/>
              <p:nvPr/>
            </p:nvSpPr>
            <p:spPr>
              <a:xfrm>
                <a:off x="-447979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-441082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椭圆 202"/>
              <p:cNvSpPr/>
              <p:nvPr/>
            </p:nvSpPr>
            <p:spPr>
              <a:xfrm>
                <a:off x="-434186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-303149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椭圆 204"/>
              <p:cNvSpPr/>
              <p:nvPr/>
            </p:nvSpPr>
            <p:spPr>
              <a:xfrm>
                <a:off x="-296253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椭圆 205"/>
              <p:cNvSpPr/>
              <p:nvPr/>
            </p:nvSpPr>
            <p:spPr>
              <a:xfrm>
                <a:off x="-289356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-427289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椭圆 207"/>
              <p:cNvSpPr/>
              <p:nvPr/>
            </p:nvSpPr>
            <p:spPr>
              <a:xfrm>
                <a:off x="-420392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椭圆 208"/>
              <p:cNvSpPr/>
              <p:nvPr/>
            </p:nvSpPr>
            <p:spPr>
              <a:xfrm>
                <a:off x="-392806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椭圆 209"/>
              <p:cNvSpPr/>
              <p:nvPr/>
            </p:nvSpPr>
            <p:spPr>
              <a:xfrm>
                <a:off x="-385909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-372116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椭圆 211"/>
              <p:cNvSpPr/>
              <p:nvPr/>
            </p:nvSpPr>
            <p:spPr>
              <a:xfrm>
                <a:off x="-344529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-337632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椭圆 213"/>
              <p:cNvSpPr/>
              <p:nvPr/>
            </p:nvSpPr>
            <p:spPr>
              <a:xfrm>
                <a:off x="-530739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椭圆 214"/>
              <p:cNvSpPr/>
              <p:nvPr/>
            </p:nvSpPr>
            <p:spPr>
              <a:xfrm>
                <a:off x="-523842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椭圆 215"/>
              <p:cNvSpPr/>
              <p:nvPr/>
            </p:nvSpPr>
            <p:spPr>
              <a:xfrm>
                <a:off x="-516945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椭圆 216"/>
              <p:cNvSpPr/>
              <p:nvPr/>
            </p:nvSpPr>
            <p:spPr>
              <a:xfrm>
                <a:off x="-510049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椭圆 217"/>
              <p:cNvSpPr/>
              <p:nvPr/>
            </p:nvSpPr>
            <p:spPr>
              <a:xfrm>
                <a:off x="-503152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-496255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-489359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椭圆 220"/>
              <p:cNvSpPr/>
              <p:nvPr/>
            </p:nvSpPr>
            <p:spPr>
              <a:xfrm>
                <a:off x="-482462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椭圆 221"/>
              <p:cNvSpPr/>
              <p:nvPr/>
            </p:nvSpPr>
            <p:spPr>
              <a:xfrm>
                <a:off x="-475565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-468669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椭圆 223"/>
              <p:cNvSpPr/>
              <p:nvPr/>
            </p:nvSpPr>
            <p:spPr>
              <a:xfrm>
                <a:off x="-461772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-454876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椭圆 225"/>
              <p:cNvSpPr/>
              <p:nvPr/>
            </p:nvSpPr>
            <p:spPr>
              <a:xfrm>
                <a:off x="-447979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椭圆 226"/>
              <p:cNvSpPr/>
              <p:nvPr/>
            </p:nvSpPr>
            <p:spPr>
              <a:xfrm>
                <a:off x="-441082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-434186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椭圆 228"/>
              <p:cNvSpPr/>
              <p:nvPr/>
            </p:nvSpPr>
            <p:spPr>
              <a:xfrm>
                <a:off x="-427289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椭圆 229"/>
              <p:cNvSpPr/>
              <p:nvPr/>
            </p:nvSpPr>
            <p:spPr>
              <a:xfrm>
                <a:off x="-420392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-392806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-385909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椭圆 232"/>
              <p:cNvSpPr/>
              <p:nvPr/>
            </p:nvSpPr>
            <p:spPr>
              <a:xfrm>
                <a:off x="-379012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-372116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椭圆 234"/>
              <p:cNvSpPr/>
              <p:nvPr/>
            </p:nvSpPr>
            <p:spPr>
              <a:xfrm>
                <a:off x="-523842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椭圆 235"/>
              <p:cNvSpPr/>
              <p:nvPr/>
            </p:nvSpPr>
            <p:spPr>
              <a:xfrm>
                <a:off x="-516945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椭圆 236"/>
              <p:cNvSpPr/>
              <p:nvPr/>
            </p:nvSpPr>
            <p:spPr>
              <a:xfrm>
                <a:off x="-510049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椭圆 237"/>
              <p:cNvSpPr/>
              <p:nvPr/>
            </p:nvSpPr>
            <p:spPr>
              <a:xfrm>
                <a:off x="-489359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椭圆 238"/>
              <p:cNvSpPr/>
              <p:nvPr/>
            </p:nvSpPr>
            <p:spPr>
              <a:xfrm>
                <a:off x="-482462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椭圆 239"/>
              <p:cNvSpPr/>
              <p:nvPr/>
            </p:nvSpPr>
            <p:spPr>
              <a:xfrm>
                <a:off x="-475565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1" name="椭圆 240"/>
              <p:cNvSpPr/>
              <p:nvPr/>
            </p:nvSpPr>
            <p:spPr>
              <a:xfrm>
                <a:off x="-468669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2" name="椭圆 241"/>
              <p:cNvSpPr/>
              <p:nvPr/>
            </p:nvSpPr>
            <p:spPr>
              <a:xfrm>
                <a:off x="-461772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椭圆 242"/>
              <p:cNvSpPr/>
              <p:nvPr/>
            </p:nvSpPr>
            <p:spPr>
              <a:xfrm>
                <a:off x="-454876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椭圆 243"/>
              <p:cNvSpPr/>
              <p:nvPr/>
            </p:nvSpPr>
            <p:spPr>
              <a:xfrm>
                <a:off x="-447979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椭圆 244"/>
              <p:cNvSpPr/>
              <p:nvPr/>
            </p:nvSpPr>
            <p:spPr>
              <a:xfrm>
                <a:off x="-441082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椭圆 245"/>
              <p:cNvSpPr/>
              <p:nvPr/>
            </p:nvSpPr>
            <p:spPr>
              <a:xfrm>
                <a:off x="-434186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椭圆 246"/>
              <p:cNvSpPr/>
              <p:nvPr/>
            </p:nvSpPr>
            <p:spPr>
              <a:xfrm>
                <a:off x="-427289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椭圆 247"/>
              <p:cNvSpPr/>
              <p:nvPr/>
            </p:nvSpPr>
            <p:spPr>
              <a:xfrm>
                <a:off x="-420392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椭圆 248"/>
              <p:cNvSpPr/>
              <p:nvPr/>
            </p:nvSpPr>
            <p:spPr>
              <a:xfrm>
                <a:off x="-413496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椭圆 249"/>
              <p:cNvSpPr/>
              <p:nvPr/>
            </p:nvSpPr>
            <p:spPr>
              <a:xfrm>
                <a:off x="-406599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椭圆 250"/>
              <p:cNvSpPr/>
              <p:nvPr/>
            </p:nvSpPr>
            <p:spPr>
              <a:xfrm>
                <a:off x="-385909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椭圆 251"/>
              <p:cNvSpPr/>
              <p:nvPr/>
            </p:nvSpPr>
            <p:spPr>
              <a:xfrm>
                <a:off x="-379012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椭圆 252"/>
              <p:cNvSpPr/>
              <p:nvPr/>
            </p:nvSpPr>
            <p:spPr>
              <a:xfrm>
                <a:off x="-3721162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椭圆 253"/>
              <p:cNvSpPr/>
              <p:nvPr/>
            </p:nvSpPr>
            <p:spPr>
              <a:xfrm>
                <a:off x="-365219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-523842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椭圆 255"/>
              <p:cNvSpPr/>
              <p:nvPr/>
            </p:nvSpPr>
            <p:spPr>
              <a:xfrm>
                <a:off x="-482462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椭圆 256"/>
              <p:cNvSpPr/>
              <p:nvPr/>
            </p:nvSpPr>
            <p:spPr>
              <a:xfrm>
                <a:off x="-475565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椭圆 257"/>
              <p:cNvSpPr/>
              <p:nvPr/>
            </p:nvSpPr>
            <p:spPr>
              <a:xfrm>
                <a:off x="-468669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椭圆 258"/>
              <p:cNvSpPr/>
              <p:nvPr/>
            </p:nvSpPr>
            <p:spPr>
              <a:xfrm>
                <a:off x="-461772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椭圆 259"/>
              <p:cNvSpPr/>
              <p:nvPr/>
            </p:nvSpPr>
            <p:spPr>
              <a:xfrm>
                <a:off x="-454876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椭圆 260"/>
              <p:cNvSpPr/>
              <p:nvPr/>
            </p:nvSpPr>
            <p:spPr>
              <a:xfrm>
                <a:off x="-447979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-441082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椭圆 262"/>
              <p:cNvSpPr/>
              <p:nvPr/>
            </p:nvSpPr>
            <p:spPr>
              <a:xfrm>
                <a:off x="-434186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-427289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椭圆 264"/>
              <p:cNvSpPr/>
              <p:nvPr/>
            </p:nvSpPr>
            <p:spPr>
              <a:xfrm>
                <a:off x="-420392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椭圆 265"/>
              <p:cNvSpPr/>
              <p:nvPr/>
            </p:nvSpPr>
            <p:spPr>
              <a:xfrm>
                <a:off x="-413496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椭圆 266"/>
              <p:cNvSpPr/>
              <p:nvPr/>
            </p:nvSpPr>
            <p:spPr>
              <a:xfrm>
                <a:off x="-406599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椭圆 267"/>
              <p:cNvSpPr/>
              <p:nvPr/>
            </p:nvSpPr>
            <p:spPr>
              <a:xfrm>
                <a:off x="-399702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椭圆 268"/>
              <p:cNvSpPr/>
              <p:nvPr/>
            </p:nvSpPr>
            <p:spPr>
              <a:xfrm>
                <a:off x="-392806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椭圆 269"/>
              <p:cNvSpPr/>
              <p:nvPr/>
            </p:nvSpPr>
            <p:spPr>
              <a:xfrm>
                <a:off x="-385909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椭圆 270"/>
              <p:cNvSpPr/>
              <p:nvPr/>
            </p:nvSpPr>
            <p:spPr>
              <a:xfrm>
                <a:off x="-379012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椭圆 271"/>
              <p:cNvSpPr/>
              <p:nvPr/>
            </p:nvSpPr>
            <p:spPr>
              <a:xfrm>
                <a:off x="-372116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椭圆 272"/>
              <p:cNvSpPr/>
              <p:nvPr/>
            </p:nvSpPr>
            <p:spPr>
              <a:xfrm>
                <a:off x="-365219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椭圆 273"/>
              <p:cNvSpPr/>
              <p:nvPr/>
            </p:nvSpPr>
            <p:spPr>
              <a:xfrm>
                <a:off x="-358322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椭圆 274"/>
              <p:cNvSpPr/>
              <p:nvPr/>
            </p:nvSpPr>
            <p:spPr>
              <a:xfrm>
                <a:off x="-468669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椭圆 275"/>
              <p:cNvSpPr/>
              <p:nvPr/>
            </p:nvSpPr>
            <p:spPr>
              <a:xfrm>
                <a:off x="-461772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椭圆 276"/>
              <p:cNvSpPr/>
              <p:nvPr/>
            </p:nvSpPr>
            <p:spPr>
              <a:xfrm>
                <a:off x="-454876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椭圆 277"/>
              <p:cNvSpPr/>
              <p:nvPr/>
            </p:nvSpPr>
            <p:spPr>
              <a:xfrm>
                <a:off x="-447979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椭圆 278"/>
              <p:cNvSpPr/>
              <p:nvPr/>
            </p:nvSpPr>
            <p:spPr>
              <a:xfrm>
                <a:off x="-441082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0" name="椭圆 279"/>
              <p:cNvSpPr/>
              <p:nvPr/>
            </p:nvSpPr>
            <p:spPr>
              <a:xfrm>
                <a:off x="-434186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椭圆 280"/>
              <p:cNvSpPr/>
              <p:nvPr/>
            </p:nvSpPr>
            <p:spPr>
              <a:xfrm>
                <a:off x="-427289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椭圆 281"/>
              <p:cNvSpPr/>
              <p:nvPr/>
            </p:nvSpPr>
            <p:spPr>
              <a:xfrm>
                <a:off x="-420392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椭圆 282"/>
              <p:cNvSpPr/>
              <p:nvPr/>
            </p:nvSpPr>
            <p:spPr>
              <a:xfrm>
                <a:off x="-413496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椭圆 283"/>
              <p:cNvSpPr/>
              <p:nvPr/>
            </p:nvSpPr>
            <p:spPr>
              <a:xfrm>
                <a:off x="-406599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椭圆 284"/>
              <p:cNvSpPr/>
              <p:nvPr/>
            </p:nvSpPr>
            <p:spPr>
              <a:xfrm>
                <a:off x="-399702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椭圆 285"/>
              <p:cNvSpPr/>
              <p:nvPr/>
            </p:nvSpPr>
            <p:spPr>
              <a:xfrm>
                <a:off x="-392806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椭圆 286"/>
              <p:cNvSpPr/>
              <p:nvPr/>
            </p:nvSpPr>
            <p:spPr>
              <a:xfrm>
                <a:off x="-385909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椭圆 287"/>
              <p:cNvSpPr/>
              <p:nvPr/>
            </p:nvSpPr>
            <p:spPr>
              <a:xfrm>
                <a:off x="-379012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椭圆 288"/>
              <p:cNvSpPr/>
              <p:nvPr/>
            </p:nvSpPr>
            <p:spPr>
              <a:xfrm>
                <a:off x="-372116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椭圆 289"/>
              <p:cNvSpPr/>
              <p:nvPr/>
            </p:nvSpPr>
            <p:spPr>
              <a:xfrm>
                <a:off x="-358322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椭圆 290"/>
              <p:cNvSpPr/>
              <p:nvPr/>
            </p:nvSpPr>
            <p:spPr>
              <a:xfrm>
                <a:off x="-351426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椭圆 291"/>
              <p:cNvSpPr/>
              <p:nvPr/>
            </p:nvSpPr>
            <p:spPr>
              <a:xfrm>
                <a:off x="-468669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椭圆 292"/>
              <p:cNvSpPr/>
              <p:nvPr/>
            </p:nvSpPr>
            <p:spPr>
              <a:xfrm>
                <a:off x="-461772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椭圆 293"/>
              <p:cNvSpPr/>
              <p:nvPr/>
            </p:nvSpPr>
            <p:spPr>
              <a:xfrm>
                <a:off x="-454876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椭圆 294"/>
              <p:cNvSpPr/>
              <p:nvPr/>
            </p:nvSpPr>
            <p:spPr>
              <a:xfrm>
                <a:off x="-447979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椭圆 295"/>
              <p:cNvSpPr/>
              <p:nvPr/>
            </p:nvSpPr>
            <p:spPr>
              <a:xfrm>
                <a:off x="-441082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椭圆 296"/>
              <p:cNvSpPr/>
              <p:nvPr/>
            </p:nvSpPr>
            <p:spPr>
              <a:xfrm>
                <a:off x="-434186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椭圆 297"/>
              <p:cNvSpPr/>
              <p:nvPr/>
            </p:nvSpPr>
            <p:spPr>
              <a:xfrm>
                <a:off x="-427289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椭圆 298"/>
              <p:cNvSpPr/>
              <p:nvPr/>
            </p:nvSpPr>
            <p:spPr>
              <a:xfrm>
                <a:off x="-420392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椭圆 299"/>
              <p:cNvSpPr/>
              <p:nvPr/>
            </p:nvSpPr>
            <p:spPr>
              <a:xfrm>
                <a:off x="-413496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椭圆 300"/>
              <p:cNvSpPr/>
              <p:nvPr/>
            </p:nvSpPr>
            <p:spPr>
              <a:xfrm>
                <a:off x="-406599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-399702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椭圆 302"/>
              <p:cNvSpPr/>
              <p:nvPr/>
            </p:nvSpPr>
            <p:spPr>
              <a:xfrm>
                <a:off x="-392806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-385909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5" name="椭圆 304"/>
              <p:cNvSpPr/>
              <p:nvPr/>
            </p:nvSpPr>
            <p:spPr>
              <a:xfrm>
                <a:off x="-379012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6" name="椭圆 305"/>
              <p:cNvSpPr/>
              <p:nvPr/>
            </p:nvSpPr>
            <p:spPr>
              <a:xfrm>
                <a:off x="-372116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7" name="椭圆 306"/>
              <p:cNvSpPr/>
              <p:nvPr/>
            </p:nvSpPr>
            <p:spPr>
              <a:xfrm>
                <a:off x="-365219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8" name="椭圆 307"/>
              <p:cNvSpPr/>
              <p:nvPr/>
            </p:nvSpPr>
            <p:spPr>
              <a:xfrm>
                <a:off x="-461772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9" name="椭圆 308"/>
              <p:cNvSpPr/>
              <p:nvPr/>
            </p:nvSpPr>
            <p:spPr>
              <a:xfrm>
                <a:off x="-454876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0" name="椭圆 309"/>
              <p:cNvSpPr/>
              <p:nvPr/>
            </p:nvSpPr>
            <p:spPr>
              <a:xfrm>
                <a:off x="-447979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-441082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-434186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3" name="椭圆 312"/>
              <p:cNvSpPr/>
              <p:nvPr/>
            </p:nvSpPr>
            <p:spPr>
              <a:xfrm>
                <a:off x="-427289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4" name="椭圆 313"/>
              <p:cNvSpPr/>
              <p:nvPr/>
            </p:nvSpPr>
            <p:spPr>
              <a:xfrm>
                <a:off x="-420392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5" name="椭圆 314"/>
              <p:cNvSpPr/>
              <p:nvPr/>
            </p:nvSpPr>
            <p:spPr>
              <a:xfrm>
                <a:off x="-413496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6" name="椭圆 315"/>
              <p:cNvSpPr/>
              <p:nvPr/>
            </p:nvSpPr>
            <p:spPr>
              <a:xfrm>
                <a:off x="-406599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7" name="椭圆 316"/>
              <p:cNvSpPr/>
              <p:nvPr/>
            </p:nvSpPr>
            <p:spPr>
              <a:xfrm>
                <a:off x="-399702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8" name="椭圆 317"/>
              <p:cNvSpPr/>
              <p:nvPr/>
            </p:nvSpPr>
            <p:spPr>
              <a:xfrm>
                <a:off x="-392806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9" name="椭圆 318"/>
              <p:cNvSpPr/>
              <p:nvPr/>
            </p:nvSpPr>
            <p:spPr>
              <a:xfrm>
                <a:off x="-385909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0" name="椭圆 319"/>
              <p:cNvSpPr/>
              <p:nvPr/>
            </p:nvSpPr>
            <p:spPr>
              <a:xfrm>
                <a:off x="-379012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1" name="椭圆 320"/>
              <p:cNvSpPr/>
              <p:nvPr/>
            </p:nvSpPr>
            <p:spPr>
              <a:xfrm>
                <a:off x="-4617726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2" name="椭圆 321"/>
              <p:cNvSpPr/>
              <p:nvPr/>
            </p:nvSpPr>
            <p:spPr>
              <a:xfrm>
                <a:off x="-454876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3" name="椭圆 322"/>
              <p:cNvSpPr/>
              <p:nvPr/>
            </p:nvSpPr>
            <p:spPr>
              <a:xfrm>
                <a:off x="-4479793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4" name="椭圆 323"/>
              <p:cNvSpPr/>
              <p:nvPr/>
            </p:nvSpPr>
            <p:spPr>
              <a:xfrm>
                <a:off x="-441082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5" name="椭圆 324"/>
              <p:cNvSpPr/>
              <p:nvPr/>
            </p:nvSpPr>
            <p:spPr>
              <a:xfrm>
                <a:off x="-434186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6" name="椭圆 325"/>
              <p:cNvSpPr/>
              <p:nvPr/>
            </p:nvSpPr>
            <p:spPr>
              <a:xfrm>
                <a:off x="-427289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7" name="椭圆 326"/>
              <p:cNvSpPr/>
              <p:nvPr/>
            </p:nvSpPr>
            <p:spPr>
              <a:xfrm>
                <a:off x="-420392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8" name="椭圆 327"/>
              <p:cNvSpPr/>
              <p:nvPr/>
            </p:nvSpPr>
            <p:spPr>
              <a:xfrm>
                <a:off x="-413496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9" name="椭圆 328"/>
              <p:cNvSpPr/>
              <p:nvPr/>
            </p:nvSpPr>
            <p:spPr>
              <a:xfrm>
                <a:off x="-406599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0" name="椭圆 329"/>
              <p:cNvSpPr/>
              <p:nvPr/>
            </p:nvSpPr>
            <p:spPr>
              <a:xfrm>
                <a:off x="-3997028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1" name="椭圆 330"/>
              <p:cNvSpPr/>
              <p:nvPr/>
            </p:nvSpPr>
            <p:spPr>
              <a:xfrm>
                <a:off x="-392806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2" name="椭圆 331"/>
              <p:cNvSpPr/>
              <p:nvPr/>
            </p:nvSpPr>
            <p:spPr>
              <a:xfrm>
                <a:off x="-461772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3" name="椭圆 332"/>
              <p:cNvSpPr/>
              <p:nvPr/>
            </p:nvSpPr>
            <p:spPr>
              <a:xfrm>
                <a:off x="-454876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4" name="椭圆 333"/>
              <p:cNvSpPr/>
              <p:nvPr/>
            </p:nvSpPr>
            <p:spPr>
              <a:xfrm>
                <a:off x="-447979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5" name="椭圆 334"/>
              <p:cNvSpPr/>
              <p:nvPr/>
            </p:nvSpPr>
            <p:spPr>
              <a:xfrm>
                <a:off x="-441082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6" name="椭圆 335"/>
              <p:cNvSpPr/>
              <p:nvPr/>
            </p:nvSpPr>
            <p:spPr>
              <a:xfrm>
                <a:off x="-434186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7" name="椭圆 336"/>
              <p:cNvSpPr/>
              <p:nvPr/>
            </p:nvSpPr>
            <p:spPr>
              <a:xfrm>
                <a:off x="-427289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8" name="椭圆 337"/>
              <p:cNvSpPr/>
              <p:nvPr/>
            </p:nvSpPr>
            <p:spPr>
              <a:xfrm>
                <a:off x="-420392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9" name="椭圆 338"/>
              <p:cNvSpPr/>
              <p:nvPr/>
            </p:nvSpPr>
            <p:spPr>
              <a:xfrm>
                <a:off x="-413496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0" name="椭圆 339"/>
              <p:cNvSpPr/>
              <p:nvPr/>
            </p:nvSpPr>
            <p:spPr>
              <a:xfrm>
                <a:off x="-406599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1" name="椭圆 340"/>
              <p:cNvSpPr/>
              <p:nvPr/>
            </p:nvSpPr>
            <p:spPr>
              <a:xfrm>
                <a:off x="-399702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2" name="椭圆 341"/>
              <p:cNvSpPr/>
              <p:nvPr/>
            </p:nvSpPr>
            <p:spPr>
              <a:xfrm>
                <a:off x="-392806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3" name="椭圆 342"/>
              <p:cNvSpPr/>
              <p:nvPr/>
            </p:nvSpPr>
            <p:spPr>
              <a:xfrm>
                <a:off x="-454876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4" name="椭圆 343"/>
              <p:cNvSpPr/>
              <p:nvPr/>
            </p:nvSpPr>
            <p:spPr>
              <a:xfrm>
                <a:off x="-447979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5" name="椭圆 344"/>
              <p:cNvSpPr/>
              <p:nvPr/>
            </p:nvSpPr>
            <p:spPr>
              <a:xfrm>
                <a:off x="-441082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-434186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7" name="椭圆 346"/>
              <p:cNvSpPr/>
              <p:nvPr/>
            </p:nvSpPr>
            <p:spPr>
              <a:xfrm>
                <a:off x="-427289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-420392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9" name="椭圆 348"/>
              <p:cNvSpPr/>
              <p:nvPr/>
            </p:nvSpPr>
            <p:spPr>
              <a:xfrm>
                <a:off x="-413496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0" name="椭圆 349"/>
              <p:cNvSpPr/>
              <p:nvPr/>
            </p:nvSpPr>
            <p:spPr>
              <a:xfrm>
                <a:off x="-406599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1" name="椭圆 350"/>
              <p:cNvSpPr/>
              <p:nvPr/>
            </p:nvSpPr>
            <p:spPr>
              <a:xfrm>
                <a:off x="-399702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2" name="椭圆 351"/>
              <p:cNvSpPr/>
              <p:nvPr/>
            </p:nvSpPr>
            <p:spPr>
              <a:xfrm>
                <a:off x="-447979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3" name="椭圆 352"/>
              <p:cNvSpPr/>
              <p:nvPr/>
            </p:nvSpPr>
            <p:spPr>
              <a:xfrm>
                <a:off x="-441082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4" name="椭圆 353"/>
              <p:cNvSpPr/>
              <p:nvPr/>
            </p:nvSpPr>
            <p:spPr>
              <a:xfrm>
                <a:off x="-434186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5" name="椭圆 354"/>
              <p:cNvSpPr/>
              <p:nvPr/>
            </p:nvSpPr>
            <p:spPr>
              <a:xfrm>
                <a:off x="-4272894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6" name="椭圆 355"/>
              <p:cNvSpPr/>
              <p:nvPr/>
            </p:nvSpPr>
            <p:spPr>
              <a:xfrm>
                <a:off x="-399702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7" name="椭圆 356"/>
              <p:cNvSpPr/>
              <p:nvPr/>
            </p:nvSpPr>
            <p:spPr>
              <a:xfrm>
                <a:off x="-447979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8" name="椭圆 357"/>
              <p:cNvSpPr/>
              <p:nvPr/>
            </p:nvSpPr>
            <p:spPr>
              <a:xfrm>
                <a:off x="-4410827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9" name="椭圆 358"/>
              <p:cNvSpPr/>
              <p:nvPr/>
            </p:nvSpPr>
            <p:spPr>
              <a:xfrm>
                <a:off x="-434186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0" name="椭圆 359"/>
              <p:cNvSpPr/>
              <p:nvPr/>
            </p:nvSpPr>
            <p:spPr>
              <a:xfrm>
                <a:off x="-427289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1" name="椭圆 360"/>
              <p:cNvSpPr/>
              <p:nvPr/>
            </p:nvSpPr>
            <p:spPr>
              <a:xfrm>
                <a:off x="-399702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2" name="椭圆 361"/>
              <p:cNvSpPr/>
              <p:nvPr/>
            </p:nvSpPr>
            <p:spPr>
              <a:xfrm>
                <a:off x="-3928061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3" name="椭圆 362"/>
              <p:cNvSpPr/>
              <p:nvPr/>
            </p:nvSpPr>
            <p:spPr>
              <a:xfrm>
                <a:off x="-434186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4" name="椭圆 363"/>
              <p:cNvSpPr/>
              <p:nvPr/>
            </p:nvSpPr>
            <p:spPr>
              <a:xfrm>
                <a:off x="-4272894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5" name="椭圆 364"/>
              <p:cNvSpPr/>
              <p:nvPr/>
            </p:nvSpPr>
            <p:spPr>
              <a:xfrm>
                <a:off x="-4203927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6" name="椭圆 365"/>
              <p:cNvSpPr/>
              <p:nvPr/>
            </p:nvSpPr>
            <p:spPr>
              <a:xfrm>
                <a:off x="-4134961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7" name="椭圆 366"/>
              <p:cNvSpPr/>
              <p:nvPr/>
            </p:nvSpPr>
            <p:spPr>
              <a:xfrm>
                <a:off x="-385909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8" name="椭圆 367"/>
              <p:cNvSpPr/>
              <p:nvPr/>
            </p:nvSpPr>
            <p:spPr>
              <a:xfrm>
                <a:off x="-379012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9" name="椭圆 368"/>
              <p:cNvSpPr/>
              <p:nvPr/>
            </p:nvSpPr>
            <p:spPr>
              <a:xfrm>
                <a:off x="-4134961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0" name="椭圆 369"/>
              <p:cNvSpPr/>
              <p:nvPr/>
            </p:nvSpPr>
            <p:spPr>
              <a:xfrm>
                <a:off x="-4065994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1" name="椭圆 370"/>
              <p:cNvSpPr/>
              <p:nvPr/>
            </p:nvSpPr>
            <p:spPr>
              <a:xfrm>
                <a:off x="-399702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2" name="椭圆 371"/>
              <p:cNvSpPr/>
              <p:nvPr/>
            </p:nvSpPr>
            <p:spPr>
              <a:xfrm>
                <a:off x="-399702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3" name="椭圆 372"/>
              <p:cNvSpPr/>
              <p:nvPr/>
            </p:nvSpPr>
            <p:spPr>
              <a:xfrm>
                <a:off x="-3928061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4" name="椭圆 373"/>
              <p:cNvSpPr/>
              <p:nvPr/>
            </p:nvSpPr>
            <p:spPr>
              <a:xfrm>
                <a:off x="-385909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5" name="椭圆 374"/>
              <p:cNvSpPr/>
              <p:nvPr/>
            </p:nvSpPr>
            <p:spPr>
              <a:xfrm>
                <a:off x="-379012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6" name="椭圆 375"/>
              <p:cNvSpPr/>
              <p:nvPr/>
            </p:nvSpPr>
            <p:spPr>
              <a:xfrm>
                <a:off x="-372116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7" name="椭圆 376"/>
              <p:cNvSpPr/>
              <p:nvPr/>
            </p:nvSpPr>
            <p:spPr>
              <a:xfrm>
                <a:off x="-365219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8" name="椭圆 377"/>
              <p:cNvSpPr/>
              <p:nvPr/>
            </p:nvSpPr>
            <p:spPr>
              <a:xfrm>
                <a:off x="-385909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9" name="椭圆 378"/>
              <p:cNvSpPr/>
              <p:nvPr/>
            </p:nvSpPr>
            <p:spPr>
              <a:xfrm>
                <a:off x="-3790128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0" name="椭圆 379"/>
              <p:cNvSpPr/>
              <p:nvPr/>
            </p:nvSpPr>
            <p:spPr>
              <a:xfrm>
                <a:off x="-3721162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1" name="椭圆 380"/>
              <p:cNvSpPr/>
              <p:nvPr/>
            </p:nvSpPr>
            <p:spPr>
              <a:xfrm>
                <a:off x="-365219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2" name="椭圆 381"/>
              <p:cNvSpPr/>
              <p:nvPr/>
            </p:nvSpPr>
            <p:spPr>
              <a:xfrm>
                <a:off x="-358322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3" name="椭圆 382"/>
              <p:cNvSpPr/>
              <p:nvPr/>
            </p:nvSpPr>
            <p:spPr>
              <a:xfrm>
                <a:off x="-3928061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4" name="椭圆 383"/>
              <p:cNvSpPr/>
              <p:nvPr/>
            </p:nvSpPr>
            <p:spPr>
              <a:xfrm>
                <a:off x="-3859095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5" name="椭圆 384"/>
              <p:cNvSpPr/>
              <p:nvPr/>
            </p:nvSpPr>
            <p:spPr>
              <a:xfrm>
                <a:off x="-3790128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6" name="椭圆 385"/>
              <p:cNvSpPr/>
              <p:nvPr/>
            </p:nvSpPr>
            <p:spPr>
              <a:xfrm>
                <a:off x="-3721162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7" name="椭圆 386"/>
              <p:cNvSpPr/>
              <p:nvPr/>
            </p:nvSpPr>
            <p:spPr>
              <a:xfrm>
                <a:off x="-3652195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8" name="椭圆 387"/>
              <p:cNvSpPr/>
              <p:nvPr/>
            </p:nvSpPr>
            <p:spPr>
              <a:xfrm>
                <a:off x="-358322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" name="椭圆 388"/>
              <p:cNvSpPr/>
              <p:nvPr/>
            </p:nvSpPr>
            <p:spPr>
              <a:xfrm>
                <a:off x="-3514262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0" name="椭圆 389"/>
              <p:cNvSpPr/>
              <p:nvPr/>
            </p:nvSpPr>
            <p:spPr>
              <a:xfrm>
                <a:off x="-3928061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1" name="椭圆 390"/>
              <p:cNvSpPr/>
              <p:nvPr/>
            </p:nvSpPr>
            <p:spPr>
              <a:xfrm>
                <a:off x="-3859095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2" name="椭圆 391"/>
              <p:cNvSpPr/>
              <p:nvPr/>
            </p:nvSpPr>
            <p:spPr>
              <a:xfrm>
                <a:off x="-3790128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3" name="椭圆 392"/>
              <p:cNvSpPr/>
              <p:nvPr/>
            </p:nvSpPr>
            <p:spPr>
              <a:xfrm>
                <a:off x="-372116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4" name="椭圆 393"/>
              <p:cNvSpPr/>
              <p:nvPr/>
            </p:nvSpPr>
            <p:spPr>
              <a:xfrm>
                <a:off x="-3652195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5" name="椭圆 394"/>
              <p:cNvSpPr/>
              <p:nvPr/>
            </p:nvSpPr>
            <p:spPr>
              <a:xfrm>
                <a:off x="-358322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6" name="椭圆 395"/>
              <p:cNvSpPr/>
              <p:nvPr/>
            </p:nvSpPr>
            <p:spPr>
              <a:xfrm>
                <a:off x="-351426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7" name="椭圆 396"/>
              <p:cNvSpPr/>
              <p:nvPr/>
            </p:nvSpPr>
            <p:spPr>
              <a:xfrm>
                <a:off x="-3445296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8" name="椭圆 397"/>
              <p:cNvSpPr/>
              <p:nvPr/>
            </p:nvSpPr>
            <p:spPr>
              <a:xfrm>
                <a:off x="-337632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9" name="椭圆 398"/>
              <p:cNvSpPr/>
              <p:nvPr/>
            </p:nvSpPr>
            <p:spPr>
              <a:xfrm>
                <a:off x="-3307363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0" name="椭圆 399"/>
              <p:cNvSpPr/>
              <p:nvPr/>
            </p:nvSpPr>
            <p:spPr>
              <a:xfrm>
                <a:off x="-3928061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1" name="椭圆 400"/>
              <p:cNvSpPr/>
              <p:nvPr/>
            </p:nvSpPr>
            <p:spPr>
              <a:xfrm>
                <a:off x="-3859095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2" name="椭圆 401"/>
              <p:cNvSpPr/>
              <p:nvPr/>
            </p:nvSpPr>
            <p:spPr>
              <a:xfrm>
                <a:off x="-3790128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3" name="椭圆 402"/>
              <p:cNvSpPr/>
              <p:nvPr/>
            </p:nvSpPr>
            <p:spPr>
              <a:xfrm>
                <a:off x="-3721162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4" name="椭圆 403"/>
              <p:cNvSpPr/>
              <p:nvPr/>
            </p:nvSpPr>
            <p:spPr>
              <a:xfrm>
                <a:off x="-3652195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5" name="椭圆 404"/>
              <p:cNvSpPr/>
              <p:nvPr/>
            </p:nvSpPr>
            <p:spPr>
              <a:xfrm>
                <a:off x="-358322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6" name="椭圆 405"/>
              <p:cNvSpPr/>
              <p:nvPr/>
            </p:nvSpPr>
            <p:spPr>
              <a:xfrm>
                <a:off x="-3514262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7" name="椭圆 406"/>
              <p:cNvSpPr/>
              <p:nvPr/>
            </p:nvSpPr>
            <p:spPr>
              <a:xfrm>
                <a:off x="-344529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8" name="椭圆 407"/>
              <p:cNvSpPr/>
              <p:nvPr/>
            </p:nvSpPr>
            <p:spPr>
              <a:xfrm>
                <a:off x="-337632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9" name="椭圆 408"/>
              <p:cNvSpPr/>
              <p:nvPr/>
            </p:nvSpPr>
            <p:spPr>
              <a:xfrm>
                <a:off x="-3307363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0" name="椭圆 409"/>
              <p:cNvSpPr/>
              <p:nvPr/>
            </p:nvSpPr>
            <p:spPr>
              <a:xfrm>
                <a:off x="-323839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1" name="椭圆 410"/>
              <p:cNvSpPr/>
              <p:nvPr/>
            </p:nvSpPr>
            <p:spPr>
              <a:xfrm>
                <a:off x="-3859095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2" name="椭圆 411"/>
              <p:cNvSpPr/>
              <p:nvPr/>
            </p:nvSpPr>
            <p:spPr>
              <a:xfrm>
                <a:off x="-3790128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3" name="椭圆 412"/>
              <p:cNvSpPr/>
              <p:nvPr/>
            </p:nvSpPr>
            <p:spPr>
              <a:xfrm>
                <a:off x="-3721162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4" name="椭圆 413"/>
              <p:cNvSpPr/>
              <p:nvPr/>
            </p:nvSpPr>
            <p:spPr>
              <a:xfrm>
                <a:off x="-3652195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5" name="椭圆 414"/>
              <p:cNvSpPr/>
              <p:nvPr/>
            </p:nvSpPr>
            <p:spPr>
              <a:xfrm>
                <a:off x="-358322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6" name="椭圆 415"/>
              <p:cNvSpPr/>
              <p:nvPr/>
            </p:nvSpPr>
            <p:spPr>
              <a:xfrm>
                <a:off x="-3514262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7" name="椭圆 416"/>
              <p:cNvSpPr/>
              <p:nvPr/>
            </p:nvSpPr>
            <p:spPr>
              <a:xfrm>
                <a:off x="-3445296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8" name="椭圆 417"/>
              <p:cNvSpPr/>
              <p:nvPr/>
            </p:nvSpPr>
            <p:spPr>
              <a:xfrm>
                <a:off x="-337632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9" name="椭圆 418"/>
              <p:cNvSpPr/>
              <p:nvPr/>
            </p:nvSpPr>
            <p:spPr>
              <a:xfrm>
                <a:off x="-3307363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0" name="椭圆 419"/>
              <p:cNvSpPr/>
              <p:nvPr/>
            </p:nvSpPr>
            <p:spPr>
              <a:xfrm>
                <a:off x="-3790128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1" name="椭圆 420"/>
              <p:cNvSpPr/>
              <p:nvPr/>
            </p:nvSpPr>
            <p:spPr>
              <a:xfrm>
                <a:off x="-3721162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2" name="椭圆 421"/>
              <p:cNvSpPr/>
              <p:nvPr/>
            </p:nvSpPr>
            <p:spPr>
              <a:xfrm>
                <a:off x="-3652195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3" name="椭圆 422"/>
              <p:cNvSpPr/>
              <p:nvPr/>
            </p:nvSpPr>
            <p:spPr>
              <a:xfrm>
                <a:off x="-358322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4" name="椭圆 423"/>
              <p:cNvSpPr/>
              <p:nvPr/>
            </p:nvSpPr>
            <p:spPr>
              <a:xfrm>
                <a:off x="-3514262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5" name="椭圆 424"/>
              <p:cNvSpPr/>
              <p:nvPr/>
            </p:nvSpPr>
            <p:spPr>
              <a:xfrm>
                <a:off x="-3445296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6" name="椭圆 425"/>
              <p:cNvSpPr/>
              <p:nvPr/>
            </p:nvSpPr>
            <p:spPr>
              <a:xfrm>
                <a:off x="-337632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7" name="椭圆 426"/>
              <p:cNvSpPr/>
              <p:nvPr/>
            </p:nvSpPr>
            <p:spPr>
              <a:xfrm>
                <a:off x="-3307363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8" name="椭圆 427"/>
              <p:cNvSpPr/>
              <p:nvPr/>
            </p:nvSpPr>
            <p:spPr>
              <a:xfrm>
                <a:off x="-3790128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9" name="椭圆 428"/>
              <p:cNvSpPr/>
              <p:nvPr/>
            </p:nvSpPr>
            <p:spPr>
              <a:xfrm>
                <a:off x="-3721162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0" name="椭圆 429"/>
              <p:cNvSpPr/>
              <p:nvPr/>
            </p:nvSpPr>
            <p:spPr>
              <a:xfrm>
                <a:off x="-3652195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1" name="椭圆 430"/>
              <p:cNvSpPr/>
              <p:nvPr/>
            </p:nvSpPr>
            <p:spPr>
              <a:xfrm>
                <a:off x="-358322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2" name="椭圆 431"/>
              <p:cNvSpPr/>
              <p:nvPr/>
            </p:nvSpPr>
            <p:spPr>
              <a:xfrm>
                <a:off x="-3514262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3" name="椭圆 432"/>
              <p:cNvSpPr/>
              <p:nvPr/>
            </p:nvSpPr>
            <p:spPr>
              <a:xfrm>
                <a:off x="-3445296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4" name="椭圆 433"/>
              <p:cNvSpPr/>
              <p:nvPr/>
            </p:nvSpPr>
            <p:spPr>
              <a:xfrm>
                <a:off x="-337632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5" name="椭圆 434"/>
              <p:cNvSpPr/>
              <p:nvPr/>
            </p:nvSpPr>
            <p:spPr>
              <a:xfrm>
                <a:off x="-3790128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6" name="椭圆 435"/>
              <p:cNvSpPr/>
              <p:nvPr/>
            </p:nvSpPr>
            <p:spPr>
              <a:xfrm>
                <a:off x="-3721162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7" name="椭圆 436"/>
              <p:cNvSpPr/>
              <p:nvPr/>
            </p:nvSpPr>
            <p:spPr>
              <a:xfrm>
                <a:off x="-3652195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8" name="椭圆 437"/>
              <p:cNvSpPr/>
              <p:nvPr/>
            </p:nvSpPr>
            <p:spPr>
              <a:xfrm>
                <a:off x="-3583229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9" name="椭圆 438"/>
              <p:cNvSpPr/>
              <p:nvPr/>
            </p:nvSpPr>
            <p:spPr>
              <a:xfrm>
                <a:off x="-3514262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0" name="椭圆 439"/>
              <p:cNvSpPr/>
              <p:nvPr/>
            </p:nvSpPr>
            <p:spPr>
              <a:xfrm>
                <a:off x="-3445296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1" name="椭圆 440"/>
              <p:cNvSpPr/>
              <p:nvPr/>
            </p:nvSpPr>
            <p:spPr>
              <a:xfrm>
                <a:off x="-3790128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2" name="椭圆 441"/>
              <p:cNvSpPr/>
              <p:nvPr/>
            </p:nvSpPr>
            <p:spPr>
              <a:xfrm>
                <a:off x="-3721162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3" name="椭圆 442"/>
              <p:cNvSpPr/>
              <p:nvPr/>
            </p:nvSpPr>
            <p:spPr>
              <a:xfrm>
                <a:off x="-3652195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4" name="椭圆 443"/>
              <p:cNvSpPr/>
              <p:nvPr/>
            </p:nvSpPr>
            <p:spPr>
              <a:xfrm>
                <a:off x="-3583229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5" name="椭圆 444"/>
              <p:cNvSpPr/>
              <p:nvPr/>
            </p:nvSpPr>
            <p:spPr>
              <a:xfrm>
                <a:off x="-3514262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6" name="椭圆 445"/>
              <p:cNvSpPr/>
              <p:nvPr/>
            </p:nvSpPr>
            <p:spPr>
              <a:xfrm>
                <a:off x="-3790128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7" name="椭圆 446"/>
              <p:cNvSpPr/>
              <p:nvPr/>
            </p:nvSpPr>
            <p:spPr>
              <a:xfrm>
                <a:off x="-3721162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8" name="椭圆 447"/>
              <p:cNvSpPr/>
              <p:nvPr/>
            </p:nvSpPr>
            <p:spPr>
              <a:xfrm>
                <a:off x="-3652195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9" name="椭圆 448"/>
              <p:cNvSpPr/>
              <p:nvPr/>
            </p:nvSpPr>
            <p:spPr>
              <a:xfrm>
                <a:off x="-3583229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0" name="椭圆 449"/>
              <p:cNvSpPr/>
              <p:nvPr/>
            </p:nvSpPr>
            <p:spPr>
              <a:xfrm>
                <a:off x="-3514262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1" name="椭圆 450"/>
              <p:cNvSpPr/>
              <p:nvPr/>
            </p:nvSpPr>
            <p:spPr>
              <a:xfrm>
                <a:off x="-3790128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2" name="椭圆 451"/>
              <p:cNvSpPr/>
              <p:nvPr/>
            </p:nvSpPr>
            <p:spPr>
              <a:xfrm>
                <a:off x="-3721162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3" name="椭圆 452"/>
              <p:cNvSpPr/>
              <p:nvPr/>
            </p:nvSpPr>
            <p:spPr>
              <a:xfrm>
                <a:off x="-3652195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4" name="椭圆 453"/>
              <p:cNvSpPr/>
              <p:nvPr/>
            </p:nvSpPr>
            <p:spPr>
              <a:xfrm>
                <a:off x="-3583229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5" name="椭圆 454"/>
              <p:cNvSpPr/>
              <p:nvPr/>
            </p:nvSpPr>
            <p:spPr>
              <a:xfrm>
                <a:off x="-3790128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6" name="椭圆 455"/>
              <p:cNvSpPr/>
              <p:nvPr/>
            </p:nvSpPr>
            <p:spPr>
              <a:xfrm>
                <a:off x="-3721162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7" name="椭圆 456"/>
              <p:cNvSpPr/>
              <p:nvPr/>
            </p:nvSpPr>
            <p:spPr>
              <a:xfrm>
                <a:off x="-3790128" y="592141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8" name="椭圆 457"/>
              <p:cNvSpPr/>
              <p:nvPr/>
            </p:nvSpPr>
            <p:spPr>
              <a:xfrm>
                <a:off x="-3721162" y="592141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9" name="椭圆 458"/>
              <p:cNvSpPr/>
              <p:nvPr/>
            </p:nvSpPr>
            <p:spPr>
              <a:xfrm>
                <a:off x="-3859095" y="599459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0" name="椭圆 459"/>
              <p:cNvSpPr/>
              <p:nvPr/>
            </p:nvSpPr>
            <p:spPr>
              <a:xfrm>
                <a:off x="-3790128" y="599459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1" name="椭圆 460"/>
              <p:cNvSpPr/>
              <p:nvPr/>
            </p:nvSpPr>
            <p:spPr>
              <a:xfrm>
                <a:off x="-3859095" y="606777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2" name="椭圆 461"/>
              <p:cNvSpPr/>
              <p:nvPr/>
            </p:nvSpPr>
            <p:spPr>
              <a:xfrm>
                <a:off x="-3790128" y="606777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3" name="椭圆 462"/>
              <p:cNvSpPr/>
              <p:nvPr/>
            </p:nvSpPr>
            <p:spPr>
              <a:xfrm>
                <a:off x="-3790128" y="614095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4" name="椭圆 463"/>
              <p:cNvSpPr/>
              <p:nvPr/>
            </p:nvSpPr>
            <p:spPr>
              <a:xfrm>
                <a:off x="-3721162" y="614095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20" name="矩形 1219"/>
          <p:cNvSpPr/>
          <p:nvPr userDrawn="1"/>
        </p:nvSpPr>
        <p:spPr>
          <a:xfrm>
            <a:off x="5676900" y="6583680"/>
            <a:ext cx="8382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fld id="{013BAAAD-3D49-4303-AA41-ABBD93E0F389}" type="slidenum"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9" name="图片 12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Footer Placeholder 6"/>
          <p:cNvSpPr txBox="1"/>
          <p:nvPr userDrawn="1"/>
        </p:nvSpPr>
        <p:spPr bwMode="auto">
          <a:xfrm>
            <a:off x="-1" y="6559550"/>
            <a:ext cx="5327596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5000"/>
              </a:lnSpc>
              <a:spcBef>
                <a:spcPct val="15000"/>
              </a:spcBef>
              <a:buClr>
                <a:srgbClr val="747273"/>
              </a:buClr>
              <a:defRPr/>
            </a:pPr>
            <a:r>
              <a:rPr lang="en-US" altLang="zh-CN" sz="10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© 2014 </a:t>
            </a:r>
            <a:r>
              <a:rPr lang="zh-CN" altLang="en-US" sz="9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天马微电子股份有限公司</a:t>
            </a:r>
            <a:r>
              <a:rPr lang="en-US" altLang="zh-CN" sz="10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All rights reserved </a:t>
            </a:r>
            <a:endParaRPr lang="en-US" altLang="zh-CN" sz="1000" dirty="0" smtClean="0">
              <a:solidFill>
                <a:srgbClr val="8A8A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ooter Placeholder 6"/>
          <p:cNvSpPr txBox="1"/>
          <p:nvPr userDrawn="1"/>
        </p:nvSpPr>
        <p:spPr bwMode="auto">
          <a:xfrm>
            <a:off x="10507133" y="6559550"/>
            <a:ext cx="168486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85000"/>
              </a:lnSpc>
              <a:spcBef>
                <a:spcPct val="15000"/>
              </a:spcBef>
              <a:buClr>
                <a:srgbClr val="747273"/>
              </a:buClr>
              <a:defRPr/>
            </a:pPr>
            <a:r>
              <a:rPr lang="en-US" altLang="zh-CN" sz="1000" dirty="0" smtClean="0">
                <a:solidFill>
                  <a:srgbClr val="8A8A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www.tianma.com</a:t>
            </a:r>
            <a:endParaRPr lang="en-US" altLang="zh-CN" sz="1000" dirty="0" smtClean="0">
              <a:solidFill>
                <a:srgbClr val="8A8A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>
            <a:hlinkClick r:id="" action="ppaction://noaction"/>
          </p:cNvPr>
          <p:cNvSpPr/>
          <p:nvPr userDrawn="1"/>
        </p:nvSpPr>
        <p:spPr>
          <a:xfrm>
            <a:off x="7909058" y="354013"/>
            <a:ext cx="943041" cy="309550"/>
          </a:xfrm>
          <a:prstGeom prst="round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8000" rIns="72000" anchorCtr="1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天马概况</a:t>
            </a:r>
            <a:endParaRPr lang="zh-CN" altLang="en-US" sz="14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>
            <a:hlinkClick r:id="rId3" action="ppaction://hlinksldjump"/>
          </p:cNvPr>
          <p:cNvSpPr/>
          <p:nvPr userDrawn="1"/>
        </p:nvSpPr>
        <p:spPr>
          <a:xfrm>
            <a:off x="9307520" y="354013"/>
            <a:ext cx="1246273" cy="309550"/>
          </a:xfrm>
          <a:prstGeom prst="round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8000" rIns="72000" anchorCtr="1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天马人才培养</a:t>
            </a:r>
            <a:endParaRPr lang="zh-CN" altLang="en-US" sz="14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>
            <a:hlinkClick r:id="" action="ppaction://noaction"/>
          </p:cNvPr>
          <p:cNvSpPr/>
          <p:nvPr userDrawn="1"/>
        </p:nvSpPr>
        <p:spPr>
          <a:xfrm>
            <a:off x="11000142" y="354013"/>
            <a:ext cx="888606" cy="309550"/>
          </a:xfrm>
          <a:prstGeom prst="roundRect">
            <a:avLst/>
          </a:prstGeom>
          <a:solidFill>
            <a:srgbClr val="006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8000" rIns="72000" anchorCtr="1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加入天马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624630"/>
            <a:ext cx="12192000" cy="212725"/>
          </a:xfrm>
          <a:prstGeom prst="rect">
            <a:avLst/>
          </a:prstGeom>
          <a:solidFill>
            <a:srgbClr val="006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微软雅黑" panose="020B0503020204020204" pitchFamily="34" charset="-122"/>
              <a:ea typeface="文鼎CS中等线" pitchFamily="49" charset="-122"/>
            </a:endParaRPr>
          </a:p>
        </p:txBody>
      </p:sp>
      <p:sp>
        <p:nvSpPr>
          <p:cNvPr id="9" name="圆角矩形 8"/>
          <p:cNvSpPr/>
          <p:nvPr userDrawn="1"/>
        </p:nvSpPr>
        <p:spPr>
          <a:xfrm>
            <a:off x="179918" y="240957"/>
            <a:ext cx="1999897" cy="494056"/>
          </a:xfrm>
          <a:prstGeom prst="roundRect">
            <a:avLst>
              <a:gd name="adj" fmla="val 533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68" y="460681"/>
            <a:ext cx="1759195" cy="232131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2170438" y="1404707"/>
            <a:ext cx="7851125" cy="2911279"/>
            <a:chOff x="1602236" y="213814"/>
            <a:chExt cx="5888344" cy="2911279"/>
          </a:xfrm>
          <a:solidFill>
            <a:schemeClr val="bg1">
              <a:lumMod val="95000"/>
            </a:schemeClr>
          </a:solidFill>
        </p:grpSpPr>
        <p:grpSp>
          <p:nvGrpSpPr>
            <p:cNvPr id="12" name="组合 11"/>
            <p:cNvGrpSpPr/>
            <p:nvPr/>
          </p:nvGrpSpPr>
          <p:grpSpPr>
            <a:xfrm>
              <a:off x="1602236" y="286994"/>
              <a:ext cx="3367697" cy="2618560"/>
              <a:chOff x="-2893564" y="3360129"/>
              <a:chExt cx="3367697" cy="2618560"/>
            </a:xfrm>
            <a:grpFill/>
          </p:grpSpPr>
          <p:sp>
            <p:nvSpPr>
              <p:cNvPr id="465" name="椭圆 464"/>
              <p:cNvSpPr/>
              <p:nvPr/>
            </p:nvSpPr>
            <p:spPr>
              <a:xfrm>
                <a:off x="-185906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6" name="椭圆 465"/>
              <p:cNvSpPr/>
              <p:nvPr/>
            </p:nvSpPr>
            <p:spPr>
              <a:xfrm>
                <a:off x="-165216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7" name="椭圆 466"/>
              <p:cNvSpPr/>
              <p:nvPr/>
            </p:nvSpPr>
            <p:spPr>
              <a:xfrm>
                <a:off x="-1169402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8" name="椭圆 467"/>
              <p:cNvSpPr/>
              <p:nvPr/>
            </p:nvSpPr>
            <p:spPr>
              <a:xfrm>
                <a:off x="-1100435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9" name="椭圆 468"/>
              <p:cNvSpPr/>
              <p:nvPr/>
            </p:nvSpPr>
            <p:spPr>
              <a:xfrm>
                <a:off x="-110043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0" name="椭圆 469"/>
              <p:cNvSpPr/>
              <p:nvPr/>
            </p:nvSpPr>
            <p:spPr>
              <a:xfrm>
                <a:off x="-103146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1" name="椭圆 470"/>
              <p:cNvSpPr/>
              <p:nvPr/>
            </p:nvSpPr>
            <p:spPr>
              <a:xfrm>
                <a:off x="-247976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2" name="椭圆 471"/>
              <p:cNvSpPr/>
              <p:nvPr/>
            </p:nvSpPr>
            <p:spPr>
              <a:xfrm>
                <a:off x="-241079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3" name="椭圆 472"/>
              <p:cNvSpPr/>
              <p:nvPr/>
            </p:nvSpPr>
            <p:spPr>
              <a:xfrm>
                <a:off x="-2341832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4" name="椭圆 473"/>
              <p:cNvSpPr/>
              <p:nvPr/>
            </p:nvSpPr>
            <p:spPr>
              <a:xfrm>
                <a:off x="-2272866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5" name="椭圆 474"/>
              <p:cNvSpPr/>
              <p:nvPr/>
            </p:nvSpPr>
            <p:spPr>
              <a:xfrm>
                <a:off x="-1583201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6" name="椭圆 475"/>
              <p:cNvSpPr/>
              <p:nvPr/>
            </p:nvSpPr>
            <p:spPr>
              <a:xfrm>
                <a:off x="-103146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7" name="椭圆 476"/>
              <p:cNvSpPr/>
              <p:nvPr/>
            </p:nvSpPr>
            <p:spPr>
              <a:xfrm>
                <a:off x="-241079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8" name="椭圆 477"/>
              <p:cNvSpPr/>
              <p:nvPr/>
            </p:nvSpPr>
            <p:spPr>
              <a:xfrm>
                <a:off x="-227286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9" name="椭圆 478"/>
              <p:cNvSpPr/>
              <p:nvPr/>
            </p:nvSpPr>
            <p:spPr>
              <a:xfrm>
                <a:off x="-962502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0" name="椭圆 479"/>
              <p:cNvSpPr/>
              <p:nvPr/>
            </p:nvSpPr>
            <p:spPr>
              <a:xfrm>
                <a:off x="-172113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1" name="椭圆 480"/>
              <p:cNvSpPr/>
              <p:nvPr/>
            </p:nvSpPr>
            <p:spPr>
              <a:xfrm>
                <a:off x="-165216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2" name="椭圆 481"/>
              <p:cNvSpPr/>
              <p:nvPr/>
            </p:nvSpPr>
            <p:spPr>
              <a:xfrm>
                <a:off x="-1238368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3" name="椭圆 482"/>
              <p:cNvSpPr/>
              <p:nvPr/>
            </p:nvSpPr>
            <p:spPr>
              <a:xfrm>
                <a:off x="-1169402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4" name="椭圆 483"/>
              <p:cNvSpPr/>
              <p:nvPr/>
            </p:nvSpPr>
            <p:spPr>
              <a:xfrm>
                <a:off x="-1100435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5" name="椭圆 484"/>
              <p:cNvSpPr/>
              <p:nvPr/>
            </p:nvSpPr>
            <p:spPr>
              <a:xfrm>
                <a:off x="-1031469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6" name="椭圆 485"/>
              <p:cNvSpPr/>
              <p:nvPr/>
            </p:nvSpPr>
            <p:spPr>
              <a:xfrm>
                <a:off x="-410771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7" name="椭圆 486"/>
              <p:cNvSpPr/>
              <p:nvPr/>
            </p:nvSpPr>
            <p:spPr>
              <a:xfrm>
                <a:off x="-34180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8" name="椭圆 487"/>
              <p:cNvSpPr/>
              <p:nvPr/>
            </p:nvSpPr>
            <p:spPr>
              <a:xfrm>
                <a:off x="-272838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9" name="椭圆 488"/>
              <p:cNvSpPr/>
              <p:nvPr/>
            </p:nvSpPr>
            <p:spPr>
              <a:xfrm>
                <a:off x="-962502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0" name="椭圆 489"/>
              <p:cNvSpPr/>
              <p:nvPr/>
            </p:nvSpPr>
            <p:spPr>
              <a:xfrm>
                <a:off x="-89353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1" name="椭圆 490"/>
              <p:cNvSpPr/>
              <p:nvPr/>
            </p:nvSpPr>
            <p:spPr>
              <a:xfrm>
                <a:off x="-179010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2" name="椭圆 491"/>
              <p:cNvSpPr/>
              <p:nvPr/>
            </p:nvSpPr>
            <p:spPr>
              <a:xfrm>
                <a:off x="-151423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3" name="椭圆 492"/>
              <p:cNvSpPr/>
              <p:nvPr/>
            </p:nvSpPr>
            <p:spPr>
              <a:xfrm>
                <a:off x="-144526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4" name="椭圆 493"/>
              <p:cNvSpPr/>
              <p:nvPr/>
            </p:nvSpPr>
            <p:spPr>
              <a:xfrm>
                <a:off x="-1376301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5" name="椭圆 494"/>
              <p:cNvSpPr/>
              <p:nvPr/>
            </p:nvSpPr>
            <p:spPr>
              <a:xfrm>
                <a:off x="-1307335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6" name="椭圆 495"/>
              <p:cNvSpPr/>
              <p:nvPr/>
            </p:nvSpPr>
            <p:spPr>
              <a:xfrm>
                <a:off x="-123836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7" name="椭圆 496"/>
              <p:cNvSpPr/>
              <p:nvPr/>
            </p:nvSpPr>
            <p:spPr>
              <a:xfrm>
                <a:off x="-1169402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8" name="椭圆 497"/>
              <p:cNvSpPr/>
              <p:nvPr/>
            </p:nvSpPr>
            <p:spPr>
              <a:xfrm>
                <a:off x="-1100435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9" name="椭圆 498"/>
              <p:cNvSpPr/>
              <p:nvPr/>
            </p:nvSpPr>
            <p:spPr>
              <a:xfrm>
                <a:off x="-1031469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0" name="椭圆 499"/>
              <p:cNvSpPr/>
              <p:nvPr/>
            </p:nvSpPr>
            <p:spPr>
              <a:xfrm>
                <a:off x="-61767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1" name="椭圆 500"/>
              <p:cNvSpPr/>
              <p:nvPr/>
            </p:nvSpPr>
            <p:spPr>
              <a:xfrm>
                <a:off x="-34180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2" name="椭圆 501"/>
              <p:cNvSpPr/>
              <p:nvPr/>
            </p:nvSpPr>
            <p:spPr>
              <a:xfrm>
                <a:off x="-27283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3" name="椭圆 502"/>
              <p:cNvSpPr/>
              <p:nvPr/>
            </p:nvSpPr>
            <p:spPr>
              <a:xfrm>
                <a:off x="-962502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4" name="椭圆 503"/>
              <p:cNvSpPr/>
              <p:nvPr/>
            </p:nvSpPr>
            <p:spPr>
              <a:xfrm>
                <a:off x="-89353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5" name="椭圆 504"/>
              <p:cNvSpPr/>
              <p:nvPr/>
            </p:nvSpPr>
            <p:spPr>
              <a:xfrm>
                <a:off x="-82457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6" name="椭圆 505"/>
              <p:cNvSpPr/>
              <p:nvPr/>
            </p:nvSpPr>
            <p:spPr>
              <a:xfrm>
                <a:off x="-75560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7" name="椭圆 506"/>
              <p:cNvSpPr/>
              <p:nvPr/>
            </p:nvSpPr>
            <p:spPr>
              <a:xfrm>
                <a:off x="-68663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8" name="椭圆 507"/>
              <p:cNvSpPr/>
              <p:nvPr/>
            </p:nvSpPr>
            <p:spPr>
              <a:xfrm>
                <a:off x="-165216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9" name="椭圆 508"/>
              <p:cNvSpPr/>
              <p:nvPr/>
            </p:nvSpPr>
            <p:spPr>
              <a:xfrm>
                <a:off x="-158320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0" name="椭圆 509"/>
              <p:cNvSpPr/>
              <p:nvPr/>
            </p:nvSpPr>
            <p:spPr>
              <a:xfrm>
                <a:off x="-151423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1" name="椭圆 510"/>
              <p:cNvSpPr/>
              <p:nvPr/>
            </p:nvSpPr>
            <p:spPr>
              <a:xfrm>
                <a:off x="-144526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2" name="椭圆 511"/>
              <p:cNvSpPr/>
              <p:nvPr/>
            </p:nvSpPr>
            <p:spPr>
              <a:xfrm>
                <a:off x="-137630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" name="椭圆 512"/>
              <p:cNvSpPr/>
              <p:nvPr/>
            </p:nvSpPr>
            <p:spPr>
              <a:xfrm>
                <a:off x="-130733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" name="椭圆 513"/>
              <p:cNvSpPr/>
              <p:nvPr/>
            </p:nvSpPr>
            <p:spPr>
              <a:xfrm>
                <a:off x="-123836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" name="椭圆 514"/>
              <p:cNvSpPr/>
              <p:nvPr/>
            </p:nvSpPr>
            <p:spPr>
              <a:xfrm>
                <a:off x="-116940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6" name="椭圆 515"/>
              <p:cNvSpPr/>
              <p:nvPr/>
            </p:nvSpPr>
            <p:spPr>
              <a:xfrm>
                <a:off x="-110043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7" name="椭圆 516"/>
              <p:cNvSpPr/>
              <p:nvPr/>
            </p:nvSpPr>
            <p:spPr>
              <a:xfrm>
                <a:off x="-103146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8" name="椭圆 517"/>
              <p:cNvSpPr/>
              <p:nvPr/>
            </p:nvSpPr>
            <p:spPr>
              <a:xfrm>
                <a:off x="-227286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9" name="椭圆 518"/>
              <p:cNvSpPr/>
              <p:nvPr/>
            </p:nvSpPr>
            <p:spPr>
              <a:xfrm>
                <a:off x="-220389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0" name="椭圆 519"/>
              <p:cNvSpPr/>
              <p:nvPr/>
            </p:nvSpPr>
            <p:spPr>
              <a:xfrm>
                <a:off x="-213493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1" name="椭圆 520"/>
              <p:cNvSpPr/>
              <p:nvPr/>
            </p:nvSpPr>
            <p:spPr>
              <a:xfrm>
                <a:off x="-61767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2" name="椭圆 521"/>
              <p:cNvSpPr/>
              <p:nvPr/>
            </p:nvSpPr>
            <p:spPr>
              <a:xfrm>
                <a:off x="-54870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3" name="椭圆 522"/>
              <p:cNvSpPr/>
              <p:nvPr/>
            </p:nvSpPr>
            <p:spPr>
              <a:xfrm>
                <a:off x="-47973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4" name="椭圆 523"/>
              <p:cNvSpPr/>
              <p:nvPr/>
            </p:nvSpPr>
            <p:spPr>
              <a:xfrm>
                <a:off x="-41077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5" name="椭圆 524"/>
              <p:cNvSpPr/>
              <p:nvPr/>
            </p:nvSpPr>
            <p:spPr>
              <a:xfrm>
                <a:off x="-34180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6" name="椭圆 525"/>
              <p:cNvSpPr/>
              <p:nvPr/>
            </p:nvSpPr>
            <p:spPr>
              <a:xfrm>
                <a:off x="-27283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7" name="椭圆 526"/>
              <p:cNvSpPr/>
              <p:nvPr/>
            </p:nvSpPr>
            <p:spPr>
              <a:xfrm>
                <a:off x="-20387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8" name="椭圆 527"/>
              <p:cNvSpPr/>
              <p:nvPr/>
            </p:nvSpPr>
            <p:spPr>
              <a:xfrm>
                <a:off x="-13490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9" name="椭圆 528"/>
              <p:cNvSpPr/>
              <p:nvPr/>
            </p:nvSpPr>
            <p:spPr>
              <a:xfrm>
                <a:off x="-96250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0" name="椭圆 529"/>
              <p:cNvSpPr/>
              <p:nvPr/>
            </p:nvSpPr>
            <p:spPr>
              <a:xfrm>
                <a:off x="-89353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1" name="椭圆 530"/>
              <p:cNvSpPr/>
              <p:nvPr/>
            </p:nvSpPr>
            <p:spPr>
              <a:xfrm>
                <a:off x="-82457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2" name="椭圆 531"/>
              <p:cNvSpPr/>
              <p:nvPr/>
            </p:nvSpPr>
            <p:spPr>
              <a:xfrm>
                <a:off x="-75560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3" name="椭圆 532"/>
              <p:cNvSpPr/>
              <p:nvPr/>
            </p:nvSpPr>
            <p:spPr>
              <a:xfrm>
                <a:off x="-68663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4" name="椭圆 533"/>
              <p:cNvSpPr/>
              <p:nvPr/>
            </p:nvSpPr>
            <p:spPr>
              <a:xfrm>
                <a:off x="-206596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5" name="椭圆 534"/>
              <p:cNvSpPr/>
              <p:nvPr/>
            </p:nvSpPr>
            <p:spPr>
              <a:xfrm>
                <a:off x="-199700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6" name="椭圆 535"/>
              <p:cNvSpPr/>
              <p:nvPr/>
            </p:nvSpPr>
            <p:spPr>
              <a:xfrm>
                <a:off x="-192803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7" name="椭圆 536"/>
              <p:cNvSpPr/>
              <p:nvPr/>
            </p:nvSpPr>
            <p:spPr>
              <a:xfrm>
                <a:off x="-185906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8" name="椭圆 537"/>
              <p:cNvSpPr/>
              <p:nvPr/>
            </p:nvSpPr>
            <p:spPr>
              <a:xfrm>
                <a:off x="-179010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9" name="椭圆 538"/>
              <p:cNvSpPr/>
              <p:nvPr/>
            </p:nvSpPr>
            <p:spPr>
              <a:xfrm>
                <a:off x="-172113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0" name="椭圆 539"/>
              <p:cNvSpPr/>
              <p:nvPr/>
            </p:nvSpPr>
            <p:spPr>
              <a:xfrm>
                <a:off x="-165216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1" name="椭圆 540"/>
              <p:cNvSpPr/>
              <p:nvPr/>
            </p:nvSpPr>
            <p:spPr>
              <a:xfrm>
                <a:off x="-158320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2" name="椭圆 541"/>
              <p:cNvSpPr/>
              <p:nvPr/>
            </p:nvSpPr>
            <p:spPr>
              <a:xfrm>
                <a:off x="-151423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3" name="椭圆 542"/>
              <p:cNvSpPr/>
              <p:nvPr/>
            </p:nvSpPr>
            <p:spPr>
              <a:xfrm>
                <a:off x="-144526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4" name="椭圆 543"/>
              <p:cNvSpPr/>
              <p:nvPr/>
            </p:nvSpPr>
            <p:spPr>
              <a:xfrm>
                <a:off x="-137630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5" name="椭圆 544"/>
              <p:cNvSpPr/>
              <p:nvPr/>
            </p:nvSpPr>
            <p:spPr>
              <a:xfrm>
                <a:off x="-130733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6" name="椭圆 545"/>
              <p:cNvSpPr/>
              <p:nvPr/>
            </p:nvSpPr>
            <p:spPr>
              <a:xfrm>
                <a:off x="-123836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7" name="椭圆 546"/>
              <p:cNvSpPr/>
              <p:nvPr/>
            </p:nvSpPr>
            <p:spPr>
              <a:xfrm>
                <a:off x="-116940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8" name="椭圆 547"/>
              <p:cNvSpPr/>
              <p:nvPr/>
            </p:nvSpPr>
            <p:spPr>
              <a:xfrm>
                <a:off x="-110043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9" name="椭圆 548"/>
              <p:cNvSpPr/>
              <p:nvPr/>
            </p:nvSpPr>
            <p:spPr>
              <a:xfrm>
                <a:off x="-103146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0" name="椭圆 549"/>
              <p:cNvSpPr/>
              <p:nvPr/>
            </p:nvSpPr>
            <p:spPr>
              <a:xfrm>
                <a:off x="-241079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1" name="椭圆 550"/>
              <p:cNvSpPr/>
              <p:nvPr/>
            </p:nvSpPr>
            <p:spPr>
              <a:xfrm>
                <a:off x="-234183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2" name="椭圆 551"/>
              <p:cNvSpPr/>
              <p:nvPr/>
            </p:nvSpPr>
            <p:spPr>
              <a:xfrm>
                <a:off x="-227286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3" name="椭圆 552"/>
              <p:cNvSpPr/>
              <p:nvPr/>
            </p:nvSpPr>
            <p:spPr>
              <a:xfrm>
                <a:off x="-220389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4" name="椭圆 553"/>
              <p:cNvSpPr/>
              <p:nvPr/>
            </p:nvSpPr>
            <p:spPr>
              <a:xfrm>
                <a:off x="-213493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5" name="椭圆 554"/>
              <p:cNvSpPr/>
              <p:nvPr/>
            </p:nvSpPr>
            <p:spPr>
              <a:xfrm>
                <a:off x="-61767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6" name="椭圆 555"/>
              <p:cNvSpPr/>
              <p:nvPr/>
            </p:nvSpPr>
            <p:spPr>
              <a:xfrm>
                <a:off x="-54870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7" name="椭圆 556"/>
              <p:cNvSpPr/>
              <p:nvPr/>
            </p:nvSpPr>
            <p:spPr>
              <a:xfrm>
                <a:off x="-47973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8" name="椭圆 557"/>
              <p:cNvSpPr/>
              <p:nvPr/>
            </p:nvSpPr>
            <p:spPr>
              <a:xfrm>
                <a:off x="-41077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9" name="椭圆 558"/>
              <p:cNvSpPr/>
              <p:nvPr/>
            </p:nvSpPr>
            <p:spPr>
              <a:xfrm>
                <a:off x="-34180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0" name="椭圆 559"/>
              <p:cNvSpPr/>
              <p:nvPr/>
            </p:nvSpPr>
            <p:spPr>
              <a:xfrm>
                <a:off x="-27283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1" name="椭圆 560"/>
              <p:cNvSpPr/>
              <p:nvPr/>
            </p:nvSpPr>
            <p:spPr>
              <a:xfrm>
                <a:off x="-20387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2" name="椭圆 561"/>
              <p:cNvSpPr/>
              <p:nvPr/>
            </p:nvSpPr>
            <p:spPr>
              <a:xfrm>
                <a:off x="-13490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3" name="椭圆 562"/>
              <p:cNvSpPr/>
              <p:nvPr/>
            </p:nvSpPr>
            <p:spPr>
              <a:xfrm>
                <a:off x="-6593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4" name="椭圆 563"/>
              <p:cNvSpPr/>
              <p:nvPr/>
            </p:nvSpPr>
            <p:spPr>
              <a:xfrm>
                <a:off x="30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5" name="椭圆 564"/>
              <p:cNvSpPr/>
              <p:nvPr/>
            </p:nvSpPr>
            <p:spPr>
              <a:xfrm>
                <a:off x="7199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6" name="椭圆 565"/>
              <p:cNvSpPr/>
              <p:nvPr/>
            </p:nvSpPr>
            <p:spPr>
              <a:xfrm>
                <a:off x="14096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7" name="椭圆 566"/>
              <p:cNvSpPr/>
              <p:nvPr/>
            </p:nvSpPr>
            <p:spPr>
              <a:xfrm>
                <a:off x="2099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8" name="椭圆 567"/>
              <p:cNvSpPr/>
              <p:nvPr/>
            </p:nvSpPr>
            <p:spPr>
              <a:xfrm>
                <a:off x="27889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9" name="椭圆 568"/>
              <p:cNvSpPr/>
              <p:nvPr/>
            </p:nvSpPr>
            <p:spPr>
              <a:xfrm>
                <a:off x="-96250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0" name="椭圆 569"/>
              <p:cNvSpPr/>
              <p:nvPr/>
            </p:nvSpPr>
            <p:spPr>
              <a:xfrm>
                <a:off x="-89353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1" name="椭圆 570"/>
              <p:cNvSpPr/>
              <p:nvPr/>
            </p:nvSpPr>
            <p:spPr>
              <a:xfrm>
                <a:off x="-82457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2" name="椭圆 571"/>
              <p:cNvSpPr/>
              <p:nvPr/>
            </p:nvSpPr>
            <p:spPr>
              <a:xfrm>
                <a:off x="-75560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3" name="椭圆 572"/>
              <p:cNvSpPr/>
              <p:nvPr/>
            </p:nvSpPr>
            <p:spPr>
              <a:xfrm>
                <a:off x="-68663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4" name="椭圆 573"/>
              <p:cNvSpPr/>
              <p:nvPr/>
            </p:nvSpPr>
            <p:spPr>
              <a:xfrm>
                <a:off x="-206596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5" name="椭圆 574"/>
              <p:cNvSpPr/>
              <p:nvPr/>
            </p:nvSpPr>
            <p:spPr>
              <a:xfrm>
                <a:off x="-199700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6" name="椭圆 575"/>
              <p:cNvSpPr/>
              <p:nvPr/>
            </p:nvSpPr>
            <p:spPr>
              <a:xfrm>
                <a:off x="-192803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7" name="椭圆 576"/>
              <p:cNvSpPr/>
              <p:nvPr/>
            </p:nvSpPr>
            <p:spPr>
              <a:xfrm>
                <a:off x="-185906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8" name="椭圆 577"/>
              <p:cNvSpPr/>
              <p:nvPr/>
            </p:nvSpPr>
            <p:spPr>
              <a:xfrm>
                <a:off x="-179010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9" name="椭圆 578"/>
              <p:cNvSpPr/>
              <p:nvPr/>
            </p:nvSpPr>
            <p:spPr>
              <a:xfrm>
                <a:off x="-172113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0" name="椭圆 579"/>
              <p:cNvSpPr/>
              <p:nvPr/>
            </p:nvSpPr>
            <p:spPr>
              <a:xfrm>
                <a:off x="-165216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1" name="椭圆 580"/>
              <p:cNvSpPr/>
              <p:nvPr/>
            </p:nvSpPr>
            <p:spPr>
              <a:xfrm>
                <a:off x="-158320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2" name="椭圆 581"/>
              <p:cNvSpPr/>
              <p:nvPr/>
            </p:nvSpPr>
            <p:spPr>
              <a:xfrm>
                <a:off x="-151423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3" name="椭圆 582"/>
              <p:cNvSpPr/>
              <p:nvPr/>
            </p:nvSpPr>
            <p:spPr>
              <a:xfrm>
                <a:off x="-144526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4" name="椭圆 583"/>
              <p:cNvSpPr/>
              <p:nvPr/>
            </p:nvSpPr>
            <p:spPr>
              <a:xfrm>
                <a:off x="-137630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5" name="椭圆 584"/>
              <p:cNvSpPr/>
              <p:nvPr/>
            </p:nvSpPr>
            <p:spPr>
              <a:xfrm>
                <a:off x="-130733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6" name="椭圆 585"/>
              <p:cNvSpPr/>
              <p:nvPr/>
            </p:nvSpPr>
            <p:spPr>
              <a:xfrm>
                <a:off x="-123836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7" name="椭圆 586"/>
              <p:cNvSpPr/>
              <p:nvPr/>
            </p:nvSpPr>
            <p:spPr>
              <a:xfrm>
                <a:off x="-116940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8" name="椭圆 587"/>
              <p:cNvSpPr/>
              <p:nvPr/>
            </p:nvSpPr>
            <p:spPr>
              <a:xfrm>
                <a:off x="-110043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9" name="椭圆 588"/>
              <p:cNvSpPr/>
              <p:nvPr/>
            </p:nvSpPr>
            <p:spPr>
              <a:xfrm>
                <a:off x="-103146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0" name="椭圆 589"/>
              <p:cNvSpPr/>
              <p:nvPr/>
            </p:nvSpPr>
            <p:spPr>
              <a:xfrm>
                <a:off x="-247976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1" name="椭圆 590"/>
              <p:cNvSpPr/>
              <p:nvPr/>
            </p:nvSpPr>
            <p:spPr>
              <a:xfrm>
                <a:off x="-241079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2" name="椭圆 591"/>
              <p:cNvSpPr/>
              <p:nvPr/>
            </p:nvSpPr>
            <p:spPr>
              <a:xfrm>
                <a:off x="-234183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3" name="椭圆 592"/>
              <p:cNvSpPr/>
              <p:nvPr/>
            </p:nvSpPr>
            <p:spPr>
              <a:xfrm>
                <a:off x="-227286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4" name="椭圆 593"/>
              <p:cNvSpPr/>
              <p:nvPr/>
            </p:nvSpPr>
            <p:spPr>
              <a:xfrm>
                <a:off x="-220389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5" name="椭圆 594"/>
              <p:cNvSpPr/>
              <p:nvPr/>
            </p:nvSpPr>
            <p:spPr>
              <a:xfrm>
                <a:off x="-213493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6" name="椭圆 595"/>
              <p:cNvSpPr/>
              <p:nvPr/>
            </p:nvSpPr>
            <p:spPr>
              <a:xfrm>
                <a:off x="-61767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7" name="椭圆 596"/>
              <p:cNvSpPr/>
              <p:nvPr/>
            </p:nvSpPr>
            <p:spPr>
              <a:xfrm>
                <a:off x="-54870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8" name="椭圆 597"/>
              <p:cNvSpPr/>
              <p:nvPr/>
            </p:nvSpPr>
            <p:spPr>
              <a:xfrm>
                <a:off x="-47973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9" name="椭圆 598"/>
              <p:cNvSpPr/>
              <p:nvPr/>
            </p:nvSpPr>
            <p:spPr>
              <a:xfrm>
                <a:off x="-41077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0" name="椭圆 599"/>
              <p:cNvSpPr/>
              <p:nvPr/>
            </p:nvSpPr>
            <p:spPr>
              <a:xfrm>
                <a:off x="-34180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1" name="椭圆 600"/>
              <p:cNvSpPr/>
              <p:nvPr/>
            </p:nvSpPr>
            <p:spPr>
              <a:xfrm>
                <a:off x="-27283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2" name="椭圆 601"/>
              <p:cNvSpPr/>
              <p:nvPr/>
            </p:nvSpPr>
            <p:spPr>
              <a:xfrm>
                <a:off x="-20387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3" name="椭圆 602"/>
              <p:cNvSpPr/>
              <p:nvPr/>
            </p:nvSpPr>
            <p:spPr>
              <a:xfrm>
                <a:off x="-13490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4" name="椭圆 603"/>
              <p:cNvSpPr/>
              <p:nvPr/>
            </p:nvSpPr>
            <p:spPr>
              <a:xfrm>
                <a:off x="-6593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5" name="椭圆 604"/>
              <p:cNvSpPr/>
              <p:nvPr/>
            </p:nvSpPr>
            <p:spPr>
              <a:xfrm>
                <a:off x="30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6" name="椭圆 605"/>
              <p:cNvSpPr/>
              <p:nvPr/>
            </p:nvSpPr>
            <p:spPr>
              <a:xfrm>
                <a:off x="7199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7" name="椭圆 606"/>
              <p:cNvSpPr/>
              <p:nvPr/>
            </p:nvSpPr>
            <p:spPr>
              <a:xfrm>
                <a:off x="14096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8" name="椭圆 607"/>
              <p:cNvSpPr/>
              <p:nvPr/>
            </p:nvSpPr>
            <p:spPr>
              <a:xfrm>
                <a:off x="2099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9" name="椭圆 608"/>
              <p:cNvSpPr/>
              <p:nvPr/>
            </p:nvSpPr>
            <p:spPr>
              <a:xfrm>
                <a:off x="34786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0" name="椭圆 609"/>
              <p:cNvSpPr/>
              <p:nvPr/>
            </p:nvSpPr>
            <p:spPr>
              <a:xfrm>
                <a:off x="-96250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1" name="椭圆 610"/>
              <p:cNvSpPr/>
              <p:nvPr/>
            </p:nvSpPr>
            <p:spPr>
              <a:xfrm>
                <a:off x="-89353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2" name="椭圆 611"/>
              <p:cNvSpPr/>
              <p:nvPr/>
            </p:nvSpPr>
            <p:spPr>
              <a:xfrm>
                <a:off x="-82457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3" name="椭圆 612"/>
              <p:cNvSpPr/>
              <p:nvPr/>
            </p:nvSpPr>
            <p:spPr>
              <a:xfrm>
                <a:off x="-75560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4" name="椭圆 613"/>
              <p:cNvSpPr/>
              <p:nvPr/>
            </p:nvSpPr>
            <p:spPr>
              <a:xfrm>
                <a:off x="-68663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5" name="椭圆 614"/>
              <p:cNvSpPr/>
              <p:nvPr/>
            </p:nvSpPr>
            <p:spPr>
              <a:xfrm>
                <a:off x="-206596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" name="椭圆 615"/>
              <p:cNvSpPr/>
              <p:nvPr/>
            </p:nvSpPr>
            <p:spPr>
              <a:xfrm>
                <a:off x="-199700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7" name="椭圆 616"/>
              <p:cNvSpPr/>
              <p:nvPr/>
            </p:nvSpPr>
            <p:spPr>
              <a:xfrm>
                <a:off x="-192803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8" name="椭圆 617"/>
              <p:cNvSpPr/>
              <p:nvPr/>
            </p:nvSpPr>
            <p:spPr>
              <a:xfrm>
                <a:off x="-185906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9" name="椭圆 618"/>
              <p:cNvSpPr/>
              <p:nvPr/>
            </p:nvSpPr>
            <p:spPr>
              <a:xfrm>
                <a:off x="-179010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0" name="椭圆 619"/>
              <p:cNvSpPr/>
              <p:nvPr/>
            </p:nvSpPr>
            <p:spPr>
              <a:xfrm>
                <a:off x="-172113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1" name="椭圆 620"/>
              <p:cNvSpPr/>
              <p:nvPr/>
            </p:nvSpPr>
            <p:spPr>
              <a:xfrm>
                <a:off x="-165216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2" name="椭圆 621"/>
              <p:cNvSpPr/>
              <p:nvPr/>
            </p:nvSpPr>
            <p:spPr>
              <a:xfrm>
                <a:off x="-158320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3" name="椭圆 622"/>
              <p:cNvSpPr/>
              <p:nvPr/>
            </p:nvSpPr>
            <p:spPr>
              <a:xfrm>
                <a:off x="-151423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4" name="椭圆 623"/>
              <p:cNvSpPr/>
              <p:nvPr/>
            </p:nvSpPr>
            <p:spPr>
              <a:xfrm>
                <a:off x="-144526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5" name="椭圆 624"/>
              <p:cNvSpPr/>
              <p:nvPr/>
            </p:nvSpPr>
            <p:spPr>
              <a:xfrm>
                <a:off x="-137630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6" name="椭圆 625"/>
              <p:cNvSpPr/>
              <p:nvPr/>
            </p:nvSpPr>
            <p:spPr>
              <a:xfrm>
                <a:off x="-130733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7" name="椭圆 626"/>
              <p:cNvSpPr/>
              <p:nvPr/>
            </p:nvSpPr>
            <p:spPr>
              <a:xfrm>
                <a:off x="-123836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8" name="椭圆 627"/>
              <p:cNvSpPr/>
              <p:nvPr/>
            </p:nvSpPr>
            <p:spPr>
              <a:xfrm>
                <a:off x="-116940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9" name="椭圆 628"/>
              <p:cNvSpPr/>
              <p:nvPr/>
            </p:nvSpPr>
            <p:spPr>
              <a:xfrm>
                <a:off x="-110043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0" name="椭圆 629"/>
              <p:cNvSpPr/>
              <p:nvPr/>
            </p:nvSpPr>
            <p:spPr>
              <a:xfrm>
                <a:off x="-103146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1" name="椭圆 630"/>
              <p:cNvSpPr/>
              <p:nvPr/>
            </p:nvSpPr>
            <p:spPr>
              <a:xfrm>
                <a:off x="-254873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2" name="椭圆 631"/>
              <p:cNvSpPr/>
              <p:nvPr/>
            </p:nvSpPr>
            <p:spPr>
              <a:xfrm>
                <a:off x="-247976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3" name="椭圆 632"/>
              <p:cNvSpPr/>
              <p:nvPr/>
            </p:nvSpPr>
            <p:spPr>
              <a:xfrm>
                <a:off x="-241079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4" name="椭圆 633"/>
              <p:cNvSpPr/>
              <p:nvPr/>
            </p:nvSpPr>
            <p:spPr>
              <a:xfrm>
                <a:off x="-227286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5" name="椭圆 634"/>
              <p:cNvSpPr/>
              <p:nvPr/>
            </p:nvSpPr>
            <p:spPr>
              <a:xfrm>
                <a:off x="-220389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6" name="椭圆 635"/>
              <p:cNvSpPr/>
              <p:nvPr/>
            </p:nvSpPr>
            <p:spPr>
              <a:xfrm>
                <a:off x="-213493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7" name="椭圆 636"/>
              <p:cNvSpPr/>
              <p:nvPr/>
            </p:nvSpPr>
            <p:spPr>
              <a:xfrm>
                <a:off x="-61767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8" name="椭圆 637"/>
              <p:cNvSpPr/>
              <p:nvPr/>
            </p:nvSpPr>
            <p:spPr>
              <a:xfrm>
                <a:off x="-54870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9" name="椭圆 638"/>
              <p:cNvSpPr/>
              <p:nvPr/>
            </p:nvSpPr>
            <p:spPr>
              <a:xfrm>
                <a:off x="-47973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0" name="椭圆 639"/>
              <p:cNvSpPr/>
              <p:nvPr/>
            </p:nvSpPr>
            <p:spPr>
              <a:xfrm>
                <a:off x="-41077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1" name="椭圆 640"/>
              <p:cNvSpPr/>
              <p:nvPr/>
            </p:nvSpPr>
            <p:spPr>
              <a:xfrm>
                <a:off x="-34180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2" name="椭圆 641"/>
              <p:cNvSpPr/>
              <p:nvPr/>
            </p:nvSpPr>
            <p:spPr>
              <a:xfrm>
                <a:off x="-27283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3" name="椭圆 642"/>
              <p:cNvSpPr/>
              <p:nvPr/>
            </p:nvSpPr>
            <p:spPr>
              <a:xfrm>
                <a:off x="-20387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4" name="椭圆 643"/>
              <p:cNvSpPr/>
              <p:nvPr/>
            </p:nvSpPr>
            <p:spPr>
              <a:xfrm>
                <a:off x="-13490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5" name="椭圆 644"/>
              <p:cNvSpPr/>
              <p:nvPr/>
            </p:nvSpPr>
            <p:spPr>
              <a:xfrm>
                <a:off x="-6593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6" name="椭圆 645"/>
              <p:cNvSpPr/>
              <p:nvPr/>
            </p:nvSpPr>
            <p:spPr>
              <a:xfrm>
                <a:off x="302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7" name="椭圆 646"/>
              <p:cNvSpPr/>
              <p:nvPr/>
            </p:nvSpPr>
            <p:spPr>
              <a:xfrm>
                <a:off x="7199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8" name="椭圆 647"/>
              <p:cNvSpPr/>
              <p:nvPr/>
            </p:nvSpPr>
            <p:spPr>
              <a:xfrm>
                <a:off x="14096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9" name="椭圆 648"/>
              <p:cNvSpPr/>
              <p:nvPr/>
            </p:nvSpPr>
            <p:spPr>
              <a:xfrm>
                <a:off x="20992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0" name="椭圆 649"/>
              <p:cNvSpPr/>
              <p:nvPr/>
            </p:nvSpPr>
            <p:spPr>
              <a:xfrm>
                <a:off x="41685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1" name="椭圆 650"/>
              <p:cNvSpPr/>
              <p:nvPr/>
            </p:nvSpPr>
            <p:spPr>
              <a:xfrm>
                <a:off x="-96250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2" name="椭圆 651"/>
              <p:cNvSpPr/>
              <p:nvPr/>
            </p:nvSpPr>
            <p:spPr>
              <a:xfrm>
                <a:off x="-89353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3" name="椭圆 652"/>
              <p:cNvSpPr/>
              <p:nvPr/>
            </p:nvSpPr>
            <p:spPr>
              <a:xfrm>
                <a:off x="-82457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4" name="椭圆 653"/>
              <p:cNvSpPr/>
              <p:nvPr/>
            </p:nvSpPr>
            <p:spPr>
              <a:xfrm>
                <a:off x="-75560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5" name="椭圆 654"/>
              <p:cNvSpPr/>
              <p:nvPr/>
            </p:nvSpPr>
            <p:spPr>
              <a:xfrm>
                <a:off x="-68663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6" name="椭圆 655"/>
              <p:cNvSpPr/>
              <p:nvPr/>
            </p:nvSpPr>
            <p:spPr>
              <a:xfrm>
                <a:off x="-206596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7" name="椭圆 656"/>
              <p:cNvSpPr/>
              <p:nvPr/>
            </p:nvSpPr>
            <p:spPr>
              <a:xfrm>
                <a:off x="-199700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8" name="椭圆 657"/>
              <p:cNvSpPr/>
              <p:nvPr/>
            </p:nvSpPr>
            <p:spPr>
              <a:xfrm>
                <a:off x="-192803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9" name="椭圆 658"/>
              <p:cNvSpPr/>
              <p:nvPr/>
            </p:nvSpPr>
            <p:spPr>
              <a:xfrm>
                <a:off x="-185906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0" name="椭圆 659"/>
              <p:cNvSpPr/>
              <p:nvPr/>
            </p:nvSpPr>
            <p:spPr>
              <a:xfrm>
                <a:off x="-179010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1" name="椭圆 660"/>
              <p:cNvSpPr/>
              <p:nvPr/>
            </p:nvSpPr>
            <p:spPr>
              <a:xfrm>
                <a:off x="-172113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2" name="椭圆 661"/>
              <p:cNvSpPr/>
              <p:nvPr/>
            </p:nvSpPr>
            <p:spPr>
              <a:xfrm>
                <a:off x="-165216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3" name="椭圆 662"/>
              <p:cNvSpPr/>
              <p:nvPr/>
            </p:nvSpPr>
            <p:spPr>
              <a:xfrm>
                <a:off x="-158320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4" name="椭圆 663"/>
              <p:cNvSpPr/>
              <p:nvPr/>
            </p:nvSpPr>
            <p:spPr>
              <a:xfrm>
                <a:off x="-151423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5" name="椭圆 664"/>
              <p:cNvSpPr/>
              <p:nvPr/>
            </p:nvSpPr>
            <p:spPr>
              <a:xfrm>
                <a:off x="-144526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6" name="椭圆 665"/>
              <p:cNvSpPr/>
              <p:nvPr/>
            </p:nvSpPr>
            <p:spPr>
              <a:xfrm>
                <a:off x="-137630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7" name="椭圆 666"/>
              <p:cNvSpPr/>
              <p:nvPr/>
            </p:nvSpPr>
            <p:spPr>
              <a:xfrm>
                <a:off x="-130733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8" name="椭圆 667"/>
              <p:cNvSpPr/>
              <p:nvPr/>
            </p:nvSpPr>
            <p:spPr>
              <a:xfrm>
                <a:off x="-123836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9" name="椭圆 668"/>
              <p:cNvSpPr/>
              <p:nvPr/>
            </p:nvSpPr>
            <p:spPr>
              <a:xfrm>
                <a:off x="-116940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0" name="椭圆 669"/>
              <p:cNvSpPr/>
              <p:nvPr/>
            </p:nvSpPr>
            <p:spPr>
              <a:xfrm>
                <a:off x="-110043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1" name="椭圆 670"/>
              <p:cNvSpPr/>
              <p:nvPr/>
            </p:nvSpPr>
            <p:spPr>
              <a:xfrm>
                <a:off x="-103146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2" name="椭圆 671"/>
              <p:cNvSpPr/>
              <p:nvPr/>
            </p:nvSpPr>
            <p:spPr>
              <a:xfrm>
                <a:off x="-254873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3" name="椭圆 672"/>
              <p:cNvSpPr/>
              <p:nvPr/>
            </p:nvSpPr>
            <p:spPr>
              <a:xfrm>
                <a:off x="-247976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4" name="椭圆 673"/>
              <p:cNvSpPr/>
              <p:nvPr/>
            </p:nvSpPr>
            <p:spPr>
              <a:xfrm>
                <a:off x="-241079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5" name="椭圆 674"/>
              <p:cNvSpPr/>
              <p:nvPr/>
            </p:nvSpPr>
            <p:spPr>
              <a:xfrm>
                <a:off x="-227286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6" name="椭圆 675"/>
              <p:cNvSpPr/>
              <p:nvPr/>
            </p:nvSpPr>
            <p:spPr>
              <a:xfrm>
                <a:off x="-220389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7" name="椭圆 676"/>
              <p:cNvSpPr/>
              <p:nvPr/>
            </p:nvSpPr>
            <p:spPr>
              <a:xfrm>
                <a:off x="-213493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8" name="椭圆 677"/>
              <p:cNvSpPr/>
              <p:nvPr/>
            </p:nvSpPr>
            <p:spPr>
              <a:xfrm>
                <a:off x="-61767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9" name="椭圆 678"/>
              <p:cNvSpPr/>
              <p:nvPr/>
            </p:nvSpPr>
            <p:spPr>
              <a:xfrm>
                <a:off x="-54870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0" name="椭圆 679"/>
              <p:cNvSpPr/>
              <p:nvPr/>
            </p:nvSpPr>
            <p:spPr>
              <a:xfrm>
                <a:off x="-47973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1" name="椭圆 680"/>
              <p:cNvSpPr/>
              <p:nvPr/>
            </p:nvSpPr>
            <p:spPr>
              <a:xfrm>
                <a:off x="-41077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2" name="椭圆 681"/>
              <p:cNvSpPr/>
              <p:nvPr/>
            </p:nvSpPr>
            <p:spPr>
              <a:xfrm>
                <a:off x="-34180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3" name="椭圆 682"/>
              <p:cNvSpPr/>
              <p:nvPr/>
            </p:nvSpPr>
            <p:spPr>
              <a:xfrm>
                <a:off x="-27283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4" name="椭圆 683"/>
              <p:cNvSpPr/>
              <p:nvPr/>
            </p:nvSpPr>
            <p:spPr>
              <a:xfrm>
                <a:off x="-20387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5" name="椭圆 684"/>
              <p:cNvSpPr/>
              <p:nvPr/>
            </p:nvSpPr>
            <p:spPr>
              <a:xfrm>
                <a:off x="-6593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6" name="椭圆 685"/>
              <p:cNvSpPr/>
              <p:nvPr/>
            </p:nvSpPr>
            <p:spPr>
              <a:xfrm>
                <a:off x="302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7" name="椭圆 686"/>
              <p:cNvSpPr/>
              <p:nvPr/>
            </p:nvSpPr>
            <p:spPr>
              <a:xfrm>
                <a:off x="-96250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8" name="椭圆 687"/>
              <p:cNvSpPr/>
              <p:nvPr/>
            </p:nvSpPr>
            <p:spPr>
              <a:xfrm>
                <a:off x="-89353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9" name="椭圆 688"/>
              <p:cNvSpPr/>
              <p:nvPr/>
            </p:nvSpPr>
            <p:spPr>
              <a:xfrm>
                <a:off x="-82457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0" name="椭圆 689"/>
              <p:cNvSpPr/>
              <p:nvPr/>
            </p:nvSpPr>
            <p:spPr>
              <a:xfrm>
                <a:off x="-75560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1" name="椭圆 690"/>
              <p:cNvSpPr/>
              <p:nvPr/>
            </p:nvSpPr>
            <p:spPr>
              <a:xfrm>
                <a:off x="-68663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2" name="椭圆 691"/>
              <p:cNvSpPr/>
              <p:nvPr/>
            </p:nvSpPr>
            <p:spPr>
              <a:xfrm>
                <a:off x="-206596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3" name="椭圆 692"/>
              <p:cNvSpPr/>
              <p:nvPr/>
            </p:nvSpPr>
            <p:spPr>
              <a:xfrm>
                <a:off x="-199700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4" name="椭圆 693"/>
              <p:cNvSpPr/>
              <p:nvPr/>
            </p:nvSpPr>
            <p:spPr>
              <a:xfrm>
                <a:off x="-192803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5" name="椭圆 694"/>
              <p:cNvSpPr/>
              <p:nvPr/>
            </p:nvSpPr>
            <p:spPr>
              <a:xfrm>
                <a:off x="-185906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6" name="椭圆 695"/>
              <p:cNvSpPr/>
              <p:nvPr/>
            </p:nvSpPr>
            <p:spPr>
              <a:xfrm>
                <a:off x="-179010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7" name="椭圆 696"/>
              <p:cNvSpPr/>
              <p:nvPr/>
            </p:nvSpPr>
            <p:spPr>
              <a:xfrm>
                <a:off x="-172113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8" name="椭圆 697"/>
              <p:cNvSpPr/>
              <p:nvPr/>
            </p:nvSpPr>
            <p:spPr>
              <a:xfrm>
                <a:off x="-165216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9" name="椭圆 698"/>
              <p:cNvSpPr/>
              <p:nvPr/>
            </p:nvSpPr>
            <p:spPr>
              <a:xfrm>
                <a:off x="-158320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0" name="椭圆 699"/>
              <p:cNvSpPr/>
              <p:nvPr/>
            </p:nvSpPr>
            <p:spPr>
              <a:xfrm>
                <a:off x="-151423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1" name="椭圆 700"/>
              <p:cNvSpPr/>
              <p:nvPr/>
            </p:nvSpPr>
            <p:spPr>
              <a:xfrm>
                <a:off x="-144526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2" name="椭圆 701"/>
              <p:cNvSpPr/>
              <p:nvPr/>
            </p:nvSpPr>
            <p:spPr>
              <a:xfrm>
                <a:off x="-137630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-130733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4" name="椭圆 703"/>
              <p:cNvSpPr/>
              <p:nvPr/>
            </p:nvSpPr>
            <p:spPr>
              <a:xfrm>
                <a:off x="-123836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5" name="椭圆 704"/>
              <p:cNvSpPr/>
              <p:nvPr/>
            </p:nvSpPr>
            <p:spPr>
              <a:xfrm>
                <a:off x="-1169402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6" name="椭圆 705"/>
              <p:cNvSpPr/>
              <p:nvPr/>
            </p:nvSpPr>
            <p:spPr>
              <a:xfrm>
                <a:off x="-110043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7" name="椭圆 706"/>
              <p:cNvSpPr/>
              <p:nvPr/>
            </p:nvSpPr>
            <p:spPr>
              <a:xfrm>
                <a:off x="-103146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8" name="椭圆 707"/>
              <p:cNvSpPr/>
              <p:nvPr/>
            </p:nvSpPr>
            <p:spPr>
              <a:xfrm>
                <a:off x="-275563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9" name="椭圆 708"/>
              <p:cNvSpPr/>
              <p:nvPr/>
            </p:nvSpPr>
            <p:spPr>
              <a:xfrm>
                <a:off x="-268666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0" name="椭圆 709"/>
              <p:cNvSpPr/>
              <p:nvPr/>
            </p:nvSpPr>
            <p:spPr>
              <a:xfrm>
                <a:off x="-247976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1" name="椭圆 710"/>
              <p:cNvSpPr/>
              <p:nvPr/>
            </p:nvSpPr>
            <p:spPr>
              <a:xfrm>
                <a:off x="-241079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2" name="椭圆 711"/>
              <p:cNvSpPr/>
              <p:nvPr/>
            </p:nvSpPr>
            <p:spPr>
              <a:xfrm>
                <a:off x="-227286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3" name="椭圆 712"/>
              <p:cNvSpPr/>
              <p:nvPr/>
            </p:nvSpPr>
            <p:spPr>
              <a:xfrm>
                <a:off x="-220389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4" name="椭圆 713"/>
              <p:cNvSpPr/>
              <p:nvPr/>
            </p:nvSpPr>
            <p:spPr>
              <a:xfrm>
                <a:off x="-213493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5" name="椭圆 714"/>
              <p:cNvSpPr/>
              <p:nvPr/>
            </p:nvSpPr>
            <p:spPr>
              <a:xfrm>
                <a:off x="-61767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6" name="椭圆 715"/>
              <p:cNvSpPr/>
              <p:nvPr/>
            </p:nvSpPr>
            <p:spPr>
              <a:xfrm>
                <a:off x="-54870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7" name="椭圆 716"/>
              <p:cNvSpPr/>
              <p:nvPr/>
            </p:nvSpPr>
            <p:spPr>
              <a:xfrm>
                <a:off x="-47973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8" name="椭圆 717"/>
              <p:cNvSpPr/>
              <p:nvPr/>
            </p:nvSpPr>
            <p:spPr>
              <a:xfrm>
                <a:off x="-13490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9" name="椭圆 718"/>
              <p:cNvSpPr/>
              <p:nvPr/>
            </p:nvSpPr>
            <p:spPr>
              <a:xfrm>
                <a:off x="-6593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0" name="椭圆 719"/>
              <p:cNvSpPr/>
              <p:nvPr/>
            </p:nvSpPr>
            <p:spPr>
              <a:xfrm>
                <a:off x="-962502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1" name="椭圆 720"/>
              <p:cNvSpPr/>
              <p:nvPr/>
            </p:nvSpPr>
            <p:spPr>
              <a:xfrm>
                <a:off x="-89353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2" name="椭圆 721"/>
              <p:cNvSpPr/>
              <p:nvPr/>
            </p:nvSpPr>
            <p:spPr>
              <a:xfrm>
                <a:off x="-82457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3" name="椭圆 722"/>
              <p:cNvSpPr/>
              <p:nvPr/>
            </p:nvSpPr>
            <p:spPr>
              <a:xfrm>
                <a:off x="-75560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4" name="椭圆 723"/>
              <p:cNvSpPr/>
              <p:nvPr/>
            </p:nvSpPr>
            <p:spPr>
              <a:xfrm>
                <a:off x="-68663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5" name="椭圆 724"/>
              <p:cNvSpPr/>
              <p:nvPr/>
            </p:nvSpPr>
            <p:spPr>
              <a:xfrm>
                <a:off x="-206596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6" name="椭圆 725"/>
              <p:cNvSpPr/>
              <p:nvPr/>
            </p:nvSpPr>
            <p:spPr>
              <a:xfrm>
                <a:off x="-199700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7" name="椭圆 726"/>
              <p:cNvSpPr/>
              <p:nvPr/>
            </p:nvSpPr>
            <p:spPr>
              <a:xfrm>
                <a:off x="-192803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8" name="椭圆 727"/>
              <p:cNvSpPr/>
              <p:nvPr/>
            </p:nvSpPr>
            <p:spPr>
              <a:xfrm>
                <a:off x="-185906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9" name="椭圆 728"/>
              <p:cNvSpPr/>
              <p:nvPr/>
            </p:nvSpPr>
            <p:spPr>
              <a:xfrm>
                <a:off x="-179010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0" name="椭圆 729"/>
              <p:cNvSpPr/>
              <p:nvPr/>
            </p:nvSpPr>
            <p:spPr>
              <a:xfrm>
                <a:off x="-172113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1" name="椭圆 730"/>
              <p:cNvSpPr/>
              <p:nvPr/>
            </p:nvSpPr>
            <p:spPr>
              <a:xfrm>
                <a:off x="-165216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2" name="椭圆 731"/>
              <p:cNvSpPr/>
              <p:nvPr/>
            </p:nvSpPr>
            <p:spPr>
              <a:xfrm>
                <a:off x="-158320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3" name="椭圆 732"/>
              <p:cNvSpPr/>
              <p:nvPr/>
            </p:nvSpPr>
            <p:spPr>
              <a:xfrm>
                <a:off x="-151423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4" name="椭圆 733"/>
              <p:cNvSpPr/>
              <p:nvPr/>
            </p:nvSpPr>
            <p:spPr>
              <a:xfrm>
                <a:off x="-144526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5" name="椭圆 734"/>
              <p:cNvSpPr/>
              <p:nvPr/>
            </p:nvSpPr>
            <p:spPr>
              <a:xfrm>
                <a:off x="-137630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6" name="椭圆 735"/>
              <p:cNvSpPr/>
              <p:nvPr/>
            </p:nvSpPr>
            <p:spPr>
              <a:xfrm>
                <a:off x="-130733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7" name="椭圆 736"/>
              <p:cNvSpPr/>
              <p:nvPr/>
            </p:nvSpPr>
            <p:spPr>
              <a:xfrm>
                <a:off x="-123836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8" name="椭圆 737"/>
              <p:cNvSpPr/>
              <p:nvPr/>
            </p:nvSpPr>
            <p:spPr>
              <a:xfrm>
                <a:off x="-116940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9" name="椭圆 738"/>
              <p:cNvSpPr/>
              <p:nvPr/>
            </p:nvSpPr>
            <p:spPr>
              <a:xfrm>
                <a:off x="-110043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0" name="椭圆 739"/>
              <p:cNvSpPr/>
              <p:nvPr/>
            </p:nvSpPr>
            <p:spPr>
              <a:xfrm>
                <a:off x="-103146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1" name="椭圆 740"/>
              <p:cNvSpPr/>
              <p:nvPr/>
            </p:nvSpPr>
            <p:spPr>
              <a:xfrm>
                <a:off x="-282459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2" name="椭圆 741"/>
              <p:cNvSpPr/>
              <p:nvPr/>
            </p:nvSpPr>
            <p:spPr>
              <a:xfrm>
                <a:off x="-275563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3" name="椭圆 742"/>
              <p:cNvSpPr/>
              <p:nvPr/>
            </p:nvSpPr>
            <p:spPr>
              <a:xfrm>
                <a:off x="-268666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4" name="椭圆 743"/>
              <p:cNvSpPr/>
              <p:nvPr/>
            </p:nvSpPr>
            <p:spPr>
              <a:xfrm>
                <a:off x="-254873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5" name="椭圆 744"/>
              <p:cNvSpPr/>
              <p:nvPr/>
            </p:nvSpPr>
            <p:spPr>
              <a:xfrm>
                <a:off x="-247976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6" name="椭圆 745"/>
              <p:cNvSpPr/>
              <p:nvPr/>
            </p:nvSpPr>
            <p:spPr>
              <a:xfrm>
                <a:off x="-241079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" name="椭圆 746"/>
              <p:cNvSpPr/>
              <p:nvPr/>
            </p:nvSpPr>
            <p:spPr>
              <a:xfrm>
                <a:off x="-234183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8" name="椭圆 747"/>
              <p:cNvSpPr/>
              <p:nvPr/>
            </p:nvSpPr>
            <p:spPr>
              <a:xfrm>
                <a:off x="-227286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9" name="椭圆 748"/>
              <p:cNvSpPr/>
              <p:nvPr/>
            </p:nvSpPr>
            <p:spPr>
              <a:xfrm>
                <a:off x="-220389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0" name="椭圆 749"/>
              <p:cNvSpPr/>
              <p:nvPr/>
            </p:nvSpPr>
            <p:spPr>
              <a:xfrm>
                <a:off x="-213493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1" name="椭圆 750"/>
              <p:cNvSpPr/>
              <p:nvPr/>
            </p:nvSpPr>
            <p:spPr>
              <a:xfrm>
                <a:off x="-61767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2" name="椭圆 751"/>
              <p:cNvSpPr/>
              <p:nvPr/>
            </p:nvSpPr>
            <p:spPr>
              <a:xfrm>
                <a:off x="-54870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3" name="椭圆 752"/>
              <p:cNvSpPr/>
              <p:nvPr/>
            </p:nvSpPr>
            <p:spPr>
              <a:xfrm>
                <a:off x="-47973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4" name="椭圆 753"/>
              <p:cNvSpPr/>
              <p:nvPr/>
            </p:nvSpPr>
            <p:spPr>
              <a:xfrm>
                <a:off x="-41077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5" name="椭圆 754"/>
              <p:cNvSpPr/>
              <p:nvPr/>
            </p:nvSpPr>
            <p:spPr>
              <a:xfrm>
                <a:off x="-34180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6" name="椭圆 755"/>
              <p:cNvSpPr/>
              <p:nvPr/>
            </p:nvSpPr>
            <p:spPr>
              <a:xfrm>
                <a:off x="-13490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7" name="椭圆 756"/>
              <p:cNvSpPr/>
              <p:nvPr/>
            </p:nvSpPr>
            <p:spPr>
              <a:xfrm>
                <a:off x="-96250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8" name="椭圆 757"/>
              <p:cNvSpPr/>
              <p:nvPr/>
            </p:nvSpPr>
            <p:spPr>
              <a:xfrm>
                <a:off x="-89353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9" name="椭圆 758"/>
              <p:cNvSpPr/>
              <p:nvPr/>
            </p:nvSpPr>
            <p:spPr>
              <a:xfrm>
                <a:off x="-82457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0" name="椭圆 759"/>
              <p:cNvSpPr/>
              <p:nvPr/>
            </p:nvSpPr>
            <p:spPr>
              <a:xfrm>
                <a:off x="-75560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1" name="椭圆 760"/>
              <p:cNvSpPr/>
              <p:nvPr/>
            </p:nvSpPr>
            <p:spPr>
              <a:xfrm>
                <a:off x="-68663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2" name="椭圆 761"/>
              <p:cNvSpPr/>
              <p:nvPr/>
            </p:nvSpPr>
            <p:spPr>
              <a:xfrm>
                <a:off x="-206596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3" name="椭圆 762"/>
              <p:cNvSpPr/>
              <p:nvPr/>
            </p:nvSpPr>
            <p:spPr>
              <a:xfrm>
                <a:off x="-199700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4" name="椭圆 763"/>
              <p:cNvSpPr/>
              <p:nvPr/>
            </p:nvSpPr>
            <p:spPr>
              <a:xfrm>
                <a:off x="-192803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5" name="椭圆 764"/>
              <p:cNvSpPr/>
              <p:nvPr/>
            </p:nvSpPr>
            <p:spPr>
              <a:xfrm>
                <a:off x="-185906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6" name="椭圆 765"/>
              <p:cNvSpPr/>
              <p:nvPr/>
            </p:nvSpPr>
            <p:spPr>
              <a:xfrm>
                <a:off x="-179010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7" name="椭圆 766"/>
              <p:cNvSpPr/>
              <p:nvPr/>
            </p:nvSpPr>
            <p:spPr>
              <a:xfrm>
                <a:off x="-172113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8" name="椭圆 767"/>
              <p:cNvSpPr/>
              <p:nvPr/>
            </p:nvSpPr>
            <p:spPr>
              <a:xfrm>
                <a:off x="-165216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9" name="椭圆 768"/>
              <p:cNvSpPr/>
              <p:nvPr/>
            </p:nvSpPr>
            <p:spPr>
              <a:xfrm>
                <a:off x="-158320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0" name="椭圆 769"/>
              <p:cNvSpPr/>
              <p:nvPr/>
            </p:nvSpPr>
            <p:spPr>
              <a:xfrm>
                <a:off x="-151423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1" name="椭圆 770"/>
              <p:cNvSpPr/>
              <p:nvPr/>
            </p:nvSpPr>
            <p:spPr>
              <a:xfrm>
                <a:off x="-144526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2" name="椭圆 771"/>
              <p:cNvSpPr/>
              <p:nvPr/>
            </p:nvSpPr>
            <p:spPr>
              <a:xfrm>
                <a:off x="-137630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3" name="椭圆 772"/>
              <p:cNvSpPr/>
              <p:nvPr/>
            </p:nvSpPr>
            <p:spPr>
              <a:xfrm>
                <a:off x="-130733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4" name="椭圆 773"/>
              <p:cNvSpPr/>
              <p:nvPr/>
            </p:nvSpPr>
            <p:spPr>
              <a:xfrm>
                <a:off x="-123836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5" name="椭圆 774"/>
              <p:cNvSpPr/>
              <p:nvPr/>
            </p:nvSpPr>
            <p:spPr>
              <a:xfrm>
                <a:off x="-116940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6" name="椭圆 775"/>
              <p:cNvSpPr/>
              <p:nvPr/>
            </p:nvSpPr>
            <p:spPr>
              <a:xfrm>
                <a:off x="-110043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7" name="椭圆 776"/>
              <p:cNvSpPr/>
              <p:nvPr/>
            </p:nvSpPr>
            <p:spPr>
              <a:xfrm>
                <a:off x="-103146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8" name="椭圆 777"/>
              <p:cNvSpPr/>
              <p:nvPr/>
            </p:nvSpPr>
            <p:spPr>
              <a:xfrm>
                <a:off x="-268666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9" name="椭圆 778"/>
              <p:cNvSpPr/>
              <p:nvPr/>
            </p:nvSpPr>
            <p:spPr>
              <a:xfrm>
                <a:off x="-261769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0" name="椭圆 779"/>
              <p:cNvSpPr/>
              <p:nvPr/>
            </p:nvSpPr>
            <p:spPr>
              <a:xfrm>
                <a:off x="-254873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1" name="椭圆 780"/>
              <p:cNvSpPr/>
              <p:nvPr/>
            </p:nvSpPr>
            <p:spPr>
              <a:xfrm>
                <a:off x="-247976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2" name="椭圆 781"/>
              <p:cNvSpPr/>
              <p:nvPr/>
            </p:nvSpPr>
            <p:spPr>
              <a:xfrm>
                <a:off x="-241079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3" name="椭圆 782"/>
              <p:cNvSpPr/>
              <p:nvPr/>
            </p:nvSpPr>
            <p:spPr>
              <a:xfrm>
                <a:off x="-234183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4" name="椭圆 783"/>
              <p:cNvSpPr/>
              <p:nvPr/>
            </p:nvSpPr>
            <p:spPr>
              <a:xfrm>
                <a:off x="-227286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5" name="椭圆 784"/>
              <p:cNvSpPr/>
              <p:nvPr/>
            </p:nvSpPr>
            <p:spPr>
              <a:xfrm>
                <a:off x="-220389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6" name="椭圆 785"/>
              <p:cNvSpPr/>
              <p:nvPr/>
            </p:nvSpPr>
            <p:spPr>
              <a:xfrm>
                <a:off x="-213493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7" name="椭圆 786"/>
              <p:cNvSpPr/>
              <p:nvPr/>
            </p:nvSpPr>
            <p:spPr>
              <a:xfrm>
                <a:off x="-61767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8" name="椭圆 787"/>
              <p:cNvSpPr/>
              <p:nvPr/>
            </p:nvSpPr>
            <p:spPr>
              <a:xfrm>
                <a:off x="-54870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9" name="椭圆 788"/>
              <p:cNvSpPr/>
              <p:nvPr/>
            </p:nvSpPr>
            <p:spPr>
              <a:xfrm>
                <a:off x="-47973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0" name="椭圆 789"/>
              <p:cNvSpPr/>
              <p:nvPr/>
            </p:nvSpPr>
            <p:spPr>
              <a:xfrm>
                <a:off x="-41077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1" name="椭圆 790"/>
              <p:cNvSpPr/>
              <p:nvPr/>
            </p:nvSpPr>
            <p:spPr>
              <a:xfrm>
                <a:off x="-34180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2" name="椭圆 791"/>
              <p:cNvSpPr/>
              <p:nvPr/>
            </p:nvSpPr>
            <p:spPr>
              <a:xfrm>
                <a:off x="-96250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3" name="椭圆 792"/>
              <p:cNvSpPr/>
              <p:nvPr/>
            </p:nvSpPr>
            <p:spPr>
              <a:xfrm>
                <a:off x="-89353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4" name="椭圆 793"/>
              <p:cNvSpPr/>
              <p:nvPr/>
            </p:nvSpPr>
            <p:spPr>
              <a:xfrm>
                <a:off x="-82457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5" name="椭圆 794"/>
              <p:cNvSpPr/>
              <p:nvPr/>
            </p:nvSpPr>
            <p:spPr>
              <a:xfrm>
                <a:off x="-75560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6" name="椭圆 795"/>
              <p:cNvSpPr/>
              <p:nvPr/>
            </p:nvSpPr>
            <p:spPr>
              <a:xfrm>
                <a:off x="-68663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7" name="椭圆 796"/>
              <p:cNvSpPr/>
              <p:nvPr/>
            </p:nvSpPr>
            <p:spPr>
              <a:xfrm>
                <a:off x="-206596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8" name="椭圆 797"/>
              <p:cNvSpPr/>
              <p:nvPr/>
            </p:nvSpPr>
            <p:spPr>
              <a:xfrm>
                <a:off x="-199700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9" name="椭圆 798"/>
              <p:cNvSpPr/>
              <p:nvPr/>
            </p:nvSpPr>
            <p:spPr>
              <a:xfrm>
                <a:off x="-192803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0" name="椭圆 799"/>
              <p:cNvSpPr/>
              <p:nvPr/>
            </p:nvSpPr>
            <p:spPr>
              <a:xfrm>
                <a:off x="-179010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1" name="椭圆 800"/>
              <p:cNvSpPr/>
              <p:nvPr/>
            </p:nvSpPr>
            <p:spPr>
              <a:xfrm>
                <a:off x="-165216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2" name="椭圆 801"/>
              <p:cNvSpPr/>
              <p:nvPr/>
            </p:nvSpPr>
            <p:spPr>
              <a:xfrm>
                <a:off x="-158320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3" name="椭圆 802"/>
              <p:cNvSpPr/>
              <p:nvPr/>
            </p:nvSpPr>
            <p:spPr>
              <a:xfrm>
                <a:off x="-151423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4" name="椭圆 803"/>
              <p:cNvSpPr/>
              <p:nvPr/>
            </p:nvSpPr>
            <p:spPr>
              <a:xfrm>
                <a:off x="-144526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5" name="椭圆 804"/>
              <p:cNvSpPr/>
              <p:nvPr/>
            </p:nvSpPr>
            <p:spPr>
              <a:xfrm>
                <a:off x="-137630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6" name="椭圆 805"/>
              <p:cNvSpPr/>
              <p:nvPr/>
            </p:nvSpPr>
            <p:spPr>
              <a:xfrm>
                <a:off x="-130733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7" name="椭圆 806"/>
              <p:cNvSpPr/>
              <p:nvPr/>
            </p:nvSpPr>
            <p:spPr>
              <a:xfrm>
                <a:off x="-123836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8" name="椭圆 807"/>
              <p:cNvSpPr/>
              <p:nvPr/>
            </p:nvSpPr>
            <p:spPr>
              <a:xfrm>
                <a:off x="-116940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9" name="椭圆 808"/>
              <p:cNvSpPr/>
              <p:nvPr/>
            </p:nvSpPr>
            <p:spPr>
              <a:xfrm>
                <a:off x="-110043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0" name="椭圆 809"/>
              <p:cNvSpPr/>
              <p:nvPr/>
            </p:nvSpPr>
            <p:spPr>
              <a:xfrm>
                <a:off x="-1031469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1" name="椭圆 810"/>
              <p:cNvSpPr/>
              <p:nvPr/>
            </p:nvSpPr>
            <p:spPr>
              <a:xfrm>
                <a:off x="-268666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2" name="椭圆 811"/>
              <p:cNvSpPr/>
              <p:nvPr/>
            </p:nvSpPr>
            <p:spPr>
              <a:xfrm>
                <a:off x="-261769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3" name="椭圆 812"/>
              <p:cNvSpPr/>
              <p:nvPr/>
            </p:nvSpPr>
            <p:spPr>
              <a:xfrm>
                <a:off x="-254873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4" name="椭圆 813"/>
              <p:cNvSpPr/>
              <p:nvPr/>
            </p:nvSpPr>
            <p:spPr>
              <a:xfrm>
                <a:off x="-247976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5" name="椭圆 814"/>
              <p:cNvSpPr/>
              <p:nvPr/>
            </p:nvSpPr>
            <p:spPr>
              <a:xfrm>
                <a:off x="-2410799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6" name="椭圆 815"/>
              <p:cNvSpPr/>
              <p:nvPr/>
            </p:nvSpPr>
            <p:spPr>
              <a:xfrm>
                <a:off x="-234183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7" name="椭圆 816"/>
              <p:cNvSpPr/>
              <p:nvPr/>
            </p:nvSpPr>
            <p:spPr>
              <a:xfrm>
                <a:off x="-227286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8" name="椭圆 817"/>
              <p:cNvSpPr/>
              <p:nvPr/>
            </p:nvSpPr>
            <p:spPr>
              <a:xfrm>
                <a:off x="-2203899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9" name="椭圆 818"/>
              <p:cNvSpPr/>
              <p:nvPr/>
            </p:nvSpPr>
            <p:spPr>
              <a:xfrm>
                <a:off x="-213493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0" name="椭圆 819"/>
              <p:cNvSpPr/>
              <p:nvPr/>
            </p:nvSpPr>
            <p:spPr>
              <a:xfrm>
                <a:off x="-61767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1" name="椭圆 820"/>
              <p:cNvSpPr/>
              <p:nvPr/>
            </p:nvSpPr>
            <p:spPr>
              <a:xfrm>
                <a:off x="-54870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2" name="椭圆 821"/>
              <p:cNvSpPr/>
              <p:nvPr/>
            </p:nvSpPr>
            <p:spPr>
              <a:xfrm>
                <a:off x="-47973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3" name="椭圆 822"/>
              <p:cNvSpPr/>
              <p:nvPr/>
            </p:nvSpPr>
            <p:spPr>
              <a:xfrm>
                <a:off x="-34180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4" name="椭圆 823"/>
              <p:cNvSpPr/>
              <p:nvPr/>
            </p:nvSpPr>
            <p:spPr>
              <a:xfrm>
                <a:off x="-96250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5" name="椭圆 824"/>
              <p:cNvSpPr/>
              <p:nvPr/>
            </p:nvSpPr>
            <p:spPr>
              <a:xfrm>
                <a:off x="-89353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6" name="椭圆 825"/>
              <p:cNvSpPr/>
              <p:nvPr/>
            </p:nvSpPr>
            <p:spPr>
              <a:xfrm>
                <a:off x="-82457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7" name="椭圆 826"/>
              <p:cNvSpPr/>
              <p:nvPr/>
            </p:nvSpPr>
            <p:spPr>
              <a:xfrm>
                <a:off x="-75560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8" name="椭圆 827"/>
              <p:cNvSpPr/>
              <p:nvPr/>
            </p:nvSpPr>
            <p:spPr>
              <a:xfrm>
                <a:off x="-68663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9" name="椭圆 828"/>
              <p:cNvSpPr/>
              <p:nvPr/>
            </p:nvSpPr>
            <p:spPr>
              <a:xfrm>
                <a:off x="-199700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0" name="椭圆 829"/>
              <p:cNvSpPr/>
              <p:nvPr/>
            </p:nvSpPr>
            <p:spPr>
              <a:xfrm>
                <a:off x="-1928033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1" name="椭圆 830"/>
              <p:cNvSpPr/>
              <p:nvPr/>
            </p:nvSpPr>
            <p:spPr>
              <a:xfrm>
                <a:off x="-179010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2" name="椭圆 831"/>
              <p:cNvSpPr/>
              <p:nvPr/>
            </p:nvSpPr>
            <p:spPr>
              <a:xfrm>
                <a:off x="-172113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3" name="椭圆 832"/>
              <p:cNvSpPr/>
              <p:nvPr/>
            </p:nvSpPr>
            <p:spPr>
              <a:xfrm>
                <a:off x="-165216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4" name="椭圆 833"/>
              <p:cNvSpPr/>
              <p:nvPr/>
            </p:nvSpPr>
            <p:spPr>
              <a:xfrm>
                <a:off x="-158320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5" name="椭圆 834"/>
              <p:cNvSpPr/>
              <p:nvPr/>
            </p:nvSpPr>
            <p:spPr>
              <a:xfrm>
                <a:off x="-151423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6" name="椭圆 835"/>
              <p:cNvSpPr/>
              <p:nvPr/>
            </p:nvSpPr>
            <p:spPr>
              <a:xfrm>
                <a:off x="-144526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7" name="椭圆 836"/>
              <p:cNvSpPr/>
              <p:nvPr/>
            </p:nvSpPr>
            <p:spPr>
              <a:xfrm>
                <a:off x="-137630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8" name="椭圆 837"/>
              <p:cNvSpPr/>
              <p:nvPr/>
            </p:nvSpPr>
            <p:spPr>
              <a:xfrm>
                <a:off x="-130733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9" name="椭圆 838"/>
              <p:cNvSpPr/>
              <p:nvPr/>
            </p:nvSpPr>
            <p:spPr>
              <a:xfrm>
                <a:off x="-123836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0" name="椭圆 839"/>
              <p:cNvSpPr/>
              <p:nvPr/>
            </p:nvSpPr>
            <p:spPr>
              <a:xfrm>
                <a:off x="-1169402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1" name="椭圆 840"/>
              <p:cNvSpPr/>
              <p:nvPr/>
            </p:nvSpPr>
            <p:spPr>
              <a:xfrm>
                <a:off x="-110043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2" name="椭圆 841"/>
              <p:cNvSpPr/>
              <p:nvPr/>
            </p:nvSpPr>
            <p:spPr>
              <a:xfrm>
                <a:off x="-1031469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3" name="椭圆 842"/>
              <p:cNvSpPr/>
              <p:nvPr/>
            </p:nvSpPr>
            <p:spPr>
              <a:xfrm>
                <a:off x="-275563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4" name="椭圆 843"/>
              <p:cNvSpPr/>
              <p:nvPr/>
            </p:nvSpPr>
            <p:spPr>
              <a:xfrm>
                <a:off x="-268666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5" name="椭圆 844"/>
              <p:cNvSpPr/>
              <p:nvPr/>
            </p:nvSpPr>
            <p:spPr>
              <a:xfrm>
                <a:off x="-261769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6" name="椭圆 845"/>
              <p:cNvSpPr/>
              <p:nvPr/>
            </p:nvSpPr>
            <p:spPr>
              <a:xfrm>
                <a:off x="-247976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7" name="椭圆 846"/>
              <p:cNvSpPr/>
              <p:nvPr/>
            </p:nvSpPr>
            <p:spPr>
              <a:xfrm>
                <a:off x="-2410799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8" name="椭圆 847"/>
              <p:cNvSpPr/>
              <p:nvPr/>
            </p:nvSpPr>
            <p:spPr>
              <a:xfrm>
                <a:off x="-2341832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9" name="椭圆 848"/>
              <p:cNvSpPr/>
              <p:nvPr/>
            </p:nvSpPr>
            <p:spPr>
              <a:xfrm>
                <a:off x="-2272866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0" name="椭圆 849"/>
              <p:cNvSpPr/>
              <p:nvPr/>
            </p:nvSpPr>
            <p:spPr>
              <a:xfrm>
                <a:off x="-2203899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1" name="椭圆 850"/>
              <p:cNvSpPr/>
              <p:nvPr/>
            </p:nvSpPr>
            <p:spPr>
              <a:xfrm>
                <a:off x="-61767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2" name="椭圆 851"/>
              <p:cNvSpPr/>
              <p:nvPr/>
            </p:nvSpPr>
            <p:spPr>
              <a:xfrm>
                <a:off x="-54870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3" name="椭圆 852"/>
              <p:cNvSpPr/>
              <p:nvPr/>
            </p:nvSpPr>
            <p:spPr>
              <a:xfrm>
                <a:off x="-41077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4" name="椭圆 853"/>
              <p:cNvSpPr/>
              <p:nvPr/>
            </p:nvSpPr>
            <p:spPr>
              <a:xfrm>
                <a:off x="-34180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5" name="椭圆 854"/>
              <p:cNvSpPr/>
              <p:nvPr/>
            </p:nvSpPr>
            <p:spPr>
              <a:xfrm>
                <a:off x="-962502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6" name="椭圆 855"/>
              <p:cNvSpPr/>
              <p:nvPr/>
            </p:nvSpPr>
            <p:spPr>
              <a:xfrm>
                <a:off x="-893536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7" name="椭圆 856"/>
              <p:cNvSpPr/>
              <p:nvPr/>
            </p:nvSpPr>
            <p:spPr>
              <a:xfrm>
                <a:off x="-82457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8" name="椭圆 857"/>
              <p:cNvSpPr/>
              <p:nvPr/>
            </p:nvSpPr>
            <p:spPr>
              <a:xfrm>
                <a:off x="-755603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9" name="椭圆 858"/>
              <p:cNvSpPr/>
              <p:nvPr/>
            </p:nvSpPr>
            <p:spPr>
              <a:xfrm>
                <a:off x="-68663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0" name="椭圆 859"/>
              <p:cNvSpPr/>
              <p:nvPr/>
            </p:nvSpPr>
            <p:spPr>
              <a:xfrm>
                <a:off x="-206596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1" name="椭圆 860"/>
              <p:cNvSpPr/>
              <p:nvPr/>
            </p:nvSpPr>
            <p:spPr>
              <a:xfrm>
                <a:off x="-199700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2" name="椭圆 861"/>
              <p:cNvSpPr/>
              <p:nvPr/>
            </p:nvSpPr>
            <p:spPr>
              <a:xfrm>
                <a:off x="-192803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3" name="椭圆 862"/>
              <p:cNvSpPr/>
              <p:nvPr/>
            </p:nvSpPr>
            <p:spPr>
              <a:xfrm>
                <a:off x="-179010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4" name="椭圆 863"/>
              <p:cNvSpPr/>
              <p:nvPr/>
            </p:nvSpPr>
            <p:spPr>
              <a:xfrm>
                <a:off x="-172113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5" name="椭圆 864"/>
              <p:cNvSpPr/>
              <p:nvPr/>
            </p:nvSpPr>
            <p:spPr>
              <a:xfrm>
                <a:off x="-165216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6" name="椭圆 865"/>
              <p:cNvSpPr/>
              <p:nvPr/>
            </p:nvSpPr>
            <p:spPr>
              <a:xfrm>
                <a:off x="-158320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7" name="椭圆 866"/>
              <p:cNvSpPr/>
              <p:nvPr/>
            </p:nvSpPr>
            <p:spPr>
              <a:xfrm>
                <a:off x="-151423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8" name="椭圆 867"/>
              <p:cNvSpPr/>
              <p:nvPr/>
            </p:nvSpPr>
            <p:spPr>
              <a:xfrm>
                <a:off x="-1445268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9" name="椭圆 868"/>
              <p:cNvSpPr/>
              <p:nvPr/>
            </p:nvSpPr>
            <p:spPr>
              <a:xfrm>
                <a:off x="-137630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0" name="椭圆 869"/>
              <p:cNvSpPr/>
              <p:nvPr/>
            </p:nvSpPr>
            <p:spPr>
              <a:xfrm>
                <a:off x="-1307335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1" name="椭圆 870"/>
              <p:cNvSpPr/>
              <p:nvPr/>
            </p:nvSpPr>
            <p:spPr>
              <a:xfrm>
                <a:off x="-1238368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2" name="椭圆 871"/>
              <p:cNvSpPr/>
              <p:nvPr/>
            </p:nvSpPr>
            <p:spPr>
              <a:xfrm>
                <a:off x="-1169402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3" name="椭圆 872"/>
              <p:cNvSpPr/>
              <p:nvPr/>
            </p:nvSpPr>
            <p:spPr>
              <a:xfrm>
                <a:off x="-1100435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4" name="椭圆 873"/>
              <p:cNvSpPr/>
              <p:nvPr/>
            </p:nvSpPr>
            <p:spPr>
              <a:xfrm>
                <a:off x="-1031469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5" name="椭圆 874"/>
              <p:cNvSpPr/>
              <p:nvPr/>
            </p:nvSpPr>
            <p:spPr>
              <a:xfrm>
                <a:off x="-275563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6" name="椭圆 875"/>
              <p:cNvSpPr/>
              <p:nvPr/>
            </p:nvSpPr>
            <p:spPr>
              <a:xfrm>
                <a:off x="-2686665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7" name="椭圆 876"/>
              <p:cNvSpPr/>
              <p:nvPr/>
            </p:nvSpPr>
            <p:spPr>
              <a:xfrm>
                <a:off x="-2410799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8" name="椭圆 877"/>
              <p:cNvSpPr/>
              <p:nvPr/>
            </p:nvSpPr>
            <p:spPr>
              <a:xfrm>
                <a:off x="-227286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9" name="椭圆 878"/>
              <p:cNvSpPr/>
              <p:nvPr/>
            </p:nvSpPr>
            <p:spPr>
              <a:xfrm>
                <a:off x="-2203899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0" name="椭圆 879"/>
              <p:cNvSpPr/>
              <p:nvPr/>
            </p:nvSpPr>
            <p:spPr>
              <a:xfrm>
                <a:off x="-213493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1" name="椭圆 880"/>
              <p:cNvSpPr/>
              <p:nvPr/>
            </p:nvSpPr>
            <p:spPr>
              <a:xfrm>
                <a:off x="-61767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2" name="椭圆 881"/>
              <p:cNvSpPr/>
              <p:nvPr/>
            </p:nvSpPr>
            <p:spPr>
              <a:xfrm>
                <a:off x="-41077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3" name="椭圆 882"/>
              <p:cNvSpPr/>
              <p:nvPr/>
            </p:nvSpPr>
            <p:spPr>
              <a:xfrm>
                <a:off x="-962502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4" name="椭圆 883"/>
              <p:cNvSpPr/>
              <p:nvPr/>
            </p:nvSpPr>
            <p:spPr>
              <a:xfrm>
                <a:off x="-89353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5" name="椭圆 884"/>
              <p:cNvSpPr/>
              <p:nvPr/>
            </p:nvSpPr>
            <p:spPr>
              <a:xfrm>
                <a:off x="-82457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6" name="椭圆 885"/>
              <p:cNvSpPr/>
              <p:nvPr/>
            </p:nvSpPr>
            <p:spPr>
              <a:xfrm>
                <a:off x="-75560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7" name="椭圆 886"/>
              <p:cNvSpPr/>
              <p:nvPr/>
            </p:nvSpPr>
            <p:spPr>
              <a:xfrm>
                <a:off x="-68663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8" name="椭圆 887"/>
              <p:cNvSpPr/>
              <p:nvPr/>
            </p:nvSpPr>
            <p:spPr>
              <a:xfrm>
                <a:off x="-2065966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9" name="椭圆 888"/>
              <p:cNvSpPr/>
              <p:nvPr/>
            </p:nvSpPr>
            <p:spPr>
              <a:xfrm>
                <a:off x="-199700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0" name="椭圆 889"/>
              <p:cNvSpPr/>
              <p:nvPr/>
            </p:nvSpPr>
            <p:spPr>
              <a:xfrm>
                <a:off x="-192803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1" name="椭圆 890"/>
              <p:cNvSpPr/>
              <p:nvPr/>
            </p:nvSpPr>
            <p:spPr>
              <a:xfrm>
                <a:off x="-185906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2" name="椭圆 891"/>
              <p:cNvSpPr/>
              <p:nvPr/>
            </p:nvSpPr>
            <p:spPr>
              <a:xfrm>
                <a:off x="-179010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3" name="椭圆 892"/>
              <p:cNvSpPr/>
              <p:nvPr/>
            </p:nvSpPr>
            <p:spPr>
              <a:xfrm>
                <a:off x="-172113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4" name="椭圆 893"/>
              <p:cNvSpPr/>
              <p:nvPr/>
            </p:nvSpPr>
            <p:spPr>
              <a:xfrm>
                <a:off x="-165216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5" name="椭圆 894"/>
              <p:cNvSpPr/>
              <p:nvPr/>
            </p:nvSpPr>
            <p:spPr>
              <a:xfrm>
                <a:off x="-158320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6" name="椭圆 895"/>
              <p:cNvSpPr/>
              <p:nvPr/>
            </p:nvSpPr>
            <p:spPr>
              <a:xfrm>
                <a:off x="-151423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7" name="椭圆 896"/>
              <p:cNvSpPr/>
              <p:nvPr/>
            </p:nvSpPr>
            <p:spPr>
              <a:xfrm>
                <a:off x="-144526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8" name="椭圆 897"/>
              <p:cNvSpPr/>
              <p:nvPr/>
            </p:nvSpPr>
            <p:spPr>
              <a:xfrm>
                <a:off x="-137630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9" name="椭圆 898"/>
              <p:cNvSpPr/>
              <p:nvPr/>
            </p:nvSpPr>
            <p:spPr>
              <a:xfrm>
                <a:off x="-130733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0" name="椭圆 899"/>
              <p:cNvSpPr/>
              <p:nvPr/>
            </p:nvSpPr>
            <p:spPr>
              <a:xfrm>
                <a:off x="-123836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1" name="椭圆 900"/>
              <p:cNvSpPr/>
              <p:nvPr/>
            </p:nvSpPr>
            <p:spPr>
              <a:xfrm>
                <a:off x="-1169402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2" name="椭圆 901"/>
              <p:cNvSpPr/>
              <p:nvPr/>
            </p:nvSpPr>
            <p:spPr>
              <a:xfrm>
                <a:off x="-110043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3" name="椭圆 902"/>
              <p:cNvSpPr/>
              <p:nvPr/>
            </p:nvSpPr>
            <p:spPr>
              <a:xfrm>
                <a:off x="-1031469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4" name="椭圆 903"/>
              <p:cNvSpPr/>
              <p:nvPr/>
            </p:nvSpPr>
            <p:spPr>
              <a:xfrm>
                <a:off x="-275563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5" name="椭圆 904"/>
              <p:cNvSpPr/>
              <p:nvPr/>
            </p:nvSpPr>
            <p:spPr>
              <a:xfrm>
                <a:off x="-268666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6" name="椭圆 905"/>
              <p:cNvSpPr/>
              <p:nvPr/>
            </p:nvSpPr>
            <p:spPr>
              <a:xfrm>
                <a:off x="-261769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7" name="椭圆 906"/>
              <p:cNvSpPr/>
              <p:nvPr/>
            </p:nvSpPr>
            <p:spPr>
              <a:xfrm>
                <a:off x="-2548732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8" name="椭圆 907"/>
              <p:cNvSpPr/>
              <p:nvPr/>
            </p:nvSpPr>
            <p:spPr>
              <a:xfrm>
                <a:off x="-2479765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9" name="椭圆 908"/>
              <p:cNvSpPr/>
              <p:nvPr/>
            </p:nvSpPr>
            <p:spPr>
              <a:xfrm>
                <a:off x="-2272866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0" name="椭圆 909"/>
              <p:cNvSpPr/>
              <p:nvPr/>
            </p:nvSpPr>
            <p:spPr>
              <a:xfrm>
                <a:off x="-213493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1" name="椭圆 910"/>
              <p:cNvSpPr/>
              <p:nvPr/>
            </p:nvSpPr>
            <p:spPr>
              <a:xfrm>
                <a:off x="-61767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2" name="椭圆 911"/>
              <p:cNvSpPr/>
              <p:nvPr/>
            </p:nvSpPr>
            <p:spPr>
              <a:xfrm>
                <a:off x="-54870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3" name="椭圆 912"/>
              <p:cNvSpPr/>
              <p:nvPr/>
            </p:nvSpPr>
            <p:spPr>
              <a:xfrm>
                <a:off x="-47973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4" name="椭圆 913"/>
              <p:cNvSpPr/>
              <p:nvPr/>
            </p:nvSpPr>
            <p:spPr>
              <a:xfrm>
                <a:off x="-41077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5" name="椭圆 914"/>
              <p:cNvSpPr/>
              <p:nvPr/>
            </p:nvSpPr>
            <p:spPr>
              <a:xfrm>
                <a:off x="-962502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6" name="椭圆 915"/>
              <p:cNvSpPr/>
              <p:nvPr/>
            </p:nvSpPr>
            <p:spPr>
              <a:xfrm>
                <a:off x="-893536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7" name="椭圆 916"/>
              <p:cNvSpPr/>
              <p:nvPr/>
            </p:nvSpPr>
            <p:spPr>
              <a:xfrm>
                <a:off x="-82457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8" name="椭圆 917"/>
              <p:cNvSpPr/>
              <p:nvPr/>
            </p:nvSpPr>
            <p:spPr>
              <a:xfrm>
                <a:off x="-75560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9" name="椭圆 918"/>
              <p:cNvSpPr/>
              <p:nvPr/>
            </p:nvSpPr>
            <p:spPr>
              <a:xfrm>
                <a:off x="-2065966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0" name="椭圆 919"/>
              <p:cNvSpPr/>
              <p:nvPr/>
            </p:nvSpPr>
            <p:spPr>
              <a:xfrm>
                <a:off x="-199700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1" name="椭圆 920"/>
              <p:cNvSpPr/>
              <p:nvPr/>
            </p:nvSpPr>
            <p:spPr>
              <a:xfrm>
                <a:off x="-192803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2" name="椭圆 921"/>
              <p:cNvSpPr/>
              <p:nvPr/>
            </p:nvSpPr>
            <p:spPr>
              <a:xfrm>
                <a:off x="-185906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3" name="椭圆 922"/>
              <p:cNvSpPr/>
              <p:nvPr/>
            </p:nvSpPr>
            <p:spPr>
              <a:xfrm>
                <a:off x="-179010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" name="椭圆 923"/>
              <p:cNvSpPr/>
              <p:nvPr/>
            </p:nvSpPr>
            <p:spPr>
              <a:xfrm>
                <a:off x="-172113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5" name="椭圆 924"/>
              <p:cNvSpPr/>
              <p:nvPr/>
            </p:nvSpPr>
            <p:spPr>
              <a:xfrm>
                <a:off x="-165216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6" name="椭圆 925"/>
              <p:cNvSpPr/>
              <p:nvPr/>
            </p:nvSpPr>
            <p:spPr>
              <a:xfrm>
                <a:off x="-158320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7" name="椭圆 926"/>
              <p:cNvSpPr/>
              <p:nvPr/>
            </p:nvSpPr>
            <p:spPr>
              <a:xfrm>
                <a:off x="-151423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8" name="椭圆 927"/>
              <p:cNvSpPr/>
              <p:nvPr/>
            </p:nvSpPr>
            <p:spPr>
              <a:xfrm>
                <a:off x="-144526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9" name="椭圆 928"/>
              <p:cNvSpPr/>
              <p:nvPr/>
            </p:nvSpPr>
            <p:spPr>
              <a:xfrm>
                <a:off x="-137630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0" name="椭圆 929"/>
              <p:cNvSpPr/>
              <p:nvPr/>
            </p:nvSpPr>
            <p:spPr>
              <a:xfrm>
                <a:off x="-130733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1" name="椭圆 930"/>
              <p:cNvSpPr/>
              <p:nvPr/>
            </p:nvSpPr>
            <p:spPr>
              <a:xfrm>
                <a:off x="-123836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2" name="椭圆 931"/>
              <p:cNvSpPr/>
              <p:nvPr/>
            </p:nvSpPr>
            <p:spPr>
              <a:xfrm>
                <a:off x="-116940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3" name="椭圆 932"/>
              <p:cNvSpPr/>
              <p:nvPr/>
            </p:nvSpPr>
            <p:spPr>
              <a:xfrm>
                <a:off x="-110043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4" name="椭圆 933"/>
              <p:cNvSpPr/>
              <p:nvPr/>
            </p:nvSpPr>
            <p:spPr>
              <a:xfrm>
                <a:off x="-1031469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5" name="椭圆 934"/>
              <p:cNvSpPr/>
              <p:nvPr/>
            </p:nvSpPr>
            <p:spPr>
              <a:xfrm>
                <a:off x="-275563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6" name="椭圆 935"/>
              <p:cNvSpPr/>
              <p:nvPr/>
            </p:nvSpPr>
            <p:spPr>
              <a:xfrm>
                <a:off x="-268666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7" name="椭圆 936"/>
              <p:cNvSpPr/>
              <p:nvPr/>
            </p:nvSpPr>
            <p:spPr>
              <a:xfrm>
                <a:off x="-261769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8" name="椭圆 937"/>
              <p:cNvSpPr/>
              <p:nvPr/>
            </p:nvSpPr>
            <p:spPr>
              <a:xfrm>
                <a:off x="-254873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9" name="椭圆 938"/>
              <p:cNvSpPr/>
              <p:nvPr/>
            </p:nvSpPr>
            <p:spPr>
              <a:xfrm>
                <a:off x="-2479765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0" name="椭圆 939"/>
              <p:cNvSpPr/>
              <p:nvPr/>
            </p:nvSpPr>
            <p:spPr>
              <a:xfrm>
                <a:off x="-2410799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1" name="椭圆 940"/>
              <p:cNvSpPr/>
              <p:nvPr/>
            </p:nvSpPr>
            <p:spPr>
              <a:xfrm>
                <a:off x="-234183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2" name="椭圆 941"/>
              <p:cNvSpPr/>
              <p:nvPr/>
            </p:nvSpPr>
            <p:spPr>
              <a:xfrm>
                <a:off x="-2272866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3" name="椭圆 942"/>
              <p:cNvSpPr/>
              <p:nvPr/>
            </p:nvSpPr>
            <p:spPr>
              <a:xfrm>
                <a:off x="-2203899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4" name="椭圆 943"/>
              <p:cNvSpPr/>
              <p:nvPr/>
            </p:nvSpPr>
            <p:spPr>
              <a:xfrm>
                <a:off x="-213493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5" name="椭圆 944"/>
              <p:cNvSpPr/>
              <p:nvPr/>
            </p:nvSpPr>
            <p:spPr>
              <a:xfrm>
                <a:off x="-54870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6" name="椭圆 945"/>
              <p:cNvSpPr/>
              <p:nvPr/>
            </p:nvSpPr>
            <p:spPr>
              <a:xfrm>
                <a:off x="-962502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7" name="椭圆 946"/>
              <p:cNvSpPr/>
              <p:nvPr/>
            </p:nvSpPr>
            <p:spPr>
              <a:xfrm>
                <a:off x="-893536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8" name="椭圆 947"/>
              <p:cNvSpPr/>
              <p:nvPr/>
            </p:nvSpPr>
            <p:spPr>
              <a:xfrm>
                <a:off x="-82457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9" name="椭圆 948"/>
              <p:cNvSpPr/>
              <p:nvPr/>
            </p:nvSpPr>
            <p:spPr>
              <a:xfrm>
                <a:off x="-75560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0" name="椭圆 949"/>
              <p:cNvSpPr/>
              <p:nvPr/>
            </p:nvSpPr>
            <p:spPr>
              <a:xfrm>
                <a:off x="-2065966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1" name="椭圆 950"/>
              <p:cNvSpPr/>
              <p:nvPr/>
            </p:nvSpPr>
            <p:spPr>
              <a:xfrm>
                <a:off x="-199700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2" name="椭圆 951"/>
              <p:cNvSpPr/>
              <p:nvPr/>
            </p:nvSpPr>
            <p:spPr>
              <a:xfrm>
                <a:off x="-192803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3" name="椭圆 952"/>
              <p:cNvSpPr/>
              <p:nvPr/>
            </p:nvSpPr>
            <p:spPr>
              <a:xfrm>
                <a:off x="-1859067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4" name="椭圆 953"/>
              <p:cNvSpPr/>
              <p:nvPr/>
            </p:nvSpPr>
            <p:spPr>
              <a:xfrm>
                <a:off x="-179010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5" name="椭圆 954"/>
              <p:cNvSpPr/>
              <p:nvPr/>
            </p:nvSpPr>
            <p:spPr>
              <a:xfrm>
                <a:off x="-1721134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6" name="椭圆 955"/>
              <p:cNvSpPr/>
              <p:nvPr/>
            </p:nvSpPr>
            <p:spPr>
              <a:xfrm>
                <a:off x="-1652167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7" name="椭圆 956"/>
              <p:cNvSpPr/>
              <p:nvPr/>
            </p:nvSpPr>
            <p:spPr>
              <a:xfrm>
                <a:off x="-1583201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8" name="椭圆 957"/>
              <p:cNvSpPr/>
              <p:nvPr/>
            </p:nvSpPr>
            <p:spPr>
              <a:xfrm>
                <a:off x="-1514234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9" name="椭圆 958"/>
              <p:cNvSpPr/>
              <p:nvPr/>
            </p:nvSpPr>
            <p:spPr>
              <a:xfrm>
                <a:off x="-144526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0" name="椭圆 959"/>
              <p:cNvSpPr/>
              <p:nvPr/>
            </p:nvSpPr>
            <p:spPr>
              <a:xfrm>
                <a:off x="-1376301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1" name="椭圆 960"/>
              <p:cNvSpPr/>
              <p:nvPr/>
            </p:nvSpPr>
            <p:spPr>
              <a:xfrm>
                <a:off x="-130733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2" name="椭圆 961"/>
              <p:cNvSpPr/>
              <p:nvPr/>
            </p:nvSpPr>
            <p:spPr>
              <a:xfrm>
                <a:off x="-123836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3" name="椭圆 962"/>
              <p:cNvSpPr/>
              <p:nvPr/>
            </p:nvSpPr>
            <p:spPr>
              <a:xfrm>
                <a:off x="-116940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4" name="椭圆 963"/>
              <p:cNvSpPr/>
              <p:nvPr/>
            </p:nvSpPr>
            <p:spPr>
              <a:xfrm>
                <a:off x="-110043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5" name="椭圆 964"/>
              <p:cNvSpPr/>
              <p:nvPr/>
            </p:nvSpPr>
            <p:spPr>
              <a:xfrm>
                <a:off x="-1031469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6" name="椭圆 965"/>
              <p:cNvSpPr/>
              <p:nvPr/>
            </p:nvSpPr>
            <p:spPr>
              <a:xfrm>
                <a:off x="-282459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7" name="椭圆 966"/>
              <p:cNvSpPr/>
              <p:nvPr/>
            </p:nvSpPr>
            <p:spPr>
              <a:xfrm>
                <a:off x="-2755631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8" name="椭圆 967"/>
              <p:cNvSpPr/>
              <p:nvPr/>
            </p:nvSpPr>
            <p:spPr>
              <a:xfrm>
                <a:off x="-268666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9" name="椭圆 968"/>
              <p:cNvSpPr/>
              <p:nvPr/>
            </p:nvSpPr>
            <p:spPr>
              <a:xfrm>
                <a:off x="-261769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0" name="椭圆 969"/>
              <p:cNvSpPr/>
              <p:nvPr/>
            </p:nvSpPr>
            <p:spPr>
              <a:xfrm>
                <a:off x="-254873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1" name="椭圆 970"/>
              <p:cNvSpPr/>
              <p:nvPr/>
            </p:nvSpPr>
            <p:spPr>
              <a:xfrm>
                <a:off x="-2479765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2" name="椭圆 971"/>
              <p:cNvSpPr/>
              <p:nvPr/>
            </p:nvSpPr>
            <p:spPr>
              <a:xfrm>
                <a:off x="-2410799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3" name="椭圆 972"/>
              <p:cNvSpPr/>
              <p:nvPr/>
            </p:nvSpPr>
            <p:spPr>
              <a:xfrm>
                <a:off x="-234183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4" name="椭圆 973"/>
              <p:cNvSpPr/>
              <p:nvPr/>
            </p:nvSpPr>
            <p:spPr>
              <a:xfrm>
                <a:off x="-2272866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5" name="椭圆 974"/>
              <p:cNvSpPr/>
              <p:nvPr/>
            </p:nvSpPr>
            <p:spPr>
              <a:xfrm>
                <a:off x="-2203899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6" name="椭圆 975"/>
              <p:cNvSpPr/>
              <p:nvPr/>
            </p:nvSpPr>
            <p:spPr>
              <a:xfrm>
                <a:off x="-213493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7" name="椭圆 976"/>
              <p:cNvSpPr/>
              <p:nvPr/>
            </p:nvSpPr>
            <p:spPr>
              <a:xfrm>
                <a:off x="-962502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8" name="椭圆 977"/>
              <p:cNvSpPr/>
              <p:nvPr/>
            </p:nvSpPr>
            <p:spPr>
              <a:xfrm>
                <a:off x="-893536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9" name="椭圆 978"/>
              <p:cNvSpPr/>
              <p:nvPr/>
            </p:nvSpPr>
            <p:spPr>
              <a:xfrm>
                <a:off x="-82457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0" name="椭圆 979"/>
              <p:cNvSpPr/>
              <p:nvPr/>
            </p:nvSpPr>
            <p:spPr>
              <a:xfrm>
                <a:off x="-75560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1" name="椭圆 980"/>
              <p:cNvSpPr/>
              <p:nvPr/>
            </p:nvSpPr>
            <p:spPr>
              <a:xfrm>
                <a:off x="-2065966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2" name="椭圆 981"/>
              <p:cNvSpPr/>
              <p:nvPr/>
            </p:nvSpPr>
            <p:spPr>
              <a:xfrm>
                <a:off x="-199700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3" name="椭圆 982"/>
              <p:cNvSpPr/>
              <p:nvPr/>
            </p:nvSpPr>
            <p:spPr>
              <a:xfrm>
                <a:off x="-1928033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4" name="椭圆 983"/>
              <p:cNvSpPr/>
              <p:nvPr/>
            </p:nvSpPr>
            <p:spPr>
              <a:xfrm>
                <a:off x="-1859067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5" name="椭圆 984"/>
              <p:cNvSpPr/>
              <p:nvPr/>
            </p:nvSpPr>
            <p:spPr>
              <a:xfrm>
                <a:off x="-179010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6" name="椭圆 985"/>
              <p:cNvSpPr/>
              <p:nvPr/>
            </p:nvSpPr>
            <p:spPr>
              <a:xfrm>
                <a:off x="-172113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7" name="椭圆 986"/>
              <p:cNvSpPr/>
              <p:nvPr/>
            </p:nvSpPr>
            <p:spPr>
              <a:xfrm>
                <a:off x="-151423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8" name="椭圆 987"/>
              <p:cNvSpPr/>
              <p:nvPr/>
            </p:nvSpPr>
            <p:spPr>
              <a:xfrm>
                <a:off x="-144526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9" name="椭圆 988"/>
              <p:cNvSpPr/>
              <p:nvPr/>
            </p:nvSpPr>
            <p:spPr>
              <a:xfrm>
                <a:off x="-1376301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0" name="椭圆 989"/>
              <p:cNvSpPr/>
              <p:nvPr/>
            </p:nvSpPr>
            <p:spPr>
              <a:xfrm>
                <a:off x="-130733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1" name="椭圆 990"/>
              <p:cNvSpPr/>
              <p:nvPr/>
            </p:nvSpPr>
            <p:spPr>
              <a:xfrm>
                <a:off x="-123836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2" name="椭圆 991"/>
              <p:cNvSpPr/>
              <p:nvPr/>
            </p:nvSpPr>
            <p:spPr>
              <a:xfrm>
                <a:off x="-116940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3" name="椭圆 992"/>
              <p:cNvSpPr/>
              <p:nvPr/>
            </p:nvSpPr>
            <p:spPr>
              <a:xfrm>
                <a:off x="-110043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4" name="椭圆 993"/>
              <p:cNvSpPr/>
              <p:nvPr/>
            </p:nvSpPr>
            <p:spPr>
              <a:xfrm>
                <a:off x="-1031469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5" name="椭圆 994"/>
              <p:cNvSpPr/>
              <p:nvPr/>
            </p:nvSpPr>
            <p:spPr>
              <a:xfrm>
                <a:off x="-289356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6" name="椭圆 995"/>
              <p:cNvSpPr/>
              <p:nvPr/>
            </p:nvSpPr>
            <p:spPr>
              <a:xfrm>
                <a:off x="-282459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7" name="椭圆 996"/>
              <p:cNvSpPr/>
              <p:nvPr/>
            </p:nvSpPr>
            <p:spPr>
              <a:xfrm>
                <a:off x="-2755631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8" name="椭圆 997"/>
              <p:cNvSpPr/>
              <p:nvPr/>
            </p:nvSpPr>
            <p:spPr>
              <a:xfrm>
                <a:off x="-268666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9" name="椭圆 998"/>
              <p:cNvSpPr/>
              <p:nvPr/>
            </p:nvSpPr>
            <p:spPr>
              <a:xfrm>
                <a:off x="-261769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0" name="椭圆 999"/>
              <p:cNvSpPr/>
              <p:nvPr/>
            </p:nvSpPr>
            <p:spPr>
              <a:xfrm>
                <a:off x="-254873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1" name="椭圆 1000"/>
              <p:cNvSpPr/>
              <p:nvPr/>
            </p:nvSpPr>
            <p:spPr>
              <a:xfrm>
                <a:off x="-2479765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2" name="椭圆 1001"/>
              <p:cNvSpPr/>
              <p:nvPr/>
            </p:nvSpPr>
            <p:spPr>
              <a:xfrm>
                <a:off x="-2410799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3" name="椭圆 1002"/>
              <p:cNvSpPr/>
              <p:nvPr/>
            </p:nvSpPr>
            <p:spPr>
              <a:xfrm>
                <a:off x="-234183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4" name="椭圆 1003"/>
              <p:cNvSpPr/>
              <p:nvPr/>
            </p:nvSpPr>
            <p:spPr>
              <a:xfrm>
                <a:off x="-2272866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5" name="椭圆 1004"/>
              <p:cNvSpPr/>
              <p:nvPr/>
            </p:nvSpPr>
            <p:spPr>
              <a:xfrm>
                <a:off x="-2203899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6" name="椭圆 1005"/>
              <p:cNvSpPr/>
              <p:nvPr/>
            </p:nvSpPr>
            <p:spPr>
              <a:xfrm>
                <a:off x="-2134933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7" name="椭圆 1006"/>
              <p:cNvSpPr/>
              <p:nvPr/>
            </p:nvSpPr>
            <p:spPr>
              <a:xfrm>
                <a:off x="-962502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8" name="椭圆 1007"/>
              <p:cNvSpPr/>
              <p:nvPr/>
            </p:nvSpPr>
            <p:spPr>
              <a:xfrm>
                <a:off x="-893536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9" name="椭圆 1008"/>
              <p:cNvSpPr/>
              <p:nvPr/>
            </p:nvSpPr>
            <p:spPr>
              <a:xfrm>
                <a:off x="-82457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0" name="椭圆 1009"/>
              <p:cNvSpPr/>
              <p:nvPr/>
            </p:nvSpPr>
            <p:spPr>
              <a:xfrm>
                <a:off x="-686637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1" name="椭圆 1010"/>
              <p:cNvSpPr/>
              <p:nvPr/>
            </p:nvSpPr>
            <p:spPr>
              <a:xfrm>
                <a:off x="-2065966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2" name="椭圆 1011"/>
              <p:cNvSpPr/>
              <p:nvPr/>
            </p:nvSpPr>
            <p:spPr>
              <a:xfrm>
                <a:off x="-1997000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3" name="椭圆 1012"/>
              <p:cNvSpPr/>
              <p:nvPr/>
            </p:nvSpPr>
            <p:spPr>
              <a:xfrm>
                <a:off x="-1928033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4" name="椭圆 1013"/>
              <p:cNvSpPr/>
              <p:nvPr/>
            </p:nvSpPr>
            <p:spPr>
              <a:xfrm>
                <a:off x="-1859067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5" name="椭圆 1014"/>
              <p:cNvSpPr/>
              <p:nvPr/>
            </p:nvSpPr>
            <p:spPr>
              <a:xfrm>
                <a:off x="-1790100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6" name="椭圆 1015"/>
              <p:cNvSpPr/>
              <p:nvPr/>
            </p:nvSpPr>
            <p:spPr>
              <a:xfrm>
                <a:off x="-144526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7" name="椭圆 1016"/>
              <p:cNvSpPr/>
              <p:nvPr/>
            </p:nvSpPr>
            <p:spPr>
              <a:xfrm>
                <a:off x="-1376301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8" name="椭圆 1017"/>
              <p:cNvSpPr/>
              <p:nvPr/>
            </p:nvSpPr>
            <p:spPr>
              <a:xfrm>
                <a:off x="-130733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9" name="椭圆 1018"/>
              <p:cNvSpPr/>
              <p:nvPr/>
            </p:nvSpPr>
            <p:spPr>
              <a:xfrm>
                <a:off x="-110043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0" name="椭圆 1019"/>
              <p:cNvSpPr/>
              <p:nvPr/>
            </p:nvSpPr>
            <p:spPr>
              <a:xfrm>
                <a:off x="-1031469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1" name="椭圆 1020"/>
              <p:cNvSpPr/>
              <p:nvPr/>
            </p:nvSpPr>
            <p:spPr>
              <a:xfrm>
                <a:off x="-2893564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2" name="椭圆 1021"/>
              <p:cNvSpPr/>
              <p:nvPr/>
            </p:nvSpPr>
            <p:spPr>
              <a:xfrm>
                <a:off x="-282459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3" name="椭圆 1022"/>
              <p:cNvSpPr/>
              <p:nvPr/>
            </p:nvSpPr>
            <p:spPr>
              <a:xfrm>
                <a:off x="-2755631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4" name="椭圆 1023"/>
              <p:cNvSpPr/>
              <p:nvPr/>
            </p:nvSpPr>
            <p:spPr>
              <a:xfrm>
                <a:off x="-268666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5" name="椭圆 1024"/>
              <p:cNvSpPr/>
              <p:nvPr/>
            </p:nvSpPr>
            <p:spPr>
              <a:xfrm>
                <a:off x="-261769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6" name="椭圆 1025"/>
              <p:cNvSpPr/>
              <p:nvPr/>
            </p:nvSpPr>
            <p:spPr>
              <a:xfrm>
                <a:off x="-2548732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7" name="椭圆 1026"/>
              <p:cNvSpPr/>
              <p:nvPr/>
            </p:nvSpPr>
            <p:spPr>
              <a:xfrm>
                <a:off x="-247976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8" name="椭圆 1027"/>
              <p:cNvSpPr/>
              <p:nvPr/>
            </p:nvSpPr>
            <p:spPr>
              <a:xfrm>
                <a:off x="-2410799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9" name="椭圆 1028"/>
              <p:cNvSpPr/>
              <p:nvPr/>
            </p:nvSpPr>
            <p:spPr>
              <a:xfrm>
                <a:off x="-2341832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0" name="椭圆 1029"/>
              <p:cNvSpPr/>
              <p:nvPr/>
            </p:nvSpPr>
            <p:spPr>
              <a:xfrm>
                <a:off x="-2272866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1" name="椭圆 1030"/>
              <p:cNvSpPr/>
              <p:nvPr/>
            </p:nvSpPr>
            <p:spPr>
              <a:xfrm>
                <a:off x="-2203899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2" name="椭圆 1031"/>
              <p:cNvSpPr/>
              <p:nvPr/>
            </p:nvSpPr>
            <p:spPr>
              <a:xfrm>
                <a:off x="-2134933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3" name="椭圆 1032"/>
              <p:cNvSpPr/>
              <p:nvPr/>
            </p:nvSpPr>
            <p:spPr>
              <a:xfrm>
                <a:off x="-962502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4" name="椭圆 1033"/>
              <p:cNvSpPr/>
              <p:nvPr/>
            </p:nvSpPr>
            <p:spPr>
              <a:xfrm>
                <a:off x="-893536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5" name="椭圆 1034"/>
              <p:cNvSpPr/>
              <p:nvPr/>
            </p:nvSpPr>
            <p:spPr>
              <a:xfrm>
                <a:off x="-686637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6" name="椭圆 1035"/>
              <p:cNvSpPr/>
              <p:nvPr/>
            </p:nvSpPr>
            <p:spPr>
              <a:xfrm>
                <a:off x="-2065966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7" name="椭圆 1036"/>
              <p:cNvSpPr/>
              <p:nvPr/>
            </p:nvSpPr>
            <p:spPr>
              <a:xfrm>
                <a:off x="-1997000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8" name="椭圆 1037"/>
              <p:cNvSpPr/>
              <p:nvPr/>
            </p:nvSpPr>
            <p:spPr>
              <a:xfrm>
                <a:off x="-1928033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9" name="椭圆 1038"/>
              <p:cNvSpPr/>
              <p:nvPr/>
            </p:nvSpPr>
            <p:spPr>
              <a:xfrm>
                <a:off x="-1859067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0" name="椭圆 1039"/>
              <p:cNvSpPr/>
              <p:nvPr/>
            </p:nvSpPr>
            <p:spPr>
              <a:xfrm>
                <a:off x="-144526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1" name="椭圆 1040"/>
              <p:cNvSpPr/>
              <p:nvPr/>
            </p:nvSpPr>
            <p:spPr>
              <a:xfrm>
                <a:off x="-1376301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2" name="椭圆 1041"/>
              <p:cNvSpPr/>
              <p:nvPr/>
            </p:nvSpPr>
            <p:spPr>
              <a:xfrm>
                <a:off x="-1031469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3" name="椭圆 1042"/>
              <p:cNvSpPr/>
              <p:nvPr/>
            </p:nvSpPr>
            <p:spPr>
              <a:xfrm>
                <a:off x="-2893564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4" name="椭圆 1043"/>
              <p:cNvSpPr/>
              <p:nvPr/>
            </p:nvSpPr>
            <p:spPr>
              <a:xfrm>
                <a:off x="-282459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5" name="椭圆 1044"/>
              <p:cNvSpPr/>
              <p:nvPr/>
            </p:nvSpPr>
            <p:spPr>
              <a:xfrm>
                <a:off x="-2755631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6" name="椭圆 1045"/>
              <p:cNvSpPr/>
              <p:nvPr/>
            </p:nvSpPr>
            <p:spPr>
              <a:xfrm>
                <a:off x="-2686665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7" name="椭圆 1046"/>
              <p:cNvSpPr/>
              <p:nvPr/>
            </p:nvSpPr>
            <p:spPr>
              <a:xfrm>
                <a:off x="-261769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8" name="椭圆 1047"/>
              <p:cNvSpPr/>
              <p:nvPr/>
            </p:nvSpPr>
            <p:spPr>
              <a:xfrm>
                <a:off x="-2548732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9" name="椭圆 1048"/>
              <p:cNvSpPr/>
              <p:nvPr/>
            </p:nvSpPr>
            <p:spPr>
              <a:xfrm>
                <a:off x="-2479765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0" name="椭圆 1049"/>
              <p:cNvSpPr/>
              <p:nvPr/>
            </p:nvSpPr>
            <p:spPr>
              <a:xfrm>
                <a:off x="-2410799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1" name="椭圆 1050"/>
              <p:cNvSpPr/>
              <p:nvPr/>
            </p:nvSpPr>
            <p:spPr>
              <a:xfrm>
                <a:off x="-2341832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2" name="椭圆 1051"/>
              <p:cNvSpPr/>
              <p:nvPr/>
            </p:nvSpPr>
            <p:spPr>
              <a:xfrm>
                <a:off x="-2272866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3" name="椭圆 1052"/>
              <p:cNvSpPr/>
              <p:nvPr/>
            </p:nvSpPr>
            <p:spPr>
              <a:xfrm>
                <a:off x="-2203899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4" name="椭圆 1053"/>
              <p:cNvSpPr/>
              <p:nvPr/>
            </p:nvSpPr>
            <p:spPr>
              <a:xfrm>
                <a:off x="-2134933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5" name="椭圆 1054"/>
              <p:cNvSpPr/>
              <p:nvPr/>
            </p:nvSpPr>
            <p:spPr>
              <a:xfrm>
                <a:off x="-962502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6" name="椭圆 1055"/>
              <p:cNvSpPr/>
              <p:nvPr/>
            </p:nvSpPr>
            <p:spPr>
              <a:xfrm>
                <a:off x="-686637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7" name="椭圆 1056"/>
              <p:cNvSpPr/>
              <p:nvPr/>
            </p:nvSpPr>
            <p:spPr>
              <a:xfrm>
                <a:off x="-2065966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8" name="椭圆 1057"/>
              <p:cNvSpPr/>
              <p:nvPr/>
            </p:nvSpPr>
            <p:spPr>
              <a:xfrm>
                <a:off x="-1997000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9" name="椭圆 1058"/>
              <p:cNvSpPr/>
              <p:nvPr/>
            </p:nvSpPr>
            <p:spPr>
              <a:xfrm>
                <a:off x="-1928033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0" name="椭圆 1059"/>
              <p:cNvSpPr/>
              <p:nvPr/>
            </p:nvSpPr>
            <p:spPr>
              <a:xfrm>
                <a:off x="-1859067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1" name="椭圆 1060"/>
              <p:cNvSpPr/>
              <p:nvPr/>
            </p:nvSpPr>
            <p:spPr>
              <a:xfrm>
                <a:off x="-1376301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2" name="椭圆 1061"/>
              <p:cNvSpPr/>
              <p:nvPr/>
            </p:nvSpPr>
            <p:spPr>
              <a:xfrm>
                <a:off x="-2893564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3" name="椭圆 1062"/>
              <p:cNvSpPr/>
              <p:nvPr/>
            </p:nvSpPr>
            <p:spPr>
              <a:xfrm>
                <a:off x="-282459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4" name="椭圆 1063"/>
              <p:cNvSpPr/>
              <p:nvPr/>
            </p:nvSpPr>
            <p:spPr>
              <a:xfrm>
                <a:off x="-2755631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5" name="椭圆 1064"/>
              <p:cNvSpPr/>
              <p:nvPr/>
            </p:nvSpPr>
            <p:spPr>
              <a:xfrm>
                <a:off x="-268666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6" name="椭圆 1065"/>
              <p:cNvSpPr/>
              <p:nvPr/>
            </p:nvSpPr>
            <p:spPr>
              <a:xfrm>
                <a:off x="-261769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7" name="椭圆 1066"/>
              <p:cNvSpPr/>
              <p:nvPr/>
            </p:nvSpPr>
            <p:spPr>
              <a:xfrm>
                <a:off x="-254873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8" name="椭圆 1067"/>
              <p:cNvSpPr/>
              <p:nvPr/>
            </p:nvSpPr>
            <p:spPr>
              <a:xfrm>
                <a:off x="-247976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9" name="椭圆 1068"/>
              <p:cNvSpPr/>
              <p:nvPr/>
            </p:nvSpPr>
            <p:spPr>
              <a:xfrm>
                <a:off x="-2410799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0" name="椭圆 1069"/>
              <p:cNvSpPr/>
              <p:nvPr/>
            </p:nvSpPr>
            <p:spPr>
              <a:xfrm>
                <a:off x="-234183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1" name="椭圆 1070"/>
              <p:cNvSpPr/>
              <p:nvPr/>
            </p:nvSpPr>
            <p:spPr>
              <a:xfrm>
                <a:off x="-2272866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2" name="椭圆 1071"/>
              <p:cNvSpPr/>
              <p:nvPr/>
            </p:nvSpPr>
            <p:spPr>
              <a:xfrm>
                <a:off x="-2203899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3" name="椭圆 1072"/>
              <p:cNvSpPr/>
              <p:nvPr/>
            </p:nvSpPr>
            <p:spPr>
              <a:xfrm>
                <a:off x="-2134933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4" name="椭圆 1073"/>
              <p:cNvSpPr/>
              <p:nvPr/>
            </p:nvSpPr>
            <p:spPr>
              <a:xfrm>
                <a:off x="-617670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5" name="椭圆 1074"/>
              <p:cNvSpPr/>
              <p:nvPr/>
            </p:nvSpPr>
            <p:spPr>
              <a:xfrm>
                <a:off x="-96250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6" name="椭圆 1075"/>
              <p:cNvSpPr/>
              <p:nvPr/>
            </p:nvSpPr>
            <p:spPr>
              <a:xfrm>
                <a:off x="-755603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7" name="椭圆 1076"/>
              <p:cNvSpPr/>
              <p:nvPr/>
            </p:nvSpPr>
            <p:spPr>
              <a:xfrm>
                <a:off x="-686637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8" name="椭圆 1077"/>
              <p:cNvSpPr/>
              <p:nvPr/>
            </p:nvSpPr>
            <p:spPr>
              <a:xfrm>
                <a:off x="-2065966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9" name="椭圆 1078"/>
              <p:cNvSpPr/>
              <p:nvPr/>
            </p:nvSpPr>
            <p:spPr>
              <a:xfrm>
                <a:off x="-1997000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0" name="椭圆 1079"/>
              <p:cNvSpPr/>
              <p:nvPr/>
            </p:nvSpPr>
            <p:spPr>
              <a:xfrm>
                <a:off x="-1928033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1" name="椭圆 1080"/>
              <p:cNvSpPr/>
              <p:nvPr/>
            </p:nvSpPr>
            <p:spPr>
              <a:xfrm>
                <a:off x="-110043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2" name="椭圆 1081"/>
              <p:cNvSpPr/>
              <p:nvPr/>
            </p:nvSpPr>
            <p:spPr>
              <a:xfrm>
                <a:off x="-103146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3" name="椭圆 1082"/>
              <p:cNvSpPr/>
              <p:nvPr/>
            </p:nvSpPr>
            <p:spPr>
              <a:xfrm>
                <a:off x="-2824598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4" name="椭圆 1083"/>
              <p:cNvSpPr/>
              <p:nvPr/>
            </p:nvSpPr>
            <p:spPr>
              <a:xfrm>
                <a:off x="-2755631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5" name="椭圆 1084"/>
              <p:cNvSpPr/>
              <p:nvPr/>
            </p:nvSpPr>
            <p:spPr>
              <a:xfrm>
                <a:off x="-268666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6" name="椭圆 1085"/>
              <p:cNvSpPr/>
              <p:nvPr/>
            </p:nvSpPr>
            <p:spPr>
              <a:xfrm>
                <a:off x="-2548732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7" name="椭圆 1086"/>
              <p:cNvSpPr/>
              <p:nvPr/>
            </p:nvSpPr>
            <p:spPr>
              <a:xfrm>
                <a:off x="-247976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8" name="椭圆 1087"/>
              <p:cNvSpPr/>
              <p:nvPr/>
            </p:nvSpPr>
            <p:spPr>
              <a:xfrm>
                <a:off x="-241079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9" name="椭圆 1088"/>
              <p:cNvSpPr/>
              <p:nvPr/>
            </p:nvSpPr>
            <p:spPr>
              <a:xfrm>
                <a:off x="-2341832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0" name="椭圆 1089"/>
              <p:cNvSpPr/>
              <p:nvPr/>
            </p:nvSpPr>
            <p:spPr>
              <a:xfrm>
                <a:off x="-2272866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1" name="椭圆 1090"/>
              <p:cNvSpPr/>
              <p:nvPr/>
            </p:nvSpPr>
            <p:spPr>
              <a:xfrm>
                <a:off x="-220389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2" name="椭圆 1091"/>
              <p:cNvSpPr/>
              <p:nvPr/>
            </p:nvSpPr>
            <p:spPr>
              <a:xfrm>
                <a:off x="-2134933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3" name="椭圆 1092"/>
              <p:cNvSpPr/>
              <p:nvPr/>
            </p:nvSpPr>
            <p:spPr>
              <a:xfrm>
                <a:off x="-755603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4" name="椭圆 1093"/>
              <p:cNvSpPr/>
              <p:nvPr/>
            </p:nvSpPr>
            <p:spPr>
              <a:xfrm>
                <a:off x="-2065966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5" name="椭圆 1094"/>
              <p:cNvSpPr/>
              <p:nvPr/>
            </p:nvSpPr>
            <p:spPr>
              <a:xfrm>
                <a:off x="-1997000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6" name="椭圆 1095"/>
              <p:cNvSpPr/>
              <p:nvPr/>
            </p:nvSpPr>
            <p:spPr>
              <a:xfrm>
                <a:off x="-103146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7" name="椭圆 1096"/>
              <p:cNvSpPr/>
              <p:nvPr/>
            </p:nvSpPr>
            <p:spPr>
              <a:xfrm>
                <a:off x="-2479765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8" name="椭圆 1097"/>
              <p:cNvSpPr/>
              <p:nvPr/>
            </p:nvSpPr>
            <p:spPr>
              <a:xfrm>
                <a:off x="-241079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9" name="椭圆 1098"/>
              <p:cNvSpPr/>
              <p:nvPr/>
            </p:nvSpPr>
            <p:spPr>
              <a:xfrm>
                <a:off x="-2341832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0" name="椭圆 1099"/>
              <p:cNvSpPr/>
              <p:nvPr/>
            </p:nvSpPr>
            <p:spPr>
              <a:xfrm>
                <a:off x="-2272866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1" name="椭圆 1100"/>
              <p:cNvSpPr/>
              <p:nvPr/>
            </p:nvSpPr>
            <p:spPr>
              <a:xfrm>
                <a:off x="-220389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2" name="椭圆 1101"/>
              <p:cNvSpPr/>
              <p:nvPr/>
            </p:nvSpPr>
            <p:spPr>
              <a:xfrm>
                <a:off x="-2134933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3" name="椭圆 1102"/>
              <p:cNvSpPr/>
              <p:nvPr/>
            </p:nvSpPr>
            <p:spPr>
              <a:xfrm>
                <a:off x="-617670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4" name="椭圆 1103"/>
              <p:cNvSpPr/>
              <p:nvPr/>
            </p:nvSpPr>
            <p:spPr>
              <a:xfrm>
                <a:off x="-893536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5" name="椭圆 1104"/>
              <p:cNvSpPr/>
              <p:nvPr/>
            </p:nvSpPr>
            <p:spPr>
              <a:xfrm>
                <a:off x="-824570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6" name="椭圆 1105"/>
              <p:cNvSpPr/>
              <p:nvPr/>
            </p:nvSpPr>
            <p:spPr>
              <a:xfrm>
                <a:off x="-755603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7" name="椭圆 1106"/>
              <p:cNvSpPr/>
              <p:nvPr/>
            </p:nvSpPr>
            <p:spPr>
              <a:xfrm>
                <a:off x="-686637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8" name="椭圆 1107"/>
              <p:cNvSpPr/>
              <p:nvPr/>
            </p:nvSpPr>
            <p:spPr>
              <a:xfrm>
                <a:off x="-2065966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9" name="椭圆 1108"/>
              <p:cNvSpPr/>
              <p:nvPr/>
            </p:nvSpPr>
            <p:spPr>
              <a:xfrm>
                <a:off x="-2479765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0" name="椭圆 1109"/>
              <p:cNvSpPr/>
              <p:nvPr/>
            </p:nvSpPr>
            <p:spPr>
              <a:xfrm>
                <a:off x="-241079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1" name="椭圆 1110"/>
              <p:cNvSpPr/>
              <p:nvPr/>
            </p:nvSpPr>
            <p:spPr>
              <a:xfrm>
                <a:off x="-234183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2" name="椭圆 1111"/>
              <p:cNvSpPr/>
              <p:nvPr/>
            </p:nvSpPr>
            <p:spPr>
              <a:xfrm>
                <a:off x="-2272866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3" name="椭圆 1112"/>
              <p:cNvSpPr/>
              <p:nvPr/>
            </p:nvSpPr>
            <p:spPr>
              <a:xfrm>
                <a:off x="-220389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4" name="椭圆 1113"/>
              <p:cNvSpPr/>
              <p:nvPr/>
            </p:nvSpPr>
            <p:spPr>
              <a:xfrm>
                <a:off x="-2134933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5" name="椭圆 1114"/>
              <p:cNvSpPr/>
              <p:nvPr/>
            </p:nvSpPr>
            <p:spPr>
              <a:xfrm>
                <a:off x="-548704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6" name="椭圆 1115"/>
              <p:cNvSpPr/>
              <p:nvPr/>
            </p:nvSpPr>
            <p:spPr>
              <a:xfrm>
                <a:off x="-479737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7" name="椭圆 1116"/>
              <p:cNvSpPr/>
              <p:nvPr/>
            </p:nvSpPr>
            <p:spPr>
              <a:xfrm>
                <a:off x="-410771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8" name="椭圆 1117"/>
              <p:cNvSpPr/>
              <p:nvPr/>
            </p:nvSpPr>
            <p:spPr>
              <a:xfrm>
                <a:off x="-341804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9" name="椭圆 1118"/>
              <p:cNvSpPr/>
              <p:nvPr/>
            </p:nvSpPr>
            <p:spPr>
              <a:xfrm>
                <a:off x="-203871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0" name="椭圆 1119"/>
              <p:cNvSpPr/>
              <p:nvPr/>
            </p:nvSpPr>
            <p:spPr>
              <a:xfrm>
                <a:off x="-96250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1" name="椭圆 1120"/>
              <p:cNvSpPr/>
              <p:nvPr/>
            </p:nvSpPr>
            <p:spPr>
              <a:xfrm>
                <a:off x="-824570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2" name="椭圆 1121"/>
              <p:cNvSpPr/>
              <p:nvPr/>
            </p:nvSpPr>
            <p:spPr>
              <a:xfrm>
                <a:off x="-686637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3" name="椭圆 1122"/>
              <p:cNvSpPr/>
              <p:nvPr/>
            </p:nvSpPr>
            <p:spPr>
              <a:xfrm>
                <a:off x="-206596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4" name="椭圆 1123"/>
              <p:cNvSpPr/>
              <p:nvPr/>
            </p:nvSpPr>
            <p:spPr>
              <a:xfrm>
                <a:off x="-241079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5" name="椭圆 1124"/>
              <p:cNvSpPr/>
              <p:nvPr/>
            </p:nvSpPr>
            <p:spPr>
              <a:xfrm>
                <a:off x="-2341832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6" name="椭圆 1125"/>
              <p:cNvSpPr/>
              <p:nvPr/>
            </p:nvSpPr>
            <p:spPr>
              <a:xfrm>
                <a:off x="-227286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7" name="椭圆 1126"/>
              <p:cNvSpPr/>
              <p:nvPr/>
            </p:nvSpPr>
            <p:spPr>
              <a:xfrm>
                <a:off x="-220389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8" name="椭圆 1127"/>
              <p:cNvSpPr/>
              <p:nvPr/>
            </p:nvSpPr>
            <p:spPr>
              <a:xfrm>
                <a:off x="-2134933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9" name="椭圆 1128"/>
              <p:cNvSpPr/>
              <p:nvPr/>
            </p:nvSpPr>
            <p:spPr>
              <a:xfrm>
                <a:off x="-617670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0" name="椭圆 1129"/>
              <p:cNvSpPr/>
              <p:nvPr/>
            </p:nvSpPr>
            <p:spPr>
              <a:xfrm>
                <a:off x="-548704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1" name="椭圆 1130"/>
              <p:cNvSpPr/>
              <p:nvPr/>
            </p:nvSpPr>
            <p:spPr>
              <a:xfrm>
                <a:off x="-410771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2" name="椭圆 1131"/>
              <p:cNvSpPr/>
              <p:nvPr/>
            </p:nvSpPr>
            <p:spPr>
              <a:xfrm>
                <a:off x="-341804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3" name="椭圆 1132"/>
              <p:cNvSpPr/>
              <p:nvPr/>
            </p:nvSpPr>
            <p:spPr>
              <a:xfrm>
                <a:off x="-272838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4" name="椭圆 1133"/>
              <p:cNvSpPr/>
              <p:nvPr/>
            </p:nvSpPr>
            <p:spPr>
              <a:xfrm>
                <a:off x="-89353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5" name="椭圆 1134"/>
              <p:cNvSpPr/>
              <p:nvPr/>
            </p:nvSpPr>
            <p:spPr>
              <a:xfrm>
                <a:off x="-824570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6" name="椭圆 1135"/>
              <p:cNvSpPr/>
              <p:nvPr/>
            </p:nvSpPr>
            <p:spPr>
              <a:xfrm>
                <a:off x="-755603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7" name="椭圆 1136"/>
              <p:cNvSpPr/>
              <p:nvPr/>
            </p:nvSpPr>
            <p:spPr>
              <a:xfrm>
                <a:off x="-2065966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8" name="椭圆 1137"/>
              <p:cNvSpPr/>
              <p:nvPr/>
            </p:nvSpPr>
            <p:spPr>
              <a:xfrm>
                <a:off x="-1859067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9" name="椭圆 1138"/>
              <p:cNvSpPr/>
              <p:nvPr/>
            </p:nvSpPr>
            <p:spPr>
              <a:xfrm>
                <a:off x="-241079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0" name="椭圆 1139"/>
              <p:cNvSpPr/>
              <p:nvPr/>
            </p:nvSpPr>
            <p:spPr>
              <a:xfrm>
                <a:off x="-2341832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1" name="椭圆 1140"/>
              <p:cNvSpPr/>
              <p:nvPr/>
            </p:nvSpPr>
            <p:spPr>
              <a:xfrm>
                <a:off x="-2272866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2" name="椭圆 1141"/>
              <p:cNvSpPr/>
              <p:nvPr/>
            </p:nvSpPr>
            <p:spPr>
              <a:xfrm>
                <a:off x="-220389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3" name="椭圆 1142"/>
              <p:cNvSpPr/>
              <p:nvPr/>
            </p:nvSpPr>
            <p:spPr>
              <a:xfrm>
                <a:off x="-2134933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4" name="椭圆 1143"/>
              <p:cNvSpPr/>
              <p:nvPr/>
            </p:nvSpPr>
            <p:spPr>
              <a:xfrm>
                <a:off x="-548704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5" name="椭圆 1144"/>
              <p:cNvSpPr/>
              <p:nvPr/>
            </p:nvSpPr>
            <p:spPr>
              <a:xfrm>
                <a:off x="-479737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6" name="椭圆 1145"/>
              <p:cNvSpPr/>
              <p:nvPr/>
            </p:nvSpPr>
            <p:spPr>
              <a:xfrm>
                <a:off x="-341804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7" name="椭圆 1146"/>
              <p:cNvSpPr/>
              <p:nvPr/>
            </p:nvSpPr>
            <p:spPr>
              <a:xfrm>
                <a:off x="-2065966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8" name="椭圆 1147"/>
              <p:cNvSpPr/>
              <p:nvPr/>
            </p:nvSpPr>
            <p:spPr>
              <a:xfrm>
                <a:off x="-1928033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9" name="椭圆 1148"/>
              <p:cNvSpPr/>
              <p:nvPr/>
            </p:nvSpPr>
            <p:spPr>
              <a:xfrm>
                <a:off x="-1859067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0" name="椭圆 1149"/>
              <p:cNvSpPr/>
              <p:nvPr/>
            </p:nvSpPr>
            <p:spPr>
              <a:xfrm>
                <a:off x="-241079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1" name="椭圆 1150"/>
              <p:cNvSpPr/>
              <p:nvPr/>
            </p:nvSpPr>
            <p:spPr>
              <a:xfrm>
                <a:off x="-2341832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2" name="椭圆 1151"/>
              <p:cNvSpPr/>
              <p:nvPr/>
            </p:nvSpPr>
            <p:spPr>
              <a:xfrm>
                <a:off x="-2272866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3" name="椭圆 1152"/>
              <p:cNvSpPr/>
              <p:nvPr/>
            </p:nvSpPr>
            <p:spPr>
              <a:xfrm>
                <a:off x="-220389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4" name="椭圆 1153"/>
              <p:cNvSpPr/>
              <p:nvPr/>
            </p:nvSpPr>
            <p:spPr>
              <a:xfrm>
                <a:off x="-2134933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5" name="椭圆 1154"/>
              <p:cNvSpPr/>
              <p:nvPr/>
            </p:nvSpPr>
            <p:spPr>
              <a:xfrm>
                <a:off x="-617670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6" name="椭圆 1155"/>
              <p:cNvSpPr/>
              <p:nvPr/>
            </p:nvSpPr>
            <p:spPr>
              <a:xfrm>
                <a:off x="-548704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7" name="椭圆 1156"/>
              <p:cNvSpPr/>
              <p:nvPr/>
            </p:nvSpPr>
            <p:spPr>
              <a:xfrm>
                <a:off x="-479737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8" name="椭圆 1157"/>
              <p:cNvSpPr/>
              <p:nvPr/>
            </p:nvSpPr>
            <p:spPr>
              <a:xfrm>
                <a:off x="-410771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9" name="椭圆 1158"/>
              <p:cNvSpPr/>
              <p:nvPr/>
            </p:nvSpPr>
            <p:spPr>
              <a:xfrm>
                <a:off x="-341804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0" name="椭圆 1159"/>
              <p:cNvSpPr/>
              <p:nvPr/>
            </p:nvSpPr>
            <p:spPr>
              <a:xfrm>
                <a:off x="-686637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1" name="椭圆 1160"/>
              <p:cNvSpPr/>
              <p:nvPr/>
            </p:nvSpPr>
            <p:spPr>
              <a:xfrm>
                <a:off x="-1928033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2" name="椭圆 1161"/>
              <p:cNvSpPr/>
              <p:nvPr/>
            </p:nvSpPr>
            <p:spPr>
              <a:xfrm>
                <a:off x="-241079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3" name="椭圆 1162"/>
              <p:cNvSpPr/>
              <p:nvPr/>
            </p:nvSpPr>
            <p:spPr>
              <a:xfrm>
                <a:off x="-2341832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4" name="椭圆 1163"/>
              <p:cNvSpPr/>
              <p:nvPr/>
            </p:nvSpPr>
            <p:spPr>
              <a:xfrm>
                <a:off x="-2272866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5" name="椭圆 1164"/>
              <p:cNvSpPr/>
              <p:nvPr/>
            </p:nvSpPr>
            <p:spPr>
              <a:xfrm>
                <a:off x="-220389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6" name="椭圆 1165"/>
              <p:cNvSpPr/>
              <p:nvPr/>
            </p:nvSpPr>
            <p:spPr>
              <a:xfrm>
                <a:off x="-2134933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7" name="椭圆 1166"/>
              <p:cNvSpPr/>
              <p:nvPr/>
            </p:nvSpPr>
            <p:spPr>
              <a:xfrm>
                <a:off x="-617670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8" name="椭圆 1167"/>
              <p:cNvSpPr/>
              <p:nvPr/>
            </p:nvSpPr>
            <p:spPr>
              <a:xfrm>
                <a:off x="-548704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9" name="椭圆 1168"/>
              <p:cNvSpPr/>
              <p:nvPr/>
            </p:nvSpPr>
            <p:spPr>
              <a:xfrm>
                <a:off x="-479737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0" name="椭圆 1169"/>
              <p:cNvSpPr/>
              <p:nvPr/>
            </p:nvSpPr>
            <p:spPr>
              <a:xfrm>
                <a:off x="-410771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1" name="椭圆 1170"/>
              <p:cNvSpPr/>
              <p:nvPr/>
            </p:nvSpPr>
            <p:spPr>
              <a:xfrm>
                <a:off x="-341804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2" name="椭圆 1171"/>
              <p:cNvSpPr/>
              <p:nvPr/>
            </p:nvSpPr>
            <p:spPr>
              <a:xfrm>
                <a:off x="-272838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3" name="椭圆 1172"/>
              <p:cNvSpPr/>
              <p:nvPr/>
            </p:nvSpPr>
            <p:spPr>
              <a:xfrm>
                <a:off x="-755603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4" name="椭圆 1173"/>
              <p:cNvSpPr/>
              <p:nvPr/>
            </p:nvSpPr>
            <p:spPr>
              <a:xfrm>
                <a:off x="-686637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5" name="椭圆 1174"/>
              <p:cNvSpPr/>
              <p:nvPr/>
            </p:nvSpPr>
            <p:spPr>
              <a:xfrm>
                <a:off x="-1928033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6" name="椭圆 1175"/>
              <p:cNvSpPr/>
              <p:nvPr/>
            </p:nvSpPr>
            <p:spPr>
              <a:xfrm>
                <a:off x="-2410799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7" name="椭圆 1176"/>
              <p:cNvSpPr/>
              <p:nvPr/>
            </p:nvSpPr>
            <p:spPr>
              <a:xfrm>
                <a:off x="-2341832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8" name="椭圆 1177"/>
              <p:cNvSpPr/>
              <p:nvPr/>
            </p:nvSpPr>
            <p:spPr>
              <a:xfrm>
                <a:off x="-2272866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9" name="椭圆 1178"/>
              <p:cNvSpPr/>
              <p:nvPr/>
            </p:nvSpPr>
            <p:spPr>
              <a:xfrm>
                <a:off x="-2203899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0" name="椭圆 1179"/>
              <p:cNvSpPr/>
              <p:nvPr/>
            </p:nvSpPr>
            <p:spPr>
              <a:xfrm>
                <a:off x="-2134933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1" name="椭圆 1180"/>
              <p:cNvSpPr/>
              <p:nvPr/>
            </p:nvSpPr>
            <p:spPr>
              <a:xfrm>
                <a:off x="-617670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2" name="椭圆 1181"/>
              <p:cNvSpPr/>
              <p:nvPr/>
            </p:nvSpPr>
            <p:spPr>
              <a:xfrm>
                <a:off x="-548704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3" name="椭圆 1182"/>
              <p:cNvSpPr/>
              <p:nvPr/>
            </p:nvSpPr>
            <p:spPr>
              <a:xfrm>
                <a:off x="-479737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4" name="椭圆 1183"/>
              <p:cNvSpPr/>
              <p:nvPr/>
            </p:nvSpPr>
            <p:spPr>
              <a:xfrm>
                <a:off x="-410771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5" name="椭圆 1184"/>
              <p:cNvSpPr/>
              <p:nvPr/>
            </p:nvSpPr>
            <p:spPr>
              <a:xfrm>
                <a:off x="-341804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6" name="椭圆 1185"/>
              <p:cNvSpPr/>
              <p:nvPr/>
            </p:nvSpPr>
            <p:spPr>
              <a:xfrm>
                <a:off x="-272838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7" name="椭圆 1186"/>
              <p:cNvSpPr/>
              <p:nvPr/>
            </p:nvSpPr>
            <p:spPr>
              <a:xfrm>
                <a:off x="-203871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8" name="椭圆 1187"/>
              <p:cNvSpPr/>
              <p:nvPr/>
            </p:nvSpPr>
            <p:spPr>
              <a:xfrm>
                <a:off x="-824570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9" name="椭圆 1188"/>
              <p:cNvSpPr/>
              <p:nvPr/>
            </p:nvSpPr>
            <p:spPr>
              <a:xfrm>
                <a:off x="-755603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0" name="椭圆 1189"/>
              <p:cNvSpPr/>
              <p:nvPr/>
            </p:nvSpPr>
            <p:spPr>
              <a:xfrm>
                <a:off x="-686637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1" name="椭圆 1190"/>
              <p:cNvSpPr/>
              <p:nvPr/>
            </p:nvSpPr>
            <p:spPr>
              <a:xfrm>
                <a:off x="-2341832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2" name="椭圆 1191"/>
              <p:cNvSpPr/>
              <p:nvPr/>
            </p:nvSpPr>
            <p:spPr>
              <a:xfrm>
                <a:off x="-2272866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3" name="椭圆 1192"/>
              <p:cNvSpPr/>
              <p:nvPr/>
            </p:nvSpPr>
            <p:spPr>
              <a:xfrm>
                <a:off x="-2203899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4" name="椭圆 1193"/>
              <p:cNvSpPr/>
              <p:nvPr/>
            </p:nvSpPr>
            <p:spPr>
              <a:xfrm>
                <a:off x="-617670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5" name="椭圆 1194"/>
              <p:cNvSpPr/>
              <p:nvPr/>
            </p:nvSpPr>
            <p:spPr>
              <a:xfrm>
                <a:off x="-548704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6" name="椭圆 1195"/>
              <p:cNvSpPr/>
              <p:nvPr/>
            </p:nvSpPr>
            <p:spPr>
              <a:xfrm>
                <a:off x="-479737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7" name="椭圆 1196"/>
              <p:cNvSpPr/>
              <p:nvPr/>
            </p:nvSpPr>
            <p:spPr>
              <a:xfrm>
                <a:off x="-410771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8" name="椭圆 1197"/>
              <p:cNvSpPr/>
              <p:nvPr/>
            </p:nvSpPr>
            <p:spPr>
              <a:xfrm>
                <a:off x="-341804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9" name="椭圆 1198"/>
              <p:cNvSpPr/>
              <p:nvPr/>
            </p:nvSpPr>
            <p:spPr>
              <a:xfrm>
                <a:off x="-272838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0" name="椭圆 1199"/>
              <p:cNvSpPr/>
              <p:nvPr/>
            </p:nvSpPr>
            <p:spPr>
              <a:xfrm>
                <a:off x="-203871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1" name="椭圆 1200"/>
              <p:cNvSpPr/>
              <p:nvPr/>
            </p:nvSpPr>
            <p:spPr>
              <a:xfrm>
                <a:off x="-755603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2" name="椭圆 1201"/>
              <p:cNvSpPr/>
              <p:nvPr/>
            </p:nvSpPr>
            <p:spPr>
              <a:xfrm>
                <a:off x="-686637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3" name="椭圆 1202"/>
              <p:cNvSpPr/>
              <p:nvPr/>
            </p:nvSpPr>
            <p:spPr>
              <a:xfrm>
                <a:off x="-2341832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4" name="椭圆 1203"/>
              <p:cNvSpPr/>
              <p:nvPr/>
            </p:nvSpPr>
            <p:spPr>
              <a:xfrm>
                <a:off x="-2272866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5" name="椭圆 1204"/>
              <p:cNvSpPr/>
              <p:nvPr/>
            </p:nvSpPr>
            <p:spPr>
              <a:xfrm>
                <a:off x="-479737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6" name="椭圆 1205"/>
              <p:cNvSpPr/>
              <p:nvPr/>
            </p:nvSpPr>
            <p:spPr>
              <a:xfrm>
                <a:off x="-410771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7" name="椭圆 1206"/>
              <p:cNvSpPr/>
              <p:nvPr/>
            </p:nvSpPr>
            <p:spPr>
              <a:xfrm>
                <a:off x="-341804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8" name="椭圆 1207"/>
              <p:cNvSpPr/>
              <p:nvPr/>
            </p:nvSpPr>
            <p:spPr>
              <a:xfrm>
                <a:off x="-272838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9" name="椭圆 1208"/>
              <p:cNvSpPr/>
              <p:nvPr/>
            </p:nvSpPr>
            <p:spPr>
              <a:xfrm>
                <a:off x="-755603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0" name="椭圆 1209"/>
              <p:cNvSpPr/>
              <p:nvPr/>
            </p:nvSpPr>
            <p:spPr>
              <a:xfrm>
                <a:off x="-686637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1" name="椭圆 1210"/>
              <p:cNvSpPr/>
              <p:nvPr/>
            </p:nvSpPr>
            <p:spPr>
              <a:xfrm>
                <a:off x="-410771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2" name="椭圆 1211"/>
              <p:cNvSpPr/>
              <p:nvPr/>
            </p:nvSpPr>
            <p:spPr>
              <a:xfrm>
                <a:off x="-341804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3" name="椭圆 1212"/>
              <p:cNvSpPr/>
              <p:nvPr/>
            </p:nvSpPr>
            <p:spPr>
              <a:xfrm>
                <a:off x="-272838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4" name="椭圆 1213"/>
              <p:cNvSpPr/>
              <p:nvPr/>
            </p:nvSpPr>
            <p:spPr>
              <a:xfrm>
                <a:off x="140961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5" name="椭圆 1214"/>
              <p:cNvSpPr/>
              <p:nvPr/>
            </p:nvSpPr>
            <p:spPr>
              <a:xfrm>
                <a:off x="209928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6" name="椭圆 1215"/>
              <p:cNvSpPr/>
              <p:nvPr/>
            </p:nvSpPr>
            <p:spPr>
              <a:xfrm>
                <a:off x="-272838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7" name="椭圆 1216"/>
              <p:cNvSpPr/>
              <p:nvPr/>
            </p:nvSpPr>
            <p:spPr>
              <a:xfrm>
                <a:off x="140961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8" name="椭圆 1217"/>
              <p:cNvSpPr/>
              <p:nvPr/>
            </p:nvSpPr>
            <p:spPr>
              <a:xfrm>
                <a:off x="71995" y="592141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5019476" y="213814"/>
              <a:ext cx="2471104" cy="2911279"/>
              <a:chOff x="-5307391" y="3286949"/>
              <a:chExt cx="2471104" cy="2911279"/>
            </a:xfrm>
            <a:grpFill/>
          </p:grpSpPr>
          <p:sp>
            <p:nvSpPr>
              <p:cNvPr id="14" name="椭圆 13"/>
              <p:cNvSpPr/>
              <p:nvPr/>
            </p:nvSpPr>
            <p:spPr>
              <a:xfrm>
                <a:off x="-3997028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-3928061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-3859095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-3790128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-3721162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-3445296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-3376329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-3307363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-3238396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-3169430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-3100464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-3031497" y="328694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-420392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-4134961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-4065994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-3997028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-3928061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-3859095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-3790128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-3721162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-3652195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-3583229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-3514262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-3445296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-3376329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-3307363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-3238396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-3169430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-3100464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-3031497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-2962531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-2893564" y="336012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-4272894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-4203927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-4134961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-4065994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-3997028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-3928061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-385909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-3721162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-3652195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-358322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-3514262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-3445296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-3376329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-3307363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-3238396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-4341860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-3169430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-3100464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-3031497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-2962531" y="343330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-4272894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-4203927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-4134961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-4065994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-3997028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-3928061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-3790128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-3721162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-3652195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-358322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-3514262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-344529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-3376329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-3307363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-323839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-4617726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-4548760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-4410827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-3169430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-3100464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-3031497" y="350648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-427289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-420392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-4134961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-406599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-3997028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-3583229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-3514262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-344529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-3376329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-3307363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-323839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-4617726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-4548760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-4479793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-441082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-3169430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-3100464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-3031497" y="357966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-427289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-420392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-4134961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-406599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-3997028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-3928061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-3859095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-3514262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-344529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-3376329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-330736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-323839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椭圆 116"/>
              <p:cNvSpPr/>
              <p:nvPr/>
            </p:nvSpPr>
            <p:spPr>
              <a:xfrm>
                <a:off x="-468669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-4617726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-454876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-4479793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-441082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-3169430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-3100464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-3031497" y="365284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-420392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-413496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-406599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-399702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-3928061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-385909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-379012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-351426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-344529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-337632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-330736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-3238396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-523842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-5169458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-5100492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-5031525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-4755659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-468669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-454876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-4479793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-441082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-434186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-3169430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-3100464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-3031497" y="372602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-427289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-420392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椭圆 151"/>
              <p:cNvSpPr/>
              <p:nvPr/>
            </p:nvSpPr>
            <p:spPr>
              <a:xfrm>
                <a:off x="-413496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-4065994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-39970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-379012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椭圆 155"/>
              <p:cNvSpPr/>
              <p:nvPr/>
            </p:nvSpPr>
            <p:spPr>
              <a:xfrm>
                <a:off x="-372116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-351426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-344529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-337632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-330736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-323839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-5307391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-523842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椭圆 163"/>
              <p:cNvSpPr/>
              <p:nvPr/>
            </p:nvSpPr>
            <p:spPr>
              <a:xfrm>
                <a:off x="-5169458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椭圆 164"/>
              <p:cNvSpPr/>
              <p:nvPr/>
            </p:nvSpPr>
            <p:spPr>
              <a:xfrm>
                <a:off x="-510049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椭圆 165"/>
              <p:cNvSpPr/>
              <p:nvPr/>
            </p:nvSpPr>
            <p:spPr>
              <a:xfrm>
                <a:off x="-5031525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-496255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椭圆 167"/>
              <p:cNvSpPr/>
              <p:nvPr/>
            </p:nvSpPr>
            <p:spPr>
              <a:xfrm>
                <a:off x="-4893592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-482462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椭圆 169"/>
              <p:cNvSpPr/>
              <p:nvPr/>
            </p:nvSpPr>
            <p:spPr>
              <a:xfrm>
                <a:off x="-4755659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-468669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椭圆 171"/>
              <p:cNvSpPr/>
              <p:nvPr/>
            </p:nvSpPr>
            <p:spPr>
              <a:xfrm>
                <a:off x="-4617726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椭圆 172"/>
              <p:cNvSpPr/>
              <p:nvPr/>
            </p:nvSpPr>
            <p:spPr>
              <a:xfrm>
                <a:off x="-454876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椭圆 173"/>
              <p:cNvSpPr/>
              <p:nvPr/>
            </p:nvSpPr>
            <p:spPr>
              <a:xfrm>
                <a:off x="-4479793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椭圆 174"/>
              <p:cNvSpPr/>
              <p:nvPr/>
            </p:nvSpPr>
            <p:spPr>
              <a:xfrm>
                <a:off x="-4410827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-4341860" y="379920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椭圆 176"/>
              <p:cNvSpPr/>
              <p:nvPr/>
            </p:nvSpPr>
            <p:spPr>
              <a:xfrm>
                <a:off x="-427289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椭圆 177"/>
              <p:cNvSpPr/>
              <p:nvPr/>
            </p:nvSpPr>
            <p:spPr>
              <a:xfrm>
                <a:off x="-420392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椭圆 178"/>
              <p:cNvSpPr/>
              <p:nvPr/>
            </p:nvSpPr>
            <p:spPr>
              <a:xfrm>
                <a:off x="-413496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-406599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椭圆 180"/>
              <p:cNvSpPr/>
              <p:nvPr/>
            </p:nvSpPr>
            <p:spPr>
              <a:xfrm>
                <a:off x="-39970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椭圆 181"/>
              <p:cNvSpPr/>
              <p:nvPr/>
            </p:nvSpPr>
            <p:spPr>
              <a:xfrm>
                <a:off x="-385909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椭圆 182"/>
              <p:cNvSpPr/>
              <p:nvPr/>
            </p:nvSpPr>
            <p:spPr>
              <a:xfrm>
                <a:off x="-379012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椭圆 183"/>
              <p:cNvSpPr/>
              <p:nvPr/>
            </p:nvSpPr>
            <p:spPr>
              <a:xfrm>
                <a:off x="-372116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椭圆 184"/>
              <p:cNvSpPr/>
              <p:nvPr/>
            </p:nvSpPr>
            <p:spPr>
              <a:xfrm>
                <a:off x="-351426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椭圆 185"/>
              <p:cNvSpPr/>
              <p:nvPr/>
            </p:nvSpPr>
            <p:spPr>
              <a:xfrm>
                <a:off x="-344529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-337632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椭圆 187"/>
              <p:cNvSpPr/>
              <p:nvPr/>
            </p:nvSpPr>
            <p:spPr>
              <a:xfrm>
                <a:off x="-330736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椭圆 188"/>
              <p:cNvSpPr/>
              <p:nvPr/>
            </p:nvSpPr>
            <p:spPr>
              <a:xfrm>
                <a:off x="-530739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椭圆 189"/>
              <p:cNvSpPr/>
              <p:nvPr/>
            </p:nvSpPr>
            <p:spPr>
              <a:xfrm>
                <a:off x="-523842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椭圆 190"/>
              <p:cNvSpPr/>
              <p:nvPr/>
            </p:nvSpPr>
            <p:spPr>
              <a:xfrm>
                <a:off x="-5169458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-510049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-5031525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-496255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椭圆 194"/>
              <p:cNvSpPr/>
              <p:nvPr/>
            </p:nvSpPr>
            <p:spPr>
              <a:xfrm>
                <a:off x="-4893592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椭圆 195"/>
              <p:cNvSpPr/>
              <p:nvPr/>
            </p:nvSpPr>
            <p:spPr>
              <a:xfrm>
                <a:off x="-482462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椭圆 196"/>
              <p:cNvSpPr/>
              <p:nvPr/>
            </p:nvSpPr>
            <p:spPr>
              <a:xfrm>
                <a:off x="-4755659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椭圆 197"/>
              <p:cNvSpPr/>
              <p:nvPr/>
            </p:nvSpPr>
            <p:spPr>
              <a:xfrm>
                <a:off x="-468669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-4617726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椭圆 199"/>
              <p:cNvSpPr/>
              <p:nvPr/>
            </p:nvSpPr>
            <p:spPr>
              <a:xfrm>
                <a:off x="-454876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椭圆 200"/>
              <p:cNvSpPr/>
              <p:nvPr/>
            </p:nvSpPr>
            <p:spPr>
              <a:xfrm>
                <a:off x="-4479793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-441082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椭圆 202"/>
              <p:cNvSpPr/>
              <p:nvPr/>
            </p:nvSpPr>
            <p:spPr>
              <a:xfrm>
                <a:off x="-4341860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-3031497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椭圆 204"/>
              <p:cNvSpPr/>
              <p:nvPr/>
            </p:nvSpPr>
            <p:spPr>
              <a:xfrm>
                <a:off x="-2962531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椭圆 205"/>
              <p:cNvSpPr/>
              <p:nvPr/>
            </p:nvSpPr>
            <p:spPr>
              <a:xfrm>
                <a:off x="-2893564" y="387238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-4272894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椭圆 207"/>
              <p:cNvSpPr/>
              <p:nvPr/>
            </p:nvSpPr>
            <p:spPr>
              <a:xfrm>
                <a:off x="-420392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椭圆 208"/>
              <p:cNvSpPr/>
              <p:nvPr/>
            </p:nvSpPr>
            <p:spPr>
              <a:xfrm>
                <a:off x="-392806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椭圆 209"/>
              <p:cNvSpPr/>
              <p:nvPr/>
            </p:nvSpPr>
            <p:spPr>
              <a:xfrm>
                <a:off x="-385909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-372116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椭圆 211"/>
              <p:cNvSpPr/>
              <p:nvPr/>
            </p:nvSpPr>
            <p:spPr>
              <a:xfrm>
                <a:off x="-344529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-337632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椭圆 213"/>
              <p:cNvSpPr/>
              <p:nvPr/>
            </p:nvSpPr>
            <p:spPr>
              <a:xfrm>
                <a:off x="-5307391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椭圆 214"/>
              <p:cNvSpPr/>
              <p:nvPr/>
            </p:nvSpPr>
            <p:spPr>
              <a:xfrm>
                <a:off x="-523842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椭圆 215"/>
              <p:cNvSpPr/>
              <p:nvPr/>
            </p:nvSpPr>
            <p:spPr>
              <a:xfrm>
                <a:off x="-5169458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椭圆 216"/>
              <p:cNvSpPr/>
              <p:nvPr/>
            </p:nvSpPr>
            <p:spPr>
              <a:xfrm>
                <a:off x="-510049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椭圆 217"/>
              <p:cNvSpPr/>
              <p:nvPr/>
            </p:nvSpPr>
            <p:spPr>
              <a:xfrm>
                <a:off x="-5031525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-496255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-4893592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椭圆 220"/>
              <p:cNvSpPr/>
              <p:nvPr/>
            </p:nvSpPr>
            <p:spPr>
              <a:xfrm>
                <a:off x="-482462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椭圆 221"/>
              <p:cNvSpPr/>
              <p:nvPr/>
            </p:nvSpPr>
            <p:spPr>
              <a:xfrm>
                <a:off x="-4755659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-468669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椭圆 223"/>
              <p:cNvSpPr/>
              <p:nvPr/>
            </p:nvSpPr>
            <p:spPr>
              <a:xfrm>
                <a:off x="-4617726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-454876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椭圆 225"/>
              <p:cNvSpPr/>
              <p:nvPr/>
            </p:nvSpPr>
            <p:spPr>
              <a:xfrm>
                <a:off x="-4479793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椭圆 226"/>
              <p:cNvSpPr/>
              <p:nvPr/>
            </p:nvSpPr>
            <p:spPr>
              <a:xfrm>
                <a:off x="-4410827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-4341860" y="394556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椭圆 228"/>
              <p:cNvSpPr/>
              <p:nvPr/>
            </p:nvSpPr>
            <p:spPr>
              <a:xfrm>
                <a:off x="-4272894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椭圆 229"/>
              <p:cNvSpPr/>
              <p:nvPr/>
            </p:nvSpPr>
            <p:spPr>
              <a:xfrm>
                <a:off x="-420392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-3928061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-385909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椭圆 232"/>
              <p:cNvSpPr/>
              <p:nvPr/>
            </p:nvSpPr>
            <p:spPr>
              <a:xfrm>
                <a:off x="-379012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-372116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椭圆 234"/>
              <p:cNvSpPr/>
              <p:nvPr/>
            </p:nvSpPr>
            <p:spPr>
              <a:xfrm>
                <a:off x="-5238425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椭圆 235"/>
              <p:cNvSpPr/>
              <p:nvPr/>
            </p:nvSpPr>
            <p:spPr>
              <a:xfrm>
                <a:off x="-5169458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椭圆 236"/>
              <p:cNvSpPr/>
              <p:nvPr/>
            </p:nvSpPr>
            <p:spPr>
              <a:xfrm>
                <a:off x="-510049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椭圆 237"/>
              <p:cNvSpPr/>
              <p:nvPr/>
            </p:nvSpPr>
            <p:spPr>
              <a:xfrm>
                <a:off x="-4893592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椭圆 238"/>
              <p:cNvSpPr/>
              <p:nvPr/>
            </p:nvSpPr>
            <p:spPr>
              <a:xfrm>
                <a:off x="-482462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椭圆 239"/>
              <p:cNvSpPr/>
              <p:nvPr/>
            </p:nvSpPr>
            <p:spPr>
              <a:xfrm>
                <a:off x="-4755659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1" name="椭圆 240"/>
              <p:cNvSpPr/>
              <p:nvPr/>
            </p:nvSpPr>
            <p:spPr>
              <a:xfrm>
                <a:off x="-468669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2" name="椭圆 241"/>
              <p:cNvSpPr/>
              <p:nvPr/>
            </p:nvSpPr>
            <p:spPr>
              <a:xfrm>
                <a:off x="-4617726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椭圆 242"/>
              <p:cNvSpPr/>
              <p:nvPr/>
            </p:nvSpPr>
            <p:spPr>
              <a:xfrm>
                <a:off x="-454876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椭圆 243"/>
              <p:cNvSpPr/>
              <p:nvPr/>
            </p:nvSpPr>
            <p:spPr>
              <a:xfrm>
                <a:off x="-4479793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椭圆 244"/>
              <p:cNvSpPr/>
              <p:nvPr/>
            </p:nvSpPr>
            <p:spPr>
              <a:xfrm>
                <a:off x="-4410827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椭圆 245"/>
              <p:cNvSpPr/>
              <p:nvPr/>
            </p:nvSpPr>
            <p:spPr>
              <a:xfrm>
                <a:off x="-4341860" y="401874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椭圆 246"/>
              <p:cNvSpPr/>
              <p:nvPr/>
            </p:nvSpPr>
            <p:spPr>
              <a:xfrm>
                <a:off x="-427289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椭圆 247"/>
              <p:cNvSpPr/>
              <p:nvPr/>
            </p:nvSpPr>
            <p:spPr>
              <a:xfrm>
                <a:off x="-420392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椭圆 248"/>
              <p:cNvSpPr/>
              <p:nvPr/>
            </p:nvSpPr>
            <p:spPr>
              <a:xfrm>
                <a:off x="-4134961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椭圆 249"/>
              <p:cNvSpPr/>
              <p:nvPr/>
            </p:nvSpPr>
            <p:spPr>
              <a:xfrm>
                <a:off x="-4065994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椭圆 250"/>
              <p:cNvSpPr/>
              <p:nvPr/>
            </p:nvSpPr>
            <p:spPr>
              <a:xfrm>
                <a:off x="-385909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椭圆 251"/>
              <p:cNvSpPr/>
              <p:nvPr/>
            </p:nvSpPr>
            <p:spPr>
              <a:xfrm>
                <a:off x="-3790128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椭圆 252"/>
              <p:cNvSpPr/>
              <p:nvPr/>
            </p:nvSpPr>
            <p:spPr>
              <a:xfrm>
                <a:off x="-3721162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椭圆 253"/>
              <p:cNvSpPr/>
              <p:nvPr/>
            </p:nvSpPr>
            <p:spPr>
              <a:xfrm>
                <a:off x="-365219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-5238425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椭圆 255"/>
              <p:cNvSpPr/>
              <p:nvPr/>
            </p:nvSpPr>
            <p:spPr>
              <a:xfrm>
                <a:off x="-482462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椭圆 256"/>
              <p:cNvSpPr/>
              <p:nvPr/>
            </p:nvSpPr>
            <p:spPr>
              <a:xfrm>
                <a:off x="-4755659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椭圆 257"/>
              <p:cNvSpPr/>
              <p:nvPr/>
            </p:nvSpPr>
            <p:spPr>
              <a:xfrm>
                <a:off x="-468669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椭圆 258"/>
              <p:cNvSpPr/>
              <p:nvPr/>
            </p:nvSpPr>
            <p:spPr>
              <a:xfrm>
                <a:off x="-4617726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椭圆 259"/>
              <p:cNvSpPr/>
              <p:nvPr/>
            </p:nvSpPr>
            <p:spPr>
              <a:xfrm>
                <a:off x="-454876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椭圆 260"/>
              <p:cNvSpPr/>
              <p:nvPr/>
            </p:nvSpPr>
            <p:spPr>
              <a:xfrm>
                <a:off x="-4479793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-4410827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椭圆 262"/>
              <p:cNvSpPr/>
              <p:nvPr/>
            </p:nvSpPr>
            <p:spPr>
              <a:xfrm>
                <a:off x="-4341860" y="409192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-427289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椭圆 264"/>
              <p:cNvSpPr/>
              <p:nvPr/>
            </p:nvSpPr>
            <p:spPr>
              <a:xfrm>
                <a:off x="-420392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椭圆 265"/>
              <p:cNvSpPr/>
              <p:nvPr/>
            </p:nvSpPr>
            <p:spPr>
              <a:xfrm>
                <a:off x="-413496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椭圆 266"/>
              <p:cNvSpPr/>
              <p:nvPr/>
            </p:nvSpPr>
            <p:spPr>
              <a:xfrm>
                <a:off x="-4065994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椭圆 267"/>
              <p:cNvSpPr/>
              <p:nvPr/>
            </p:nvSpPr>
            <p:spPr>
              <a:xfrm>
                <a:off x="-399702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椭圆 268"/>
              <p:cNvSpPr/>
              <p:nvPr/>
            </p:nvSpPr>
            <p:spPr>
              <a:xfrm>
                <a:off x="-3928061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椭圆 269"/>
              <p:cNvSpPr/>
              <p:nvPr/>
            </p:nvSpPr>
            <p:spPr>
              <a:xfrm>
                <a:off x="-385909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椭圆 270"/>
              <p:cNvSpPr/>
              <p:nvPr/>
            </p:nvSpPr>
            <p:spPr>
              <a:xfrm>
                <a:off x="-3790128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椭圆 271"/>
              <p:cNvSpPr/>
              <p:nvPr/>
            </p:nvSpPr>
            <p:spPr>
              <a:xfrm>
                <a:off x="-3721162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椭圆 272"/>
              <p:cNvSpPr/>
              <p:nvPr/>
            </p:nvSpPr>
            <p:spPr>
              <a:xfrm>
                <a:off x="-3652195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椭圆 273"/>
              <p:cNvSpPr/>
              <p:nvPr/>
            </p:nvSpPr>
            <p:spPr>
              <a:xfrm>
                <a:off x="-3583229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椭圆 274"/>
              <p:cNvSpPr/>
              <p:nvPr/>
            </p:nvSpPr>
            <p:spPr>
              <a:xfrm>
                <a:off x="-468669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椭圆 275"/>
              <p:cNvSpPr/>
              <p:nvPr/>
            </p:nvSpPr>
            <p:spPr>
              <a:xfrm>
                <a:off x="-4617726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椭圆 276"/>
              <p:cNvSpPr/>
              <p:nvPr/>
            </p:nvSpPr>
            <p:spPr>
              <a:xfrm>
                <a:off x="-454876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椭圆 277"/>
              <p:cNvSpPr/>
              <p:nvPr/>
            </p:nvSpPr>
            <p:spPr>
              <a:xfrm>
                <a:off x="-4479793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椭圆 278"/>
              <p:cNvSpPr/>
              <p:nvPr/>
            </p:nvSpPr>
            <p:spPr>
              <a:xfrm>
                <a:off x="-4410827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0" name="椭圆 279"/>
              <p:cNvSpPr/>
              <p:nvPr/>
            </p:nvSpPr>
            <p:spPr>
              <a:xfrm>
                <a:off x="-4341860" y="416510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椭圆 280"/>
              <p:cNvSpPr/>
              <p:nvPr/>
            </p:nvSpPr>
            <p:spPr>
              <a:xfrm>
                <a:off x="-427289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椭圆 281"/>
              <p:cNvSpPr/>
              <p:nvPr/>
            </p:nvSpPr>
            <p:spPr>
              <a:xfrm>
                <a:off x="-420392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椭圆 282"/>
              <p:cNvSpPr/>
              <p:nvPr/>
            </p:nvSpPr>
            <p:spPr>
              <a:xfrm>
                <a:off x="-413496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椭圆 283"/>
              <p:cNvSpPr/>
              <p:nvPr/>
            </p:nvSpPr>
            <p:spPr>
              <a:xfrm>
                <a:off x="-4065994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椭圆 284"/>
              <p:cNvSpPr/>
              <p:nvPr/>
            </p:nvSpPr>
            <p:spPr>
              <a:xfrm>
                <a:off x="-399702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椭圆 285"/>
              <p:cNvSpPr/>
              <p:nvPr/>
            </p:nvSpPr>
            <p:spPr>
              <a:xfrm>
                <a:off x="-3928061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椭圆 286"/>
              <p:cNvSpPr/>
              <p:nvPr/>
            </p:nvSpPr>
            <p:spPr>
              <a:xfrm>
                <a:off x="-3859095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椭圆 287"/>
              <p:cNvSpPr/>
              <p:nvPr/>
            </p:nvSpPr>
            <p:spPr>
              <a:xfrm>
                <a:off x="-3790128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椭圆 288"/>
              <p:cNvSpPr/>
              <p:nvPr/>
            </p:nvSpPr>
            <p:spPr>
              <a:xfrm>
                <a:off x="-372116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椭圆 289"/>
              <p:cNvSpPr/>
              <p:nvPr/>
            </p:nvSpPr>
            <p:spPr>
              <a:xfrm>
                <a:off x="-3583229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椭圆 290"/>
              <p:cNvSpPr/>
              <p:nvPr/>
            </p:nvSpPr>
            <p:spPr>
              <a:xfrm>
                <a:off x="-3514262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椭圆 291"/>
              <p:cNvSpPr/>
              <p:nvPr/>
            </p:nvSpPr>
            <p:spPr>
              <a:xfrm>
                <a:off x="-468669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椭圆 292"/>
              <p:cNvSpPr/>
              <p:nvPr/>
            </p:nvSpPr>
            <p:spPr>
              <a:xfrm>
                <a:off x="-4617726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椭圆 293"/>
              <p:cNvSpPr/>
              <p:nvPr/>
            </p:nvSpPr>
            <p:spPr>
              <a:xfrm>
                <a:off x="-454876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椭圆 294"/>
              <p:cNvSpPr/>
              <p:nvPr/>
            </p:nvSpPr>
            <p:spPr>
              <a:xfrm>
                <a:off x="-4479793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椭圆 295"/>
              <p:cNvSpPr/>
              <p:nvPr/>
            </p:nvSpPr>
            <p:spPr>
              <a:xfrm>
                <a:off x="-4410827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椭圆 296"/>
              <p:cNvSpPr/>
              <p:nvPr/>
            </p:nvSpPr>
            <p:spPr>
              <a:xfrm>
                <a:off x="-4341860" y="423828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椭圆 297"/>
              <p:cNvSpPr/>
              <p:nvPr/>
            </p:nvSpPr>
            <p:spPr>
              <a:xfrm>
                <a:off x="-427289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椭圆 298"/>
              <p:cNvSpPr/>
              <p:nvPr/>
            </p:nvSpPr>
            <p:spPr>
              <a:xfrm>
                <a:off x="-420392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椭圆 299"/>
              <p:cNvSpPr/>
              <p:nvPr/>
            </p:nvSpPr>
            <p:spPr>
              <a:xfrm>
                <a:off x="-413496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椭圆 300"/>
              <p:cNvSpPr/>
              <p:nvPr/>
            </p:nvSpPr>
            <p:spPr>
              <a:xfrm>
                <a:off x="-4065994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-399702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椭圆 302"/>
              <p:cNvSpPr/>
              <p:nvPr/>
            </p:nvSpPr>
            <p:spPr>
              <a:xfrm>
                <a:off x="-3928061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-385909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5" name="椭圆 304"/>
              <p:cNvSpPr/>
              <p:nvPr/>
            </p:nvSpPr>
            <p:spPr>
              <a:xfrm>
                <a:off x="-3790128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6" name="椭圆 305"/>
              <p:cNvSpPr/>
              <p:nvPr/>
            </p:nvSpPr>
            <p:spPr>
              <a:xfrm>
                <a:off x="-3721162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7" name="椭圆 306"/>
              <p:cNvSpPr/>
              <p:nvPr/>
            </p:nvSpPr>
            <p:spPr>
              <a:xfrm>
                <a:off x="-3652195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8" name="椭圆 307"/>
              <p:cNvSpPr/>
              <p:nvPr/>
            </p:nvSpPr>
            <p:spPr>
              <a:xfrm>
                <a:off x="-4617726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9" name="椭圆 308"/>
              <p:cNvSpPr/>
              <p:nvPr/>
            </p:nvSpPr>
            <p:spPr>
              <a:xfrm>
                <a:off x="-454876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0" name="椭圆 309"/>
              <p:cNvSpPr/>
              <p:nvPr/>
            </p:nvSpPr>
            <p:spPr>
              <a:xfrm>
                <a:off x="-4479793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-4410827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-4341860" y="431146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3" name="椭圆 312"/>
              <p:cNvSpPr/>
              <p:nvPr/>
            </p:nvSpPr>
            <p:spPr>
              <a:xfrm>
                <a:off x="-427289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4" name="椭圆 313"/>
              <p:cNvSpPr/>
              <p:nvPr/>
            </p:nvSpPr>
            <p:spPr>
              <a:xfrm>
                <a:off x="-420392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5" name="椭圆 314"/>
              <p:cNvSpPr/>
              <p:nvPr/>
            </p:nvSpPr>
            <p:spPr>
              <a:xfrm>
                <a:off x="-413496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6" name="椭圆 315"/>
              <p:cNvSpPr/>
              <p:nvPr/>
            </p:nvSpPr>
            <p:spPr>
              <a:xfrm>
                <a:off x="-4065994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7" name="椭圆 316"/>
              <p:cNvSpPr/>
              <p:nvPr/>
            </p:nvSpPr>
            <p:spPr>
              <a:xfrm>
                <a:off x="-399702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8" name="椭圆 317"/>
              <p:cNvSpPr/>
              <p:nvPr/>
            </p:nvSpPr>
            <p:spPr>
              <a:xfrm>
                <a:off x="-3928061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9" name="椭圆 318"/>
              <p:cNvSpPr/>
              <p:nvPr/>
            </p:nvSpPr>
            <p:spPr>
              <a:xfrm>
                <a:off x="-3859095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0" name="椭圆 319"/>
              <p:cNvSpPr/>
              <p:nvPr/>
            </p:nvSpPr>
            <p:spPr>
              <a:xfrm>
                <a:off x="-3790128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1" name="椭圆 320"/>
              <p:cNvSpPr/>
              <p:nvPr/>
            </p:nvSpPr>
            <p:spPr>
              <a:xfrm>
                <a:off x="-4617726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2" name="椭圆 321"/>
              <p:cNvSpPr/>
              <p:nvPr/>
            </p:nvSpPr>
            <p:spPr>
              <a:xfrm>
                <a:off x="-454876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3" name="椭圆 322"/>
              <p:cNvSpPr/>
              <p:nvPr/>
            </p:nvSpPr>
            <p:spPr>
              <a:xfrm>
                <a:off x="-4479793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4" name="椭圆 323"/>
              <p:cNvSpPr/>
              <p:nvPr/>
            </p:nvSpPr>
            <p:spPr>
              <a:xfrm>
                <a:off x="-4410827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5" name="椭圆 324"/>
              <p:cNvSpPr/>
              <p:nvPr/>
            </p:nvSpPr>
            <p:spPr>
              <a:xfrm>
                <a:off x="-4341860" y="438464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6" name="椭圆 325"/>
              <p:cNvSpPr/>
              <p:nvPr/>
            </p:nvSpPr>
            <p:spPr>
              <a:xfrm>
                <a:off x="-427289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7" name="椭圆 326"/>
              <p:cNvSpPr/>
              <p:nvPr/>
            </p:nvSpPr>
            <p:spPr>
              <a:xfrm>
                <a:off x="-420392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8" name="椭圆 327"/>
              <p:cNvSpPr/>
              <p:nvPr/>
            </p:nvSpPr>
            <p:spPr>
              <a:xfrm>
                <a:off x="-413496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9" name="椭圆 328"/>
              <p:cNvSpPr/>
              <p:nvPr/>
            </p:nvSpPr>
            <p:spPr>
              <a:xfrm>
                <a:off x="-4065994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0" name="椭圆 329"/>
              <p:cNvSpPr/>
              <p:nvPr/>
            </p:nvSpPr>
            <p:spPr>
              <a:xfrm>
                <a:off x="-3997028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1" name="椭圆 330"/>
              <p:cNvSpPr/>
              <p:nvPr/>
            </p:nvSpPr>
            <p:spPr>
              <a:xfrm>
                <a:off x="-3928061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2" name="椭圆 331"/>
              <p:cNvSpPr/>
              <p:nvPr/>
            </p:nvSpPr>
            <p:spPr>
              <a:xfrm>
                <a:off x="-4617726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3" name="椭圆 332"/>
              <p:cNvSpPr/>
              <p:nvPr/>
            </p:nvSpPr>
            <p:spPr>
              <a:xfrm>
                <a:off x="-454876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4" name="椭圆 333"/>
              <p:cNvSpPr/>
              <p:nvPr/>
            </p:nvSpPr>
            <p:spPr>
              <a:xfrm>
                <a:off x="-4479793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5" name="椭圆 334"/>
              <p:cNvSpPr/>
              <p:nvPr/>
            </p:nvSpPr>
            <p:spPr>
              <a:xfrm>
                <a:off x="-4410827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6" name="椭圆 335"/>
              <p:cNvSpPr/>
              <p:nvPr/>
            </p:nvSpPr>
            <p:spPr>
              <a:xfrm>
                <a:off x="-4341860" y="445782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7" name="椭圆 336"/>
              <p:cNvSpPr/>
              <p:nvPr/>
            </p:nvSpPr>
            <p:spPr>
              <a:xfrm>
                <a:off x="-427289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8" name="椭圆 337"/>
              <p:cNvSpPr/>
              <p:nvPr/>
            </p:nvSpPr>
            <p:spPr>
              <a:xfrm>
                <a:off x="-420392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9" name="椭圆 338"/>
              <p:cNvSpPr/>
              <p:nvPr/>
            </p:nvSpPr>
            <p:spPr>
              <a:xfrm>
                <a:off x="-413496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0" name="椭圆 339"/>
              <p:cNvSpPr/>
              <p:nvPr/>
            </p:nvSpPr>
            <p:spPr>
              <a:xfrm>
                <a:off x="-4065994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1" name="椭圆 340"/>
              <p:cNvSpPr/>
              <p:nvPr/>
            </p:nvSpPr>
            <p:spPr>
              <a:xfrm>
                <a:off x="-3997028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2" name="椭圆 341"/>
              <p:cNvSpPr/>
              <p:nvPr/>
            </p:nvSpPr>
            <p:spPr>
              <a:xfrm>
                <a:off x="-3928061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3" name="椭圆 342"/>
              <p:cNvSpPr/>
              <p:nvPr/>
            </p:nvSpPr>
            <p:spPr>
              <a:xfrm>
                <a:off x="-454876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4" name="椭圆 343"/>
              <p:cNvSpPr/>
              <p:nvPr/>
            </p:nvSpPr>
            <p:spPr>
              <a:xfrm>
                <a:off x="-4479793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5" name="椭圆 344"/>
              <p:cNvSpPr/>
              <p:nvPr/>
            </p:nvSpPr>
            <p:spPr>
              <a:xfrm>
                <a:off x="-4410827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-4341860" y="453100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7" name="椭圆 346"/>
              <p:cNvSpPr/>
              <p:nvPr/>
            </p:nvSpPr>
            <p:spPr>
              <a:xfrm>
                <a:off x="-427289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-420392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9" name="椭圆 348"/>
              <p:cNvSpPr/>
              <p:nvPr/>
            </p:nvSpPr>
            <p:spPr>
              <a:xfrm>
                <a:off x="-4134961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0" name="椭圆 349"/>
              <p:cNvSpPr/>
              <p:nvPr/>
            </p:nvSpPr>
            <p:spPr>
              <a:xfrm>
                <a:off x="-4065994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1" name="椭圆 350"/>
              <p:cNvSpPr/>
              <p:nvPr/>
            </p:nvSpPr>
            <p:spPr>
              <a:xfrm>
                <a:off x="-3997028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2" name="椭圆 351"/>
              <p:cNvSpPr/>
              <p:nvPr/>
            </p:nvSpPr>
            <p:spPr>
              <a:xfrm>
                <a:off x="-4479793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3" name="椭圆 352"/>
              <p:cNvSpPr/>
              <p:nvPr/>
            </p:nvSpPr>
            <p:spPr>
              <a:xfrm>
                <a:off x="-4410827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4" name="椭圆 353"/>
              <p:cNvSpPr/>
              <p:nvPr/>
            </p:nvSpPr>
            <p:spPr>
              <a:xfrm>
                <a:off x="-4341860" y="460418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5" name="椭圆 354"/>
              <p:cNvSpPr/>
              <p:nvPr/>
            </p:nvSpPr>
            <p:spPr>
              <a:xfrm>
                <a:off x="-4272894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6" name="椭圆 355"/>
              <p:cNvSpPr/>
              <p:nvPr/>
            </p:nvSpPr>
            <p:spPr>
              <a:xfrm>
                <a:off x="-3997028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7" name="椭圆 356"/>
              <p:cNvSpPr/>
              <p:nvPr/>
            </p:nvSpPr>
            <p:spPr>
              <a:xfrm>
                <a:off x="-4479793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8" name="椭圆 357"/>
              <p:cNvSpPr/>
              <p:nvPr/>
            </p:nvSpPr>
            <p:spPr>
              <a:xfrm>
                <a:off x="-4410827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9" name="椭圆 358"/>
              <p:cNvSpPr/>
              <p:nvPr/>
            </p:nvSpPr>
            <p:spPr>
              <a:xfrm>
                <a:off x="-4341860" y="467736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0" name="椭圆 359"/>
              <p:cNvSpPr/>
              <p:nvPr/>
            </p:nvSpPr>
            <p:spPr>
              <a:xfrm>
                <a:off x="-4272894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1" name="椭圆 360"/>
              <p:cNvSpPr/>
              <p:nvPr/>
            </p:nvSpPr>
            <p:spPr>
              <a:xfrm>
                <a:off x="-3997028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2" name="椭圆 361"/>
              <p:cNvSpPr/>
              <p:nvPr/>
            </p:nvSpPr>
            <p:spPr>
              <a:xfrm>
                <a:off x="-3928061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3" name="椭圆 362"/>
              <p:cNvSpPr/>
              <p:nvPr/>
            </p:nvSpPr>
            <p:spPr>
              <a:xfrm>
                <a:off x="-4341860" y="4750540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4" name="椭圆 363"/>
              <p:cNvSpPr/>
              <p:nvPr/>
            </p:nvSpPr>
            <p:spPr>
              <a:xfrm>
                <a:off x="-4272894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5" name="椭圆 364"/>
              <p:cNvSpPr/>
              <p:nvPr/>
            </p:nvSpPr>
            <p:spPr>
              <a:xfrm>
                <a:off x="-4203927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6" name="椭圆 365"/>
              <p:cNvSpPr/>
              <p:nvPr/>
            </p:nvSpPr>
            <p:spPr>
              <a:xfrm>
                <a:off x="-4134961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7" name="椭圆 366"/>
              <p:cNvSpPr/>
              <p:nvPr/>
            </p:nvSpPr>
            <p:spPr>
              <a:xfrm>
                <a:off x="-3859095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8" name="椭圆 367"/>
              <p:cNvSpPr/>
              <p:nvPr/>
            </p:nvSpPr>
            <p:spPr>
              <a:xfrm>
                <a:off x="-3790128" y="482371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9" name="椭圆 368"/>
              <p:cNvSpPr/>
              <p:nvPr/>
            </p:nvSpPr>
            <p:spPr>
              <a:xfrm>
                <a:off x="-4134961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0" name="椭圆 369"/>
              <p:cNvSpPr/>
              <p:nvPr/>
            </p:nvSpPr>
            <p:spPr>
              <a:xfrm>
                <a:off x="-4065994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1" name="椭圆 370"/>
              <p:cNvSpPr/>
              <p:nvPr/>
            </p:nvSpPr>
            <p:spPr>
              <a:xfrm>
                <a:off x="-3997028" y="4896899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2" name="椭圆 371"/>
              <p:cNvSpPr/>
              <p:nvPr/>
            </p:nvSpPr>
            <p:spPr>
              <a:xfrm>
                <a:off x="-399702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3" name="椭圆 372"/>
              <p:cNvSpPr/>
              <p:nvPr/>
            </p:nvSpPr>
            <p:spPr>
              <a:xfrm>
                <a:off x="-3928061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4" name="椭圆 373"/>
              <p:cNvSpPr/>
              <p:nvPr/>
            </p:nvSpPr>
            <p:spPr>
              <a:xfrm>
                <a:off x="-385909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5" name="椭圆 374"/>
              <p:cNvSpPr/>
              <p:nvPr/>
            </p:nvSpPr>
            <p:spPr>
              <a:xfrm>
                <a:off x="-3790128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6" name="椭圆 375"/>
              <p:cNvSpPr/>
              <p:nvPr/>
            </p:nvSpPr>
            <p:spPr>
              <a:xfrm>
                <a:off x="-3721162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7" name="椭圆 376"/>
              <p:cNvSpPr/>
              <p:nvPr/>
            </p:nvSpPr>
            <p:spPr>
              <a:xfrm>
                <a:off x="-3652195" y="497007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8" name="椭圆 377"/>
              <p:cNvSpPr/>
              <p:nvPr/>
            </p:nvSpPr>
            <p:spPr>
              <a:xfrm>
                <a:off x="-385909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9" name="椭圆 378"/>
              <p:cNvSpPr/>
              <p:nvPr/>
            </p:nvSpPr>
            <p:spPr>
              <a:xfrm>
                <a:off x="-3790128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0" name="椭圆 379"/>
              <p:cNvSpPr/>
              <p:nvPr/>
            </p:nvSpPr>
            <p:spPr>
              <a:xfrm>
                <a:off x="-3721162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1" name="椭圆 380"/>
              <p:cNvSpPr/>
              <p:nvPr/>
            </p:nvSpPr>
            <p:spPr>
              <a:xfrm>
                <a:off x="-3652195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2" name="椭圆 381"/>
              <p:cNvSpPr/>
              <p:nvPr/>
            </p:nvSpPr>
            <p:spPr>
              <a:xfrm>
                <a:off x="-3583229" y="5043258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3" name="椭圆 382"/>
              <p:cNvSpPr/>
              <p:nvPr/>
            </p:nvSpPr>
            <p:spPr>
              <a:xfrm>
                <a:off x="-3928061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4" name="椭圆 383"/>
              <p:cNvSpPr/>
              <p:nvPr/>
            </p:nvSpPr>
            <p:spPr>
              <a:xfrm>
                <a:off x="-3859095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5" name="椭圆 384"/>
              <p:cNvSpPr/>
              <p:nvPr/>
            </p:nvSpPr>
            <p:spPr>
              <a:xfrm>
                <a:off x="-3790128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6" name="椭圆 385"/>
              <p:cNvSpPr/>
              <p:nvPr/>
            </p:nvSpPr>
            <p:spPr>
              <a:xfrm>
                <a:off x="-3721162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7" name="椭圆 386"/>
              <p:cNvSpPr/>
              <p:nvPr/>
            </p:nvSpPr>
            <p:spPr>
              <a:xfrm>
                <a:off x="-3652195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8" name="椭圆 387"/>
              <p:cNvSpPr/>
              <p:nvPr/>
            </p:nvSpPr>
            <p:spPr>
              <a:xfrm>
                <a:off x="-3583229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" name="椭圆 388"/>
              <p:cNvSpPr/>
              <p:nvPr/>
            </p:nvSpPr>
            <p:spPr>
              <a:xfrm>
                <a:off x="-3514262" y="511643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0" name="椭圆 389"/>
              <p:cNvSpPr/>
              <p:nvPr/>
            </p:nvSpPr>
            <p:spPr>
              <a:xfrm>
                <a:off x="-3928061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1" name="椭圆 390"/>
              <p:cNvSpPr/>
              <p:nvPr/>
            </p:nvSpPr>
            <p:spPr>
              <a:xfrm>
                <a:off x="-3859095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2" name="椭圆 391"/>
              <p:cNvSpPr/>
              <p:nvPr/>
            </p:nvSpPr>
            <p:spPr>
              <a:xfrm>
                <a:off x="-3790128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3" name="椭圆 392"/>
              <p:cNvSpPr/>
              <p:nvPr/>
            </p:nvSpPr>
            <p:spPr>
              <a:xfrm>
                <a:off x="-372116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4" name="椭圆 393"/>
              <p:cNvSpPr/>
              <p:nvPr/>
            </p:nvSpPr>
            <p:spPr>
              <a:xfrm>
                <a:off x="-3652195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5" name="椭圆 394"/>
              <p:cNvSpPr/>
              <p:nvPr/>
            </p:nvSpPr>
            <p:spPr>
              <a:xfrm>
                <a:off x="-358322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6" name="椭圆 395"/>
              <p:cNvSpPr/>
              <p:nvPr/>
            </p:nvSpPr>
            <p:spPr>
              <a:xfrm>
                <a:off x="-3514262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7" name="椭圆 396"/>
              <p:cNvSpPr/>
              <p:nvPr/>
            </p:nvSpPr>
            <p:spPr>
              <a:xfrm>
                <a:off x="-3445296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8" name="椭圆 397"/>
              <p:cNvSpPr/>
              <p:nvPr/>
            </p:nvSpPr>
            <p:spPr>
              <a:xfrm>
                <a:off x="-3376329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9" name="椭圆 398"/>
              <p:cNvSpPr/>
              <p:nvPr/>
            </p:nvSpPr>
            <p:spPr>
              <a:xfrm>
                <a:off x="-3307363" y="5189617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0" name="椭圆 399"/>
              <p:cNvSpPr/>
              <p:nvPr/>
            </p:nvSpPr>
            <p:spPr>
              <a:xfrm>
                <a:off x="-3928061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1" name="椭圆 400"/>
              <p:cNvSpPr/>
              <p:nvPr/>
            </p:nvSpPr>
            <p:spPr>
              <a:xfrm>
                <a:off x="-3859095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2" name="椭圆 401"/>
              <p:cNvSpPr/>
              <p:nvPr/>
            </p:nvSpPr>
            <p:spPr>
              <a:xfrm>
                <a:off x="-3790128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3" name="椭圆 402"/>
              <p:cNvSpPr/>
              <p:nvPr/>
            </p:nvSpPr>
            <p:spPr>
              <a:xfrm>
                <a:off x="-3721162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4" name="椭圆 403"/>
              <p:cNvSpPr/>
              <p:nvPr/>
            </p:nvSpPr>
            <p:spPr>
              <a:xfrm>
                <a:off x="-3652195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5" name="椭圆 404"/>
              <p:cNvSpPr/>
              <p:nvPr/>
            </p:nvSpPr>
            <p:spPr>
              <a:xfrm>
                <a:off x="-358322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6" name="椭圆 405"/>
              <p:cNvSpPr/>
              <p:nvPr/>
            </p:nvSpPr>
            <p:spPr>
              <a:xfrm>
                <a:off x="-3514262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7" name="椭圆 406"/>
              <p:cNvSpPr/>
              <p:nvPr/>
            </p:nvSpPr>
            <p:spPr>
              <a:xfrm>
                <a:off x="-344529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8" name="椭圆 407"/>
              <p:cNvSpPr/>
              <p:nvPr/>
            </p:nvSpPr>
            <p:spPr>
              <a:xfrm>
                <a:off x="-3376329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9" name="椭圆 408"/>
              <p:cNvSpPr/>
              <p:nvPr/>
            </p:nvSpPr>
            <p:spPr>
              <a:xfrm>
                <a:off x="-3307363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0" name="椭圆 409"/>
              <p:cNvSpPr/>
              <p:nvPr/>
            </p:nvSpPr>
            <p:spPr>
              <a:xfrm>
                <a:off x="-3238396" y="526279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1" name="椭圆 410"/>
              <p:cNvSpPr/>
              <p:nvPr/>
            </p:nvSpPr>
            <p:spPr>
              <a:xfrm>
                <a:off x="-3859095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2" name="椭圆 411"/>
              <p:cNvSpPr/>
              <p:nvPr/>
            </p:nvSpPr>
            <p:spPr>
              <a:xfrm>
                <a:off x="-3790128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3" name="椭圆 412"/>
              <p:cNvSpPr/>
              <p:nvPr/>
            </p:nvSpPr>
            <p:spPr>
              <a:xfrm>
                <a:off x="-3721162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4" name="椭圆 413"/>
              <p:cNvSpPr/>
              <p:nvPr/>
            </p:nvSpPr>
            <p:spPr>
              <a:xfrm>
                <a:off x="-3652195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5" name="椭圆 414"/>
              <p:cNvSpPr/>
              <p:nvPr/>
            </p:nvSpPr>
            <p:spPr>
              <a:xfrm>
                <a:off x="-358322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6" name="椭圆 415"/>
              <p:cNvSpPr/>
              <p:nvPr/>
            </p:nvSpPr>
            <p:spPr>
              <a:xfrm>
                <a:off x="-3514262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7" name="椭圆 416"/>
              <p:cNvSpPr/>
              <p:nvPr/>
            </p:nvSpPr>
            <p:spPr>
              <a:xfrm>
                <a:off x="-3445296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8" name="椭圆 417"/>
              <p:cNvSpPr/>
              <p:nvPr/>
            </p:nvSpPr>
            <p:spPr>
              <a:xfrm>
                <a:off x="-3376329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9" name="椭圆 418"/>
              <p:cNvSpPr/>
              <p:nvPr/>
            </p:nvSpPr>
            <p:spPr>
              <a:xfrm>
                <a:off x="-3307363" y="5335976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0" name="椭圆 419"/>
              <p:cNvSpPr/>
              <p:nvPr/>
            </p:nvSpPr>
            <p:spPr>
              <a:xfrm>
                <a:off x="-3790128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1" name="椭圆 420"/>
              <p:cNvSpPr/>
              <p:nvPr/>
            </p:nvSpPr>
            <p:spPr>
              <a:xfrm>
                <a:off x="-3721162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2" name="椭圆 421"/>
              <p:cNvSpPr/>
              <p:nvPr/>
            </p:nvSpPr>
            <p:spPr>
              <a:xfrm>
                <a:off x="-3652195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3" name="椭圆 422"/>
              <p:cNvSpPr/>
              <p:nvPr/>
            </p:nvSpPr>
            <p:spPr>
              <a:xfrm>
                <a:off x="-358322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4" name="椭圆 423"/>
              <p:cNvSpPr/>
              <p:nvPr/>
            </p:nvSpPr>
            <p:spPr>
              <a:xfrm>
                <a:off x="-3514262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5" name="椭圆 424"/>
              <p:cNvSpPr/>
              <p:nvPr/>
            </p:nvSpPr>
            <p:spPr>
              <a:xfrm>
                <a:off x="-3445296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6" name="椭圆 425"/>
              <p:cNvSpPr/>
              <p:nvPr/>
            </p:nvSpPr>
            <p:spPr>
              <a:xfrm>
                <a:off x="-3376329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7" name="椭圆 426"/>
              <p:cNvSpPr/>
              <p:nvPr/>
            </p:nvSpPr>
            <p:spPr>
              <a:xfrm>
                <a:off x="-3307363" y="540915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8" name="椭圆 427"/>
              <p:cNvSpPr/>
              <p:nvPr/>
            </p:nvSpPr>
            <p:spPr>
              <a:xfrm>
                <a:off x="-3790128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9" name="椭圆 428"/>
              <p:cNvSpPr/>
              <p:nvPr/>
            </p:nvSpPr>
            <p:spPr>
              <a:xfrm>
                <a:off x="-3721162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0" name="椭圆 429"/>
              <p:cNvSpPr/>
              <p:nvPr/>
            </p:nvSpPr>
            <p:spPr>
              <a:xfrm>
                <a:off x="-3652195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1" name="椭圆 430"/>
              <p:cNvSpPr/>
              <p:nvPr/>
            </p:nvSpPr>
            <p:spPr>
              <a:xfrm>
                <a:off x="-358322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2" name="椭圆 431"/>
              <p:cNvSpPr/>
              <p:nvPr/>
            </p:nvSpPr>
            <p:spPr>
              <a:xfrm>
                <a:off x="-3514262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3" name="椭圆 432"/>
              <p:cNvSpPr/>
              <p:nvPr/>
            </p:nvSpPr>
            <p:spPr>
              <a:xfrm>
                <a:off x="-3445296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4" name="椭圆 433"/>
              <p:cNvSpPr/>
              <p:nvPr/>
            </p:nvSpPr>
            <p:spPr>
              <a:xfrm>
                <a:off x="-3376329" y="548233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5" name="椭圆 434"/>
              <p:cNvSpPr/>
              <p:nvPr/>
            </p:nvSpPr>
            <p:spPr>
              <a:xfrm>
                <a:off x="-3790128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6" name="椭圆 435"/>
              <p:cNvSpPr/>
              <p:nvPr/>
            </p:nvSpPr>
            <p:spPr>
              <a:xfrm>
                <a:off x="-3721162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7" name="椭圆 436"/>
              <p:cNvSpPr/>
              <p:nvPr/>
            </p:nvSpPr>
            <p:spPr>
              <a:xfrm>
                <a:off x="-3652195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8" name="椭圆 437"/>
              <p:cNvSpPr/>
              <p:nvPr/>
            </p:nvSpPr>
            <p:spPr>
              <a:xfrm>
                <a:off x="-3583229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9" name="椭圆 438"/>
              <p:cNvSpPr/>
              <p:nvPr/>
            </p:nvSpPr>
            <p:spPr>
              <a:xfrm>
                <a:off x="-3514262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0" name="椭圆 439"/>
              <p:cNvSpPr/>
              <p:nvPr/>
            </p:nvSpPr>
            <p:spPr>
              <a:xfrm>
                <a:off x="-3445296" y="5555515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1" name="椭圆 440"/>
              <p:cNvSpPr/>
              <p:nvPr/>
            </p:nvSpPr>
            <p:spPr>
              <a:xfrm>
                <a:off x="-3790128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2" name="椭圆 441"/>
              <p:cNvSpPr/>
              <p:nvPr/>
            </p:nvSpPr>
            <p:spPr>
              <a:xfrm>
                <a:off x="-3721162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3" name="椭圆 442"/>
              <p:cNvSpPr/>
              <p:nvPr/>
            </p:nvSpPr>
            <p:spPr>
              <a:xfrm>
                <a:off x="-3652195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4" name="椭圆 443"/>
              <p:cNvSpPr/>
              <p:nvPr/>
            </p:nvSpPr>
            <p:spPr>
              <a:xfrm>
                <a:off x="-3583229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5" name="椭圆 444"/>
              <p:cNvSpPr/>
              <p:nvPr/>
            </p:nvSpPr>
            <p:spPr>
              <a:xfrm>
                <a:off x="-3514262" y="562869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6" name="椭圆 445"/>
              <p:cNvSpPr/>
              <p:nvPr/>
            </p:nvSpPr>
            <p:spPr>
              <a:xfrm>
                <a:off x="-3790128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7" name="椭圆 446"/>
              <p:cNvSpPr/>
              <p:nvPr/>
            </p:nvSpPr>
            <p:spPr>
              <a:xfrm>
                <a:off x="-3721162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8" name="椭圆 447"/>
              <p:cNvSpPr/>
              <p:nvPr/>
            </p:nvSpPr>
            <p:spPr>
              <a:xfrm>
                <a:off x="-3652195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9" name="椭圆 448"/>
              <p:cNvSpPr/>
              <p:nvPr/>
            </p:nvSpPr>
            <p:spPr>
              <a:xfrm>
                <a:off x="-3583229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0" name="椭圆 449"/>
              <p:cNvSpPr/>
              <p:nvPr/>
            </p:nvSpPr>
            <p:spPr>
              <a:xfrm>
                <a:off x="-3514262" y="5701874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1" name="椭圆 450"/>
              <p:cNvSpPr/>
              <p:nvPr/>
            </p:nvSpPr>
            <p:spPr>
              <a:xfrm>
                <a:off x="-3790128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2" name="椭圆 451"/>
              <p:cNvSpPr/>
              <p:nvPr/>
            </p:nvSpPr>
            <p:spPr>
              <a:xfrm>
                <a:off x="-3721162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3" name="椭圆 452"/>
              <p:cNvSpPr/>
              <p:nvPr/>
            </p:nvSpPr>
            <p:spPr>
              <a:xfrm>
                <a:off x="-3652195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4" name="椭圆 453"/>
              <p:cNvSpPr/>
              <p:nvPr/>
            </p:nvSpPr>
            <p:spPr>
              <a:xfrm>
                <a:off x="-3583229" y="577505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5" name="椭圆 454"/>
              <p:cNvSpPr/>
              <p:nvPr/>
            </p:nvSpPr>
            <p:spPr>
              <a:xfrm>
                <a:off x="-3790128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6" name="椭圆 455"/>
              <p:cNvSpPr/>
              <p:nvPr/>
            </p:nvSpPr>
            <p:spPr>
              <a:xfrm>
                <a:off x="-3721162" y="5848233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7" name="椭圆 456"/>
              <p:cNvSpPr/>
              <p:nvPr/>
            </p:nvSpPr>
            <p:spPr>
              <a:xfrm>
                <a:off x="-3790128" y="592141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8" name="椭圆 457"/>
              <p:cNvSpPr/>
              <p:nvPr/>
            </p:nvSpPr>
            <p:spPr>
              <a:xfrm>
                <a:off x="-3721162" y="592141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9" name="椭圆 458"/>
              <p:cNvSpPr/>
              <p:nvPr/>
            </p:nvSpPr>
            <p:spPr>
              <a:xfrm>
                <a:off x="-3859095" y="599459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0" name="椭圆 459"/>
              <p:cNvSpPr/>
              <p:nvPr/>
            </p:nvSpPr>
            <p:spPr>
              <a:xfrm>
                <a:off x="-3790128" y="5994592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1" name="椭圆 460"/>
              <p:cNvSpPr/>
              <p:nvPr/>
            </p:nvSpPr>
            <p:spPr>
              <a:xfrm>
                <a:off x="-3859095" y="606777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2" name="椭圆 461"/>
              <p:cNvSpPr/>
              <p:nvPr/>
            </p:nvSpPr>
            <p:spPr>
              <a:xfrm>
                <a:off x="-3790128" y="606777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3" name="椭圆 462"/>
              <p:cNvSpPr/>
              <p:nvPr/>
            </p:nvSpPr>
            <p:spPr>
              <a:xfrm>
                <a:off x="-3790128" y="614095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4" name="椭圆 463"/>
              <p:cNvSpPr/>
              <p:nvPr/>
            </p:nvSpPr>
            <p:spPr>
              <a:xfrm>
                <a:off x="-3721162" y="6140951"/>
                <a:ext cx="57277" cy="572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20" name="矩形 1219"/>
          <p:cNvSpPr/>
          <p:nvPr userDrawn="1"/>
        </p:nvSpPr>
        <p:spPr>
          <a:xfrm>
            <a:off x="5676900" y="6583680"/>
            <a:ext cx="8382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fld id="{013BAAAD-3D49-4303-AA41-ABBD93E0F389}" type="slidenum"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>
            <a:off x="-559" y="6718299"/>
            <a:ext cx="12192559" cy="185119"/>
            <a:chOff x="-559" y="4884057"/>
            <a:chExt cx="4110827" cy="1973943"/>
          </a:xfrm>
        </p:grpSpPr>
        <p:sp>
          <p:nvSpPr>
            <p:cNvPr id="16" name="矩形 15"/>
            <p:cNvSpPr/>
            <p:nvPr/>
          </p:nvSpPr>
          <p:spPr>
            <a:xfrm>
              <a:off x="-559" y="4884057"/>
              <a:ext cx="529772" cy="1973943"/>
            </a:xfrm>
            <a:prstGeom prst="rect">
              <a:avLst/>
            </a:prstGeom>
            <a:solidFill>
              <a:srgbClr val="1582C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29212" y="4884057"/>
              <a:ext cx="1698171" cy="1973943"/>
            </a:xfrm>
            <a:prstGeom prst="rect">
              <a:avLst/>
            </a:prstGeom>
            <a:solidFill>
              <a:srgbClr val="1582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227384" y="4884057"/>
              <a:ext cx="159658" cy="1973943"/>
            </a:xfrm>
            <a:prstGeom prst="rect">
              <a:avLst/>
            </a:prstGeom>
            <a:solidFill>
              <a:srgbClr val="1582C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214142" y="4884057"/>
              <a:ext cx="754742" cy="1973943"/>
            </a:xfrm>
            <a:prstGeom prst="rect">
              <a:avLst/>
            </a:prstGeom>
            <a:solidFill>
              <a:srgbClr val="1582C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968884" y="4884057"/>
              <a:ext cx="1141384" cy="1973943"/>
            </a:xfrm>
            <a:prstGeom prst="rect">
              <a:avLst/>
            </a:prstGeom>
            <a:solidFill>
              <a:srgbClr val="1582C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-363" r="41912" b="82825"/>
          <a:stretch>
            <a:fillRect/>
          </a:stretch>
        </p:blipFill>
        <p:spPr>
          <a:xfrm>
            <a:off x="352669" y="272967"/>
            <a:ext cx="1857131" cy="469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-559" y="6718299"/>
            <a:ext cx="12192559" cy="139701"/>
            <a:chOff x="3868057" y="0"/>
            <a:chExt cx="4455885" cy="1973943"/>
          </a:xfrm>
        </p:grpSpPr>
        <p:sp>
          <p:nvSpPr>
            <p:cNvPr id="10" name="矩形 9"/>
            <p:cNvSpPr/>
            <p:nvPr/>
          </p:nvSpPr>
          <p:spPr>
            <a:xfrm>
              <a:off x="3868057" y="0"/>
              <a:ext cx="1850572" cy="1973943"/>
            </a:xfrm>
            <a:prstGeom prst="rect">
              <a:avLst/>
            </a:prstGeom>
            <a:solidFill>
              <a:srgbClr val="FFCC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617029" y="0"/>
              <a:ext cx="478970" cy="1973943"/>
            </a:xfrm>
            <a:prstGeom prst="rect">
              <a:avLst/>
            </a:prstGeom>
            <a:solidFill>
              <a:srgbClr val="FFCC4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095999" y="0"/>
              <a:ext cx="1553029" cy="1973943"/>
            </a:xfrm>
            <a:prstGeom prst="rect">
              <a:avLst/>
            </a:prstGeom>
            <a:solidFill>
              <a:srgbClr val="FFCC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856514" y="0"/>
              <a:ext cx="754742" cy="1973943"/>
            </a:xfrm>
            <a:prstGeom prst="rect">
              <a:avLst/>
            </a:prstGeom>
            <a:solidFill>
              <a:srgbClr val="FFCC4B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010399" y="0"/>
              <a:ext cx="1313543" cy="1973943"/>
            </a:xfrm>
            <a:prstGeom prst="rect">
              <a:avLst/>
            </a:prstGeom>
            <a:solidFill>
              <a:srgbClr val="FFCC4B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118429" y="0"/>
              <a:ext cx="105228" cy="1973943"/>
            </a:xfrm>
            <a:prstGeom prst="rect">
              <a:avLst/>
            </a:prstGeom>
            <a:solidFill>
              <a:srgbClr val="FFCC4B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-363" r="41913" b="82450"/>
          <a:stretch>
            <a:fillRect/>
          </a:stretch>
        </p:blipFill>
        <p:spPr>
          <a:xfrm>
            <a:off x="352669" y="272967"/>
            <a:ext cx="1857131" cy="480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/>
        </p:nvGrpSpPr>
        <p:grpSpPr>
          <a:xfrm>
            <a:off x="-559" y="6718299"/>
            <a:ext cx="12192559" cy="139701"/>
            <a:chOff x="3868057" y="0"/>
            <a:chExt cx="4455885" cy="1973943"/>
          </a:xfrm>
        </p:grpSpPr>
        <p:sp>
          <p:nvSpPr>
            <p:cNvPr id="25" name="矩形 24"/>
            <p:cNvSpPr/>
            <p:nvPr/>
          </p:nvSpPr>
          <p:spPr>
            <a:xfrm>
              <a:off x="3868057" y="0"/>
              <a:ext cx="1850572" cy="1973943"/>
            </a:xfrm>
            <a:prstGeom prst="rect">
              <a:avLst/>
            </a:prstGeom>
            <a:solidFill>
              <a:srgbClr val="66CE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617029" y="0"/>
              <a:ext cx="478970" cy="1973943"/>
            </a:xfrm>
            <a:prstGeom prst="rect">
              <a:avLst/>
            </a:prstGeom>
            <a:solidFill>
              <a:srgbClr val="8EDB6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095999" y="0"/>
              <a:ext cx="1553029" cy="1973943"/>
            </a:xfrm>
            <a:prstGeom prst="rect">
              <a:avLst/>
            </a:prstGeom>
            <a:solidFill>
              <a:srgbClr val="8EDB6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856514" y="0"/>
              <a:ext cx="754742" cy="1973943"/>
            </a:xfrm>
            <a:prstGeom prst="rect">
              <a:avLst/>
            </a:prstGeom>
            <a:solidFill>
              <a:srgbClr val="C2EB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010399" y="0"/>
              <a:ext cx="1313543" cy="1973943"/>
            </a:xfrm>
            <a:prstGeom prst="rect">
              <a:avLst/>
            </a:prstGeom>
            <a:solidFill>
              <a:srgbClr val="C2EB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118429" y="0"/>
              <a:ext cx="105228" cy="1973943"/>
            </a:xfrm>
            <a:prstGeom prst="rect">
              <a:avLst/>
            </a:prstGeom>
            <a:solidFill>
              <a:srgbClr val="C2EB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-363" r="41614" b="82450"/>
          <a:stretch>
            <a:fillRect/>
          </a:stretch>
        </p:blipFill>
        <p:spPr>
          <a:xfrm>
            <a:off x="352669" y="272967"/>
            <a:ext cx="1872371" cy="480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/>
        </p:nvGrpSpPr>
        <p:grpSpPr>
          <a:xfrm>
            <a:off x="4208" y="6718299"/>
            <a:ext cx="12187792" cy="141184"/>
            <a:chOff x="4208" y="1226457"/>
            <a:chExt cx="4455885" cy="1973943"/>
          </a:xfrm>
        </p:grpSpPr>
        <p:sp>
          <p:nvSpPr>
            <p:cNvPr id="25" name="矩形 24"/>
            <p:cNvSpPr/>
            <p:nvPr/>
          </p:nvSpPr>
          <p:spPr>
            <a:xfrm>
              <a:off x="4208" y="1226457"/>
              <a:ext cx="529772" cy="1973943"/>
            </a:xfrm>
            <a:prstGeom prst="rect">
              <a:avLst/>
            </a:prstGeom>
            <a:solidFill>
              <a:srgbClr val="F36966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208" y="1226457"/>
              <a:ext cx="2227943" cy="1973943"/>
            </a:xfrm>
            <a:prstGeom prst="rect">
              <a:avLst/>
            </a:prstGeom>
            <a:solidFill>
              <a:srgbClr val="F14D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78696" y="1226457"/>
              <a:ext cx="1632856" cy="1973943"/>
            </a:xfrm>
            <a:prstGeom prst="rect">
              <a:avLst/>
            </a:prstGeom>
            <a:solidFill>
              <a:srgbClr val="F36966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390322" y="1226457"/>
              <a:ext cx="2017486" cy="1973943"/>
            </a:xfrm>
            <a:prstGeom prst="rect">
              <a:avLst/>
            </a:prstGeom>
            <a:solidFill>
              <a:srgbClr val="F36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248151" y="1226457"/>
              <a:ext cx="1211942" cy="1973943"/>
            </a:xfrm>
            <a:prstGeom prst="rect">
              <a:avLst/>
            </a:prstGeom>
            <a:solidFill>
              <a:srgbClr val="F36966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407808" y="1226457"/>
              <a:ext cx="221342" cy="1973943"/>
            </a:xfrm>
            <a:prstGeom prst="rect">
              <a:avLst/>
            </a:prstGeom>
            <a:solidFill>
              <a:srgbClr val="F36966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-363" r="41726" b="82450"/>
          <a:stretch>
            <a:fillRect/>
          </a:stretch>
        </p:blipFill>
        <p:spPr>
          <a:xfrm>
            <a:off x="352669" y="272967"/>
            <a:ext cx="1866656" cy="480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47FE3-4027-4988-9610-BE05E7F6F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CF942-CFE8-4E25-BA79-7D253BEA01F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93030-F9E7-49A5-801A-F1EB74B384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737E1-9F86-4632-8FA3-F0016D0BA5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20.jpeg"/><Relationship Id="rId16" Type="http://schemas.openxmlformats.org/officeDocument/2006/relationships/image" Target="../media/image19.png"/><Relationship Id="rId15" Type="http://schemas.openxmlformats.org/officeDocument/2006/relationships/image" Target="../media/image18.png"/><Relationship Id="rId14" Type="http://schemas.openxmlformats.org/officeDocument/2006/relationships/image" Target="../media/image17.png"/><Relationship Id="rId13" Type="http://schemas.openxmlformats.org/officeDocument/2006/relationships/image" Target="../media/image16.png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46.emf"/><Relationship Id="rId8" Type="http://schemas.openxmlformats.org/officeDocument/2006/relationships/image" Target="../media/image45.emf"/><Relationship Id="rId7" Type="http://schemas.openxmlformats.org/officeDocument/2006/relationships/image" Target="../media/image44.emf"/><Relationship Id="rId6" Type="http://schemas.openxmlformats.org/officeDocument/2006/relationships/image" Target="../media/image43.emf"/><Relationship Id="rId5" Type="http://schemas.openxmlformats.org/officeDocument/2006/relationships/image" Target="../media/image42.jpeg"/><Relationship Id="rId48" Type="http://schemas.openxmlformats.org/officeDocument/2006/relationships/slideLayout" Target="../slideLayouts/slideLayout16.xml"/><Relationship Id="rId47" Type="http://schemas.openxmlformats.org/officeDocument/2006/relationships/image" Target="../media/image84.png"/><Relationship Id="rId46" Type="http://schemas.openxmlformats.org/officeDocument/2006/relationships/image" Target="../media/image83.jpeg"/><Relationship Id="rId45" Type="http://schemas.openxmlformats.org/officeDocument/2006/relationships/image" Target="../media/image82.jpeg"/><Relationship Id="rId44" Type="http://schemas.openxmlformats.org/officeDocument/2006/relationships/image" Target="../media/image81.png"/><Relationship Id="rId43" Type="http://schemas.openxmlformats.org/officeDocument/2006/relationships/image" Target="../media/image80.png"/><Relationship Id="rId42" Type="http://schemas.openxmlformats.org/officeDocument/2006/relationships/image" Target="../media/image79.png"/><Relationship Id="rId41" Type="http://schemas.openxmlformats.org/officeDocument/2006/relationships/image" Target="../media/image78.png"/><Relationship Id="rId40" Type="http://schemas.openxmlformats.org/officeDocument/2006/relationships/image" Target="../media/image77.jpeg"/><Relationship Id="rId4" Type="http://schemas.openxmlformats.org/officeDocument/2006/relationships/image" Target="../media/image41.jpeg"/><Relationship Id="rId39" Type="http://schemas.openxmlformats.org/officeDocument/2006/relationships/image" Target="../media/image76.jpeg"/><Relationship Id="rId38" Type="http://schemas.openxmlformats.org/officeDocument/2006/relationships/image" Target="../media/image75.png"/><Relationship Id="rId37" Type="http://schemas.openxmlformats.org/officeDocument/2006/relationships/image" Target="../media/image74.png"/><Relationship Id="rId36" Type="http://schemas.openxmlformats.org/officeDocument/2006/relationships/image" Target="../media/image73.jpeg"/><Relationship Id="rId35" Type="http://schemas.openxmlformats.org/officeDocument/2006/relationships/image" Target="../media/image72.png"/><Relationship Id="rId34" Type="http://schemas.openxmlformats.org/officeDocument/2006/relationships/image" Target="../media/image71.jpeg"/><Relationship Id="rId33" Type="http://schemas.openxmlformats.org/officeDocument/2006/relationships/image" Target="../media/image70.png"/><Relationship Id="rId32" Type="http://schemas.openxmlformats.org/officeDocument/2006/relationships/image" Target="../media/image69.jpeg"/><Relationship Id="rId31" Type="http://schemas.openxmlformats.org/officeDocument/2006/relationships/image" Target="../media/image68.png"/><Relationship Id="rId30" Type="http://schemas.openxmlformats.org/officeDocument/2006/relationships/image" Target="../media/image67.png"/><Relationship Id="rId3" Type="http://schemas.openxmlformats.org/officeDocument/2006/relationships/image" Target="../media/image40.png"/><Relationship Id="rId29" Type="http://schemas.openxmlformats.org/officeDocument/2006/relationships/image" Target="../media/image66.jpeg"/><Relationship Id="rId28" Type="http://schemas.openxmlformats.org/officeDocument/2006/relationships/image" Target="../media/image65.jpeg"/><Relationship Id="rId27" Type="http://schemas.openxmlformats.org/officeDocument/2006/relationships/image" Target="../media/image64.png"/><Relationship Id="rId26" Type="http://schemas.openxmlformats.org/officeDocument/2006/relationships/image" Target="../media/image63.jpeg"/><Relationship Id="rId25" Type="http://schemas.openxmlformats.org/officeDocument/2006/relationships/image" Target="../media/image62.jpeg"/><Relationship Id="rId24" Type="http://schemas.openxmlformats.org/officeDocument/2006/relationships/image" Target="../media/image61.png"/><Relationship Id="rId23" Type="http://schemas.openxmlformats.org/officeDocument/2006/relationships/image" Target="../media/image60.emf"/><Relationship Id="rId22" Type="http://schemas.openxmlformats.org/officeDocument/2006/relationships/image" Target="../media/image59.jpeg"/><Relationship Id="rId21" Type="http://schemas.openxmlformats.org/officeDocument/2006/relationships/image" Target="../media/image58.jpeg"/><Relationship Id="rId20" Type="http://schemas.openxmlformats.org/officeDocument/2006/relationships/image" Target="../media/image57.jpeg"/><Relationship Id="rId2" Type="http://schemas.openxmlformats.org/officeDocument/2006/relationships/image" Target="../media/image39.png"/><Relationship Id="rId19" Type="http://schemas.openxmlformats.org/officeDocument/2006/relationships/image" Target="../media/image56.png"/><Relationship Id="rId18" Type="http://schemas.openxmlformats.org/officeDocument/2006/relationships/image" Target="../media/image55.png"/><Relationship Id="rId17" Type="http://schemas.openxmlformats.org/officeDocument/2006/relationships/image" Target="../media/image54.png"/><Relationship Id="rId16" Type="http://schemas.openxmlformats.org/officeDocument/2006/relationships/image" Target="../media/image53.png"/><Relationship Id="rId15" Type="http://schemas.openxmlformats.org/officeDocument/2006/relationships/image" Target="../media/image52.jpeg"/><Relationship Id="rId14" Type="http://schemas.openxmlformats.org/officeDocument/2006/relationships/image" Target="../media/image51.jpeg"/><Relationship Id="rId13" Type="http://schemas.openxmlformats.org/officeDocument/2006/relationships/image" Target="../media/image50.jpeg"/><Relationship Id="rId12" Type="http://schemas.openxmlformats.org/officeDocument/2006/relationships/image" Target="../media/image49.jpeg"/><Relationship Id="rId11" Type="http://schemas.openxmlformats.org/officeDocument/2006/relationships/image" Target="../media/image48.jpeg"/><Relationship Id="rId10" Type="http://schemas.openxmlformats.org/officeDocument/2006/relationships/image" Target="../media/image47.jpeg"/><Relationship Id="rId1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9" Type="http://schemas.microsoft.com/office/2007/relationships/hdphoto" Target="../media/hdphoto4.wdp"/><Relationship Id="rId8" Type="http://schemas.openxmlformats.org/officeDocument/2006/relationships/image" Target="../media/image89.png"/><Relationship Id="rId7" Type="http://schemas.microsoft.com/office/2007/relationships/hdphoto" Target="../media/hdphoto3.wdp"/><Relationship Id="rId6" Type="http://schemas.openxmlformats.org/officeDocument/2006/relationships/image" Target="../media/image88.png"/><Relationship Id="rId5" Type="http://schemas.openxmlformats.org/officeDocument/2006/relationships/image" Target="../media/image87.jpeg"/><Relationship Id="rId4" Type="http://schemas.microsoft.com/office/2007/relationships/hdphoto" Target="../media/hdphoto2.wdp"/><Relationship Id="rId3" Type="http://schemas.openxmlformats.org/officeDocument/2006/relationships/image" Target="../media/image86.png"/><Relationship Id="rId2" Type="http://schemas.microsoft.com/office/2007/relationships/hdphoto" Target="../media/hdphoto1.wdp"/><Relationship Id="rId15" Type="http://schemas.openxmlformats.org/officeDocument/2006/relationships/notesSlide" Target="../notesSlides/notesSlide7.xml"/><Relationship Id="rId14" Type="http://schemas.openxmlformats.org/officeDocument/2006/relationships/slideLayout" Target="../slideLayouts/slideLayout24.xml"/><Relationship Id="rId13" Type="http://schemas.openxmlformats.org/officeDocument/2006/relationships/image" Target="../media/image92.jpeg"/><Relationship Id="rId12" Type="http://schemas.openxmlformats.org/officeDocument/2006/relationships/image" Target="../media/image60.emf"/><Relationship Id="rId11" Type="http://schemas.openxmlformats.org/officeDocument/2006/relationships/image" Target="../media/image91.png"/><Relationship Id="rId10" Type="http://schemas.openxmlformats.org/officeDocument/2006/relationships/image" Target="../media/image90.png"/><Relationship Id="rId1" Type="http://schemas.openxmlformats.org/officeDocument/2006/relationships/image" Target="../media/image8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9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.xml"/><Relationship Id="rId8" Type="http://schemas.openxmlformats.org/officeDocument/2006/relationships/image" Target="../media/image101.png"/><Relationship Id="rId7" Type="http://schemas.openxmlformats.org/officeDocument/2006/relationships/image" Target="../media/image100.png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0" Type="http://schemas.openxmlformats.org/officeDocument/2006/relationships/notesSlide" Target="../notesSlides/notesSlide13.xml"/><Relationship Id="rId1" Type="http://schemas.openxmlformats.org/officeDocument/2006/relationships/image" Target="../media/image94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2.xml"/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image" Target="../media/image10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05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image" Target="../media/image10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1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2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1.png"/><Relationship Id="rId8" Type="http://schemas.openxmlformats.org/officeDocument/2006/relationships/image" Target="../media/image120.png"/><Relationship Id="rId7" Type="http://schemas.openxmlformats.org/officeDocument/2006/relationships/image" Target="../media/image119.png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3" Type="http://schemas.openxmlformats.org/officeDocument/2006/relationships/notesSlide" Target="../notesSlides/notesSlide21.xml"/><Relationship Id="rId12" Type="http://schemas.openxmlformats.org/officeDocument/2006/relationships/slideLayout" Target="../slideLayouts/slideLayout18.xml"/><Relationship Id="rId11" Type="http://schemas.openxmlformats.org/officeDocument/2006/relationships/image" Target="../media/image123.png"/><Relationship Id="rId10" Type="http://schemas.openxmlformats.org/officeDocument/2006/relationships/image" Target="../media/image122.png"/><Relationship Id="rId1" Type="http://schemas.openxmlformats.org/officeDocument/2006/relationships/image" Target="../media/image11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27.jpeg"/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image" Target="../media/image1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31.jpeg"/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image" Target="../media/image128.jpe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image" Target="../media/image13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35.jpeg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2.jpeg"/><Relationship Id="rId8" Type="http://schemas.openxmlformats.org/officeDocument/2006/relationships/image" Target="../media/image141.jpeg"/><Relationship Id="rId7" Type="http://schemas.microsoft.com/office/2007/relationships/hdphoto" Target="../media/hdphoto6.wdp"/><Relationship Id="rId6" Type="http://schemas.openxmlformats.org/officeDocument/2006/relationships/image" Target="../media/image140.png"/><Relationship Id="rId5" Type="http://schemas.microsoft.com/office/2007/relationships/hdphoto" Target="../media/hdphoto5.wdp"/><Relationship Id="rId4" Type="http://schemas.openxmlformats.org/officeDocument/2006/relationships/image" Target="../media/image139.png"/><Relationship Id="rId3" Type="http://schemas.openxmlformats.org/officeDocument/2006/relationships/image" Target="../media/image138.jpeg"/><Relationship Id="rId2" Type="http://schemas.openxmlformats.org/officeDocument/2006/relationships/image" Target="../media/image137.jpeg"/><Relationship Id="rId11" Type="http://schemas.openxmlformats.org/officeDocument/2006/relationships/slideLayout" Target="../slideLayouts/slideLayout24.xml"/><Relationship Id="rId10" Type="http://schemas.openxmlformats.org/officeDocument/2006/relationships/tags" Target="../tags/tag3.xml"/><Relationship Id="rId1" Type="http://schemas.openxmlformats.org/officeDocument/2006/relationships/image" Target="../media/image136.jpe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tags" Target="../tags/tag4.xml"/><Relationship Id="rId3" Type="http://schemas.openxmlformats.org/officeDocument/2006/relationships/image" Target="../media/image145.jpeg"/><Relationship Id="rId2" Type="http://schemas.openxmlformats.org/officeDocument/2006/relationships/image" Target="../media/image144.jpeg"/><Relationship Id="rId1" Type="http://schemas.openxmlformats.org/officeDocument/2006/relationships/image" Target="../media/image143.jpeg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9.jpeg"/><Relationship Id="rId8" Type="http://schemas.openxmlformats.org/officeDocument/2006/relationships/image" Target="../media/image148.jpeg"/><Relationship Id="rId7" Type="http://schemas.openxmlformats.org/officeDocument/2006/relationships/image" Target="../media/image147.jpeg"/><Relationship Id="rId6" Type="http://schemas.openxmlformats.org/officeDocument/2006/relationships/image" Target="../media/image146.jpe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0" Type="http://schemas.openxmlformats.org/officeDocument/2006/relationships/notesSlide" Target="../notesSlides/notesSlide31.xml"/><Relationship Id="rId2" Type="http://schemas.openxmlformats.org/officeDocument/2006/relationships/diagramLayout" Target="../diagrams/layout1.xml"/><Relationship Id="rId19" Type="http://schemas.openxmlformats.org/officeDocument/2006/relationships/slideLayout" Target="../slideLayouts/slideLayout24.xml"/><Relationship Id="rId18" Type="http://schemas.openxmlformats.org/officeDocument/2006/relationships/tags" Target="../tags/tag5.xml"/><Relationship Id="rId17" Type="http://schemas.openxmlformats.org/officeDocument/2006/relationships/image" Target="../media/image157.jpeg"/><Relationship Id="rId16" Type="http://schemas.openxmlformats.org/officeDocument/2006/relationships/image" Target="../media/image156.png"/><Relationship Id="rId15" Type="http://schemas.openxmlformats.org/officeDocument/2006/relationships/image" Target="../media/image155.jpeg"/><Relationship Id="rId14" Type="http://schemas.openxmlformats.org/officeDocument/2006/relationships/image" Target="../media/image154.jpeg"/><Relationship Id="rId13" Type="http://schemas.openxmlformats.org/officeDocument/2006/relationships/image" Target="../media/image153.jpeg"/><Relationship Id="rId12" Type="http://schemas.openxmlformats.org/officeDocument/2006/relationships/image" Target="../media/image152.jpeg"/><Relationship Id="rId11" Type="http://schemas.openxmlformats.org/officeDocument/2006/relationships/image" Target="../media/image151.jpeg"/><Relationship Id="rId10" Type="http://schemas.openxmlformats.org/officeDocument/2006/relationships/image" Target="../media/image150.jpeg"/><Relationship Id="rId1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image" Target="../media/image158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0" Type="http://schemas.openxmlformats.org/officeDocument/2006/relationships/notesSlide" Target="../notesSlides/notesSlide33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.xml"/><Relationship Id="rId8" Type="http://schemas.openxmlformats.org/officeDocument/2006/relationships/tags" Target="../tags/tag1.xml"/><Relationship Id="rId7" Type="http://schemas.openxmlformats.org/officeDocument/2006/relationships/image" Target="../media/image31.pn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0" Type="http://schemas.openxmlformats.org/officeDocument/2006/relationships/notesSlide" Target="../notesSlides/notesSlide5.xml"/><Relationship Id="rId1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2" name="彩（左）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-2171700"/>
            <a:ext cx="65913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蓝（中）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-2171700"/>
            <a:ext cx="65913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蓝（右）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-2171700"/>
            <a:ext cx="65913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深蓝（中）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-2171700"/>
            <a:ext cx="65913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蓝（细）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763" y="-2290763"/>
            <a:ext cx="5789612" cy="5219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绿（右）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-2171700"/>
            <a:ext cx="65913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黄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-2171700"/>
            <a:ext cx="65913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红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-2171700"/>
            <a:ext cx="65913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视界因您改变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3141663"/>
            <a:ext cx="5883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光线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-477838"/>
            <a:ext cx="6591300" cy="52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您Blue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2740025"/>
            <a:ext cx="1571625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您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688" y="2774950"/>
            <a:ext cx="1438275" cy="12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/>
          <p:nvPr/>
        </p:nvGrpSpPr>
        <p:grpSpPr bwMode="auto">
          <a:xfrm>
            <a:off x="3057525" y="4462463"/>
            <a:ext cx="6073775" cy="1460500"/>
            <a:chOff x="3057324" y="4461949"/>
            <a:chExt cx="6073976" cy="1460246"/>
          </a:xfrm>
        </p:grpSpPr>
        <p:pic>
          <p:nvPicPr>
            <p:cNvPr id="11287" name="图片 32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0900" y="4461949"/>
              <a:ext cx="1930400" cy="146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8" name="图片 33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7324" y="4461949"/>
              <a:ext cx="2721176" cy="146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8" y="5803900"/>
            <a:ext cx="5991225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18"/>
          <p:cNvGrpSpPr/>
          <p:nvPr/>
        </p:nvGrpSpPr>
        <p:grpSpPr bwMode="auto">
          <a:xfrm>
            <a:off x="0" y="-22225"/>
            <a:ext cx="12192000" cy="6858000"/>
            <a:chOff x="0" y="0"/>
            <a:chExt cx="12192000" cy="6858000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1283" name="组合 20"/>
            <p:cNvGrpSpPr/>
            <p:nvPr/>
          </p:nvGrpSpPr>
          <p:grpSpPr bwMode="auto">
            <a:xfrm>
              <a:off x="3063490" y="2108753"/>
              <a:ext cx="5992000" cy="2376252"/>
              <a:chOff x="2242656" y="1960800"/>
              <a:chExt cx="7613901" cy="3019451"/>
            </a:xfrm>
          </p:grpSpPr>
          <p:pic>
            <p:nvPicPr>
              <p:cNvPr id="11285" name="图片 22"/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2656" y="1960800"/>
                <a:ext cx="7613901" cy="1338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286" name="图片 24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716" t="5168" r="-288" b="-5829"/>
              <a:stretch>
                <a:fillRect/>
              </a:stretch>
            </p:blipFill>
            <p:spPr bwMode="auto">
              <a:xfrm>
                <a:off x="3979552" y="3628726"/>
                <a:ext cx="4140910" cy="1351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文本框 21" hidden="1"/>
            <p:cNvSpPr txBox="1"/>
            <p:nvPr/>
          </p:nvSpPr>
          <p:spPr>
            <a:xfrm>
              <a:off x="4978400" y="5260975"/>
              <a:ext cx="2235200" cy="5857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复旦大学站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44" dur="1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46" dur="1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48" dur="1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50" dur="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4.79167E-6 1.11111E-6 L 4.79167E-6 0.25 " pathEditMode="relative" rAng="0" ptsTypes="AA">
                                      <p:cBhvr>
                                        <p:cTn id="52" dur="1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4.79167E-6 1.11111E-6 L 4.79167E-6 0.25 " pathEditMode="relative" rAng="0" ptsTypes="AA">
                                      <p:cBhvr>
                                        <p:cTn id="54" dur="1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4.79167E-6 1.11111E-6 L 4.79167E-6 0.25 " pathEditMode="relative" rAng="0" ptsTypes="AA">
                                      <p:cBhvr>
                                        <p:cTn id="56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91667E-6 2.22222E-6 L 2.91667E-6 0.25 " pathEditMode="relative" rAng="0" ptsTypes="AA">
                                      <p:cBhvr>
                                        <p:cTn id="58" dur="1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0" dur="1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2" dur="1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decel="666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4.79167E-6 1.11111E-6 L 4.79167E-6 0.25 " pathEditMode="relative" rAng="0" ptsTypes="AA">
                                      <p:cBhvr>
                                        <p:cTn id="64" dur="1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组合 146"/>
          <p:cNvGrpSpPr/>
          <p:nvPr/>
        </p:nvGrpSpPr>
        <p:grpSpPr>
          <a:xfrm>
            <a:off x="416245" y="2139329"/>
            <a:ext cx="5618142" cy="4135294"/>
            <a:chOff x="483204" y="2596237"/>
            <a:chExt cx="5075422" cy="3735820"/>
          </a:xfrm>
        </p:grpSpPr>
        <p:sp>
          <p:nvSpPr>
            <p:cNvPr id="67" name="矩形 66"/>
            <p:cNvSpPr/>
            <p:nvPr/>
          </p:nvSpPr>
          <p:spPr bwMode="auto">
            <a:xfrm>
              <a:off x="483204" y="2596237"/>
              <a:ext cx="5075422" cy="29918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消费类部分客户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 bwMode="auto">
            <a:xfrm>
              <a:off x="483204" y="2892605"/>
              <a:ext cx="5075422" cy="343945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50000"/>
                  <a:alpha val="69804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0" name="组合 16"/>
            <p:cNvGrpSpPr>
              <a:grpSpLocks noChangeAspect="1"/>
            </p:cNvGrpSpPr>
            <p:nvPr/>
          </p:nvGrpSpPr>
          <p:grpSpPr bwMode="auto">
            <a:xfrm>
              <a:off x="4308303" y="4612593"/>
              <a:ext cx="976286" cy="414337"/>
              <a:chOff x="244609" y="2882558"/>
              <a:chExt cx="1220400" cy="518400"/>
            </a:xfrm>
          </p:grpSpPr>
          <p:sp>
            <p:nvSpPr>
              <p:cNvPr id="138" name="矩形 137"/>
              <p:cNvSpPr/>
              <p:nvPr/>
            </p:nvSpPr>
            <p:spPr bwMode="auto">
              <a:xfrm>
                <a:off x="244609" y="2882558"/>
                <a:ext cx="1220433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39" name="图片 18"/>
              <p:cNvPicPr>
                <a:picLocks noChangeAspect="1"/>
              </p:cNvPicPr>
              <p:nvPr/>
            </p:nvPicPr>
            <p:blipFill>
              <a:blip r:embed="rId1"/>
              <a:srcRect/>
              <a:stretch>
                <a:fillRect/>
              </a:stretch>
            </p:blipFill>
            <p:spPr bwMode="auto">
              <a:xfrm>
                <a:off x="512809" y="3026157"/>
                <a:ext cx="684000" cy="231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1" name="组合 23"/>
            <p:cNvGrpSpPr/>
            <p:nvPr/>
          </p:nvGrpSpPr>
          <p:grpSpPr bwMode="auto">
            <a:xfrm>
              <a:off x="1975423" y="4589501"/>
              <a:ext cx="976287" cy="414338"/>
              <a:chOff x="9261236" y="2994475"/>
              <a:chExt cx="1220400" cy="518400"/>
            </a:xfrm>
          </p:grpSpPr>
          <p:sp>
            <p:nvSpPr>
              <p:cNvPr id="136" name="矩形 135"/>
              <p:cNvSpPr>
                <a:spLocks noChangeAspect="1"/>
              </p:cNvSpPr>
              <p:nvPr/>
            </p:nvSpPr>
            <p:spPr bwMode="auto">
              <a:xfrm>
                <a:off x="9261275" y="2994475"/>
                <a:ext cx="1220433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37" name="图片 25"/>
              <p:cNvPicPr>
                <a:picLocks noChangeAspect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403436" y="3149171"/>
                <a:ext cx="936000" cy="2090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2" name="组合 84"/>
            <p:cNvGrpSpPr/>
            <p:nvPr/>
          </p:nvGrpSpPr>
          <p:grpSpPr bwMode="auto">
            <a:xfrm>
              <a:off x="4324515" y="5171834"/>
              <a:ext cx="976287" cy="414338"/>
              <a:chOff x="4196482" y="5032649"/>
              <a:chExt cx="1220400" cy="518400"/>
            </a:xfrm>
          </p:grpSpPr>
          <p:sp>
            <p:nvSpPr>
              <p:cNvPr id="134" name="矩形 133"/>
              <p:cNvSpPr/>
              <p:nvPr/>
            </p:nvSpPr>
            <p:spPr bwMode="auto">
              <a:xfrm>
                <a:off x="4196521" y="5032649"/>
                <a:ext cx="1220433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35" name="Picture 6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266682" y="5227049"/>
                <a:ext cx="1080000" cy="12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3" name="组合 85"/>
            <p:cNvGrpSpPr/>
            <p:nvPr/>
          </p:nvGrpSpPr>
          <p:grpSpPr bwMode="auto">
            <a:xfrm>
              <a:off x="802292" y="5703273"/>
              <a:ext cx="976287" cy="415925"/>
              <a:chOff x="4310804" y="4972762"/>
              <a:chExt cx="1220400" cy="518400"/>
            </a:xfrm>
          </p:grpSpPr>
          <p:sp>
            <p:nvSpPr>
              <p:cNvPr id="132" name="矩形 131"/>
              <p:cNvSpPr/>
              <p:nvPr/>
            </p:nvSpPr>
            <p:spPr bwMode="auto">
              <a:xfrm>
                <a:off x="4310882" y="4972462"/>
                <a:ext cx="1220431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33" name="Picture 66" descr="10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380170" y="5058710"/>
                <a:ext cx="1080000" cy="306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4" name="组合 87"/>
            <p:cNvGrpSpPr/>
            <p:nvPr/>
          </p:nvGrpSpPr>
          <p:grpSpPr bwMode="auto">
            <a:xfrm>
              <a:off x="1975454" y="5135744"/>
              <a:ext cx="977874" cy="414337"/>
              <a:chOff x="1540281" y="5032649"/>
              <a:chExt cx="1220400" cy="518400"/>
            </a:xfrm>
          </p:grpSpPr>
          <p:sp>
            <p:nvSpPr>
              <p:cNvPr id="130" name="矩形 129"/>
              <p:cNvSpPr/>
              <p:nvPr/>
            </p:nvSpPr>
            <p:spPr bwMode="auto">
              <a:xfrm>
                <a:off x="1540358" y="5032649"/>
                <a:ext cx="1220432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31" name="Picture 70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646481" y="5127080"/>
                <a:ext cx="1008000" cy="3295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5" name="组合 44"/>
            <p:cNvGrpSpPr>
              <a:grpSpLocks noChangeAspect="1"/>
            </p:cNvGrpSpPr>
            <p:nvPr/>
          </p:nvGrpSpPr>
          <p:grpSpPr bwMode="auto">
            <a:xfrm>
              <a:off x="802292" y="3000553"/>
              <a:ext cx="977874" cy="414337"/>
              <a:chOff x="244609" y="4007810"/>
              <a:chExt cx="1220400" cy="518400"/>
            </a:xfrm>
          </p:grpSpPr>
          <p:sp>
            <p:nvSpPr>
              <p:cNvPr id="128" name="矩形 127"/>
              <p:cNvSpPr/>
              <p:nvPr/>
            </p:nvSpPr>
            <p:spPr bwMode="auto">
              <a:xfrm>
                <a:off x="244609" y="4007811"/>
                <a:ext cx="1220432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29" name="图片 46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56907" y="4069010"/>
                <a:ext cx="395805" cy="39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6" name="组合 52"/>
            <p:cNvGrpSpPr>
              <a:grpSpLocks noChangeAspect="1"/>
            </p:cNvGrpSpPr>
            <p:nvPr/>
          </p:nvGrpSpPr>
          <p:grpSpPr bwMode="auto">
            <a:xfrm>
              <a:off x="1975423" y="2998965"/>
              <a:ext cx="977874" cy="415925"/>
              <a:chOff x="244609" y="3445184"/>
              <a:chExt cx="1220400" cy="518400"/>
            </a:xfrm>
          </p:grpSpPr>
          <p:sp>
            <p:nvSpPr>
              <p:cNvPr id="126" name="矩形 125"/>
              <p:cNvSpPr/>
              <p:nvPr/>
            </p:nvSpPr>
            <p:spPr bwMode="auto">
              <a:xfrm>
                <a:off x="244648" y="3445185"/>
                <a:ext cx="1220432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27" name="图片 54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08841" y="3639713"/>
                <a:ext cx="1091937" cy="129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7" name="组合 55"/>
            <p:cNvGrpSpPr>
              <a:grpSpLocks noChangeAspect="1"/>
            </p:cNvGrpSpPr>
            <p:nvPr/>
          </p:nvGrpSpPr>
          <p:grpSpPr bwMode="auto">
            <a:xfrm>
              <a:off x="807085" y="5135744"/>
              <a:ext cx="976287" cy="414337"/>
              <a:chOff x="244609" y="1757306"/>
              <a:chExt cx="1220400" cy="518400"/>
            </a:xfrm>
          </p:grpSpPr>
          <p:sp>
            <p:nvSpPr>
              <p:cNvPr id="124" name="矩形 123"/>
              <p:cNvSpPr/>
              <p:nvPr/>
            </p:nvSpPr>
            <p:spPr bwMode="auto">
              <a:xfrm>
                <a:off x="244648" y="1757306"/>
                <a:ext cx="1220433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25" name="图片 57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08841" y="1926769"/>
                <a:ext cx="1091937" cy="1794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8" name="组合 88"/>
            <p:cNvGrpSpPr/>
            <p:nvPr/>
          </p:nvGrpSpPr>
          <p:grpSpPr bwMode="auto">
            <a:xfrm>
              <a:off x="4306689" y="3013253"/>
              <a:ext cx="977874" cy="414338"/>
              <a:chOff x="2852277" y="5032649"/>
              <a:chExt cx="1220400" cy="518400"/>
            </a:xfrm>
          </p:grpSpPr>
          <p:sp>
            <p:nvSpPr>
              <p:cNvPr id="122" name="矩形 121"/>
              <p:cNvSpPr/>
              <p:nvPr/>
            </p:nvSpPr>
            <p:spPr bwMode="auto">
              <a:xfrm>
                <a:off x="2852277" y="5032650"/>
                <a:ext cx="1220432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23" name="图片 20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2976477" y="5166252"/>
                <a:ext cx="972000" cy="251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9" name="组合 21"/>
            <p:cNvGrpSpPr/>
            <p:nvPr/>
          </p:nvGrpSpPr>
          <p:grpSpPr bwMode="auto">
            <a:xfrm>
              <a:off x="4300623" y="3526016"/>
              <a:ext cx="976287" cy="414337"/>
              <a:chOff x="98699" y="1882005"/>
              <a:chExt cx="1220400" cy="518400"/>
            </a:xfrm>
          </p:grpSpPr>
          <p:sp>
            <p:nvSpPr>
              <p:cNvPr id="120" name="矩形 119"/>
              <p:cNvSpPr/>
              <p:nvPr/>
            </p:nvSpPr>
            <p:spPr bwMode="auto">
              <a:xfrm>
                <a:off x="98738" y="1882006"/>
                <a:ext cx="1220433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21" name="Picture 2" descr="http://samsung.tgbus.com/UploadFiles_3297/201205/20120515111523853.jpg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204899" y="1960773"/>
                <a:ext cx="1008000" cy="360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0" name="组合 22"/>
            <p:cNvGrpSpPr/>
            <p:nvPr/>
          </p:nvGrpSpPr>
          <p:grpSpPr bwMode="auto">
            <a:xfrm>
              <a:off x="3134814" y="3524428"/>
              <a:ext cx="976286" cy="415925"/>
              <a:chOff x="1540281" y="1882005"/>
              <a:chExt cx="1220400" cy="518400"/>
            </a:xfrm>
          </p:grpSpPr>
          <p:sp>
            <p:nvSpPr>
              <p:cNvPr id="118" name="矩形 117"/>
              <p:cNvSpPr/>
              <p:nvPr/>
            </p:nvSpPr>
            <p:spPr bwMode="auto">
              <a:xfrm>
                <a:off x="1540281" y="1882006"/>
                <a:ext cx="1220433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19" name="Picture 4" descr="http://www.ppzw.com/UploadFiles/20099316262804.jpg"/>
              <p:cNvPicPr>
                <a:picLocks noChangeAspect="1" noChangeArrowheads="1"/>
              </p:cNvPicPr>
              <p:nvPr/>
            </p:nvPicPr>
            <p:blipFill>
              <a:blip r:embed="rId11"/>
              <a:srcRect t="34123" b="33791"/>
              <a:stretch>
                <a:fillRect/>
              </a:stretch>
            </p:blipFill>
            <p:spPr bwMode="auto">
              <a:xfrm>
                <a:off x="1610481" y="2011060"/>
                <a:ext cx="1080000" cy="2602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1" name="组合 27"/>
            <p:cNvGrpSpPr/>
            <p:nvPr/>
          </p:nvGrpSpPr>
          <p:grpSpPr bwMode="auto">
            <a:xfrm>
              <a:off x="1968382" y="4046716"/>
              <a:ext cx="976286" cy="415925"/>
              <a:chOff x="4196482" y="1882005"/>
              <a:chExt cx="1220400" cy="518400"/>
            </a:xfrm>
          </p:grpSpPr>
          <p:sp>
            <p:nvSpPr>
              <p:cNvPr id="116" name="矩形 115"/>
              <p:cNvSpPr/>
              <p:nvPr/>
            </p:nvSpPr>
            <p:spPr bwMode="auto">
              <a:xfrm>
                <a:off x="4196482" y="1882006"/>
                <a:ext cx="1220433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17" name="图片 19"/>
              <p:cNvPicPr>
                <a:picLocks noChangeAspect="1"/>
              </p:cNvPicPr>
              <p:nvPr/>
            </p:nvPicPr>
            <p:blipFill>
              <a:blip r:embed="rId12"/>
              <a:srcRect t="27908" b="27599"/>
              <a:stretch>
                <a:fillRect/>
              </a:stretch>
            </p:blipFill>
            <p:spPr bwMode="auto">
              <a:xfrm>
                <a:off x="4392682" y="1957005"/>
                <a:ext cx="828000" cy="368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2" name="组合 61"/>
            <p:cNvGrpSpPr/>
            <p:nvPr/>
          </p:nvGrpSpPr>
          <p:grpSpPr bwMode="auto">
            <a:xfrm>
              <a:off x="4296210" y="4049891"/>
              <a:ext cx="977874" cy="414338"/>
              <a:chOff x="2852277" y="2735232"/>
              <a:chExt cx="1220400" cy="518400"/>
            </a:xfrm>
          </p:grpSpPr>
          <p:sp>
            <p:nvSpPr>
              <p:cNvPr id="114" name="矩形 113"/>
              <p:cNvSpPr/>
              <p:nvPr/>
            </p:nvSpPr>
            <p:spPr bwMode="auto">
              <a:xfrm>
                <a:off x="2852354" y="2735233"/>
                <a:ext cx="1220432" cy="518399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15" name="Picture 10" descr="http://img001.photo.21cn.com/photos/album/20081119/o/9739B5650095403B1FFFE5BAB608FF56.jpg"/>
              <p:cNvPicPr>
                <a:picLocks noChangeAspect="1" noChangeArrowheads="1"/>
              </p:cNvPicPr>
              <p:nvPr/>
            </p:nvPicPr>
            <p:blipFill>
              <a:blip r:embed="rId13"/>
              <a:srcRect t="17723" b="15936"/>
              <a:stretch>
                <a:fillRect/>
              </a:stretch>
            </p:blipFill>
            <p:spPr bwMode="auto">
              <a:xfrm>
                <a:off x="2983556" y="2837721"/>
                <a:ext cx="957842" cy="353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3" name="组合 28"/>
            <p:cNvGrpSpPr/>
            <p:nvPr/>
          </p:nvGrpSpPr>
          <p:grpSpPr bwMode="auto">
            <a:xfrm>
              <a:off x="3138338" y="4049891"/>
              <a:ext cx="976287" cy="414337"/>
              <a:chOff x="4196482" y="2735232"/>
              <a:chExt cx="1220400" cy="518400"/>
            </a:xfrm>
          </p:grpSpPr>
          <p:sp>
            <p:nvSpPr>
              <p:cNvPr id="112" name="矩形 111"/>
              <p:cNvSpPr/>
              <p:nvPr/>
            </p:nvSpPr>
            <p:spPr bwMode="auto">
              <a:xfrm>
                <a:off x="4196521" y="2735233"/>
                <a:ext cx="1220433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13" name="Picture 12" descr="http://cloudtimes.org/wp-content/uploads/2011/05/sony_logo.jpg"/>
              <p:cNvPicPr>
                <a:picLocks noChangeAspect="1" noChangeArrowheads="1"/>
              </p:cNvPicPr>
              <p:nvPr/>
            </p:nvPicPr>
            <p:blipFill>
              <a:blip r:embed="rId14"/>
              <a:srcRect t="33391" b="38696"/>
              <a:stretch>
                <a:fillRect/>
              </a:stretch>
            </p:blipFill>
            <p:spPr bwMode="auto">
              <a:xfrm>
                <a:off x="4323038" y="2904432"/>
                <a:ext cx="967289" cy="1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4" name="组合 64"/>
            <p:cNvGrpSpPr/>
            <p:nvPr/>
          </p:nvGrpSpPr>
          <p:grpSpPr bwMode="auto">
            <a:xfrm>
              <a:off x="805467" y="4589501"/>
              <a:ext cx="976286" cy="414338"/>
              <a:chOff x="1540281" y="3584517"/>
              <a:chExt cx="1220400" cy="518400"/>
            </a:xfrm>
          </p:grpSpPr>
          <p:sp>
            <p:nvSpPr>
              <p:cNvPr id="110" name="矩形 109"/>
              <p:cNvSpPr/>
              <p:nvPr/>
            </p:nvSpPr>
            <p:spPr bwMode="auto">
              <a:xfrm>
                <a:off x="1540281" y="3584517"/>
                <a:ext cx="1220433" cy="518400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11" name="Picture 20" descr="http://www.moldex3d.com/en/assets/2012/02/mitac_logo_.jpg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 t="38519" b="38635"/>
              <a:stretch>
                <a:fillRect/>
              </a:stretch>
            </p:blipFill>
            <p:spPr bwMode="auto">
              <a:xfrm>
                <a:off x="1610481" y="3720352"/>
                <a:ext cx="1080000" cy="2467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5" name="组合 10"/>
            <p:cNvGrpSpPr/>
            <p:nvPr/>
          </p:nvGrpSpPr>
          <p:grpSpPr bwMode="auto">
            <a:xfrm>
              <a:off x="810934" y="3491090"/>
              <a:ext cx="976287" cy="433388"/>
              <a:chOff x="715323" y="5829775"/>
              <a:chExt cx="977380" cy="434304"/>
            </a:xfrm>
          </p:grpSpPr>
          <p:sp>
            <p:nvSpPr>
              <p:cNvPr id="108" name="矩形 107"/>
              <p:cNvSpPr/>
              <p:nvPr/>
            </p:nvSpPr>
            <p:spPr bwMode="auto">
              <a:xfrm>
                <a:off x="715354" y="5848866"/>
                <a:ext cx="977406" cy="415214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09" name="图片 4"/>
              <p:cNvPicPr>
                <a:picLocks noChangeAspect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766764" y="5829775"/>
                <a:ext cx="890028" cy="340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6" name="矩形 85"/>
            <p:cNvSpPr/>
            <p:nvPr/>
          </p:nvSpPr>
          <p:spPr bwMode="auto">
            <a:xfrm>
              <a:off x="1979365" y="3505379"/>
              <a:ext cx="977900" cy="414337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7" name="组合 361"/>
            <p:cNvGrpSpPr/>
            <p:nvPr/>
          </p:nvGrpSpPr>
          <p:grpSpPr bwMode="auto">
            <a:xfrm>
              <a:off x="3143792" y="4589501"/>
              <a:ext cx="977874" cy="415925"/>
              <a:chOff x="3054350" y="4330700"/>
              <a:chExt cx="977900" cy="415925"/>
            </a:xfrm>
          </p:grpSpPr>
          <p:sp>
            <p:nvSpPr>
              <p:cNvPr id="106" name="矩形 105"/>
              <p:cNvSpPr>
                <a:spLocks noChangeAspect="1"/>
              </p:cNvSpPr>
              <p:nvPr/>
            </p:nvSpPr>
            <p:spPr bwMode="auto">
              <a:xfrm>
                <a:off x="3054412" y="4330700"/>
                <a:ext cx="977926" cy="415925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07" name="Picture 292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3188924" y="4393628"/>
                <a:ext cx="716326" cy="309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88" name="组合 362"/>
            <p:cNvGrpSpPr/>
            <p:nvPr/>
          </p:nvGrpSpPr>
          <p:grpSpPr bwMode="auto">
            <a:xfrm>
              <a:off x="3151384" y="5165484"/>
              <a:ext cx="977874" cy="414338"/>
              <a:chOff x="712788" y="5337175"/>
              <a:chExt cx="977900" cy="414338"/>
            </a:xfrm>
          </p:grpSpPr>
          <p:sp>
            <p:nvSpPr>
              <p:cNvPr id="104" name="矩形 103"/>
              <p:cNvSpPr/>
              <p:nvPr/>
            </p:nvSpPr>
            <p:spPr bwMode="auto">
              <a:xfrm>
                <a:off x="712788" y="5337175"/>
                <a:ext cx="977926" cy="414338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05" name="Picture 300"/>
              <p:cNvPicPr>
                <a:picLocks noChangeAspect="1" noChangeArrowheads="1"/>
              </p:cNvPicPr>
              <p:nvPr/>
            </p:nvPicPr>
            <p:blipFill>
              <a:blip r:embed="rId18"/>
              <a:srcRect/>
              <a:stretch>
                <a:fillRect/>
              </a:stretch>
            </p:blipFill>
            <p:spPr bwMode="auto">
              <a:xfrm>
                <a:off x="840805" y="5384677"/>
                <a:ext cx="740346" cy="3267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9" name="组合 363"/>
            <p:cNvGrpSpPr/>
            <p:nvPr/>
          </p:nvGrpSpPr>
          <p:grpSpPr bwMode="auto">
            <a:xfrm>
              <a:off x="1975454" y="5724720"/>
              <a:ext cx="976286" cy="415925"/>
              <a:chOff x="715963" y="5848350"/>
              <a:chExt cx="976312" cy="415925"/>
            </a:xfrm>
          </p:grpSpPr>
          <p:sp>
            <p:nvSpPr>
              <p:cNvPr id="102" name="矩形 101"/>
              <p:cNvSpPr/>
              <p:nvPr/>
            </p:nvSpPr>
            <p:spPr bwMode="auto">
              <a:xfrm>
                <a:off x="715963" y="5848350"/>
                <a:ext cx="976338" cy="415925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03" name="Picture 60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805334" y="5962785"/>
                <a:ext cx="797570" cy="2147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90" name="矩形 89"/>
            <p:cNvSpPr/>
            <p:nvPr/>
          </p:nvSpPr>
          <p:spPr bwMode="auto">
            <a:xfrm>
              <a:off x="4318604" y="5761233"/>
              <a:ext cx="977900" cy="415925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1" name="图片 2"/>
            <p:cNvPicPr>
              <a:picLocks noChangeAspect="1"/>
            </p:cNvPicPr>
            <p:nvPr/>
          </p:nvPicPr>
          <p:blipFill>
            <a:blip r:embed="rId2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20" t="3732" r="46205" b="74597"/>
            <a:stretch>
              <a:fillRect/>
            </a:stretch>
          </p:blipFill>
          <p:spPr bwMode="auto">
            <a:xfrm>
              <a:off x="2053914" y="3629203"/>
              <a:ext cx="854052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2" name="组合 2"/>
            <p:cNvGrpSpPr/>
            <p:nvPr/>
          </p:nvGrpSpPr>
          <p:grpSpPr bwMode="auto">
            <a:xfrm>
              <a:off x="3079557" y="2995791"/>
              <a:ext cx="1162847" cy="424897"/>
              <a:chOff x="2990113" y="2305051"/>
              <a:chExt cx="1162878" cy="424897"/>
            </a:xfrm>
          </p:grpSpPr>
          <p:sp>
            <p:nvSpPr>
              <p:cNvPr id="100" name="矩形 99"/>
              <p:cNvSpPr>
                <a:spLocks noChangeAspect="1"/>
              </p:cNvSpPr>
              <p:nvPr/>
            </p:nvSpPr>
            <p:spPr bwMode="auto">
              <a:xfrm>
                <a:off x="3051237" y="2305051"/>
                <a:ext cx="979514" cy="414338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01" name="图片 1"/>
              <p:cNvPicPr>
                <a:picLocks noChangeAspect="1"/>
              </p:cNvPicPr>
              <p:nvPr/>
            </p:nvPicPr>
            <p:blipFill>
              <a:blip r:embed="rId2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90113" y="2342322"/>
                <a:ext cx="1162878" cy="387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4" name="矩形 93"/>
            <p:cNvSpPr/>
            <p:nvPr/>
          </p:nvSpPr>
          <p:spPr bwMode="auto">
            <a:xfrm>
              <a:off x="3139091" y="5761233"/>
              <a:ext cx="977900" cy="415925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矩形 97"/>
            <p:cNvSpPr/>
            <p:nvPr/>
          </p:nvSpPr>
          <p:spPr bwMode="auto">
            <a:xfrm>
              <a:off x="802292" y="4010204"/>
              <a:ext cx="977900" cy="415925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9" name="Picture 6" descr="http://images.rologo.com/uploads/2010/12/53673506201012120704304151720466358_001.jpg"/>
            <p:cNvPicPr>
              <a:picLocks noChangeAspect="1" noChangeArrowheads="1"/>
            </p:cNvPicPr>
            <p:nvPr/>
          </p:nvPicPr>
          <p:blipFill>
            <a:blip r:embed="rId22"/>
            <a:srcRect t="7278" b="7301"/>
            <a:stretch>
              <a:fillRect/>
            </a:stretch>
          </p:blipFill>
          <p:spPr bwMode="auto">
            <a:xfrm>
              <a:off x="3331029" y="5802010"/>
              <a:ext cx="565594" cy="345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7" name="图片 60"/>
            <p:cNvPicPr>
              <a:picLocks noChangeAspect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883397" y="4156572"/>
              <a:ext cx="865375" cy="133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9" name="组合 148"/>
          <p:cNvGrpSpPr/>
          <p:nvPr/>
        </p:nvGrpSpPr>
        <p:grpSpPr>
          <a:xfrm>
            <a:off x="6163241" y="2140085"/>
            <a:ext cx="5728772" cy="4092534"/>
            <a:chOff x="6450577" y="1852891"/>
            <a:chExt cx="5175366" cy="3697190"/>
          </a:xfrm>
        </p:grpSpPr>
        <p:sp>
          <p:nvSpPr>
            <p:cNvPr id="6" name="矩形 5"/>
            <p:cNvSpPr/>
            <p:nvPr/>
          </p:nvSpPr>
          <p:spPr bwMode="auto">
            <a:xfrm>
              <a:off x="6450577" y="1852891"/>
              <a:ext cx="5175365" cy="28733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专业显示部分客户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6450577" y="2139072"/>
              <a:ext cx="5175366" cy="341100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50000"/>
                  <a:alpha val="69804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 bwMode="auto">
            <a:xfrm>
              <a:off x="10320554" y="4975726"/>
              <a:ext cx="977900" cy="415925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166"/>
            <p:cNvGrpSpPr/>
            <p:nvPr/>
          </p:nvGrpSpPr>
          <p:grpSpPr bwMode="auto">
            <a:xfrm>
              <a:off x="7953439" y="2306284"/>
              <a:ext cx="976744" cy="415606"/>
              <a:chOff x="727749" y="3006693"/>
              <a:chExt cx="1218822" cy="519277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727749" y="3006693"/>
                <a:ext cx="1218822" cy="519277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66" name="Picture 12" descr="C:\Users\Administrator\Desktop\logo（PNG）\松下.png"/>
              <p:cNvPicPr>
                <a:picLocks noChangeAspect="1" noChangeArrowheads="1"/>
              </p:cNvPicPr>
              <p:nvPr/>
            </p:nvPicPr>
            <p:blipFill>
              <a:blip r:embed="rId24"/>
              <a:srcRect/>
              <a:stretch>
                <a:fillRect/>
              </a:stretch>
            </p:blipFill>
            <p:spPr bwMode="auto">
              <a:xfrm>
                <a:off x="833509" y="3192162"/>
                <a:ext cx="1008000" cy="147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" name="组合 168"/>
            <p:cNvGrpSpPr/>
            <p:nvPr/>
          </p:nvGrpSpPr>
          <p:grpSpPr bwMode="auto">
            <a:xfrm>
              <a:off x="6782923" y="2306474"/>
              <a:ext cx="977580" cy="415224"/>
              <a:chOff x="4774639" y="1949274"/>
              <a:chExt cx="1220799" cy="602518"/>
            </a:xfrm>
          </p:grpSpPr>
          <p:sp>
            <p:nvSpPr>
              <p:cNvPr id="63" name="矩形 62"/>
              <p:cNvSpPr/>
              <p:nvPr/>
            </p:nvSpPr>
            <p:spPr bwMode="auto">
              <a:xfrm>
                <a:off x="4774639" y="1949274"/>
                <a:ext cx="1220799" cy="602518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64" name="Picture 24" descr="http://www.ucstrategies.com/uploadedImages/UC_Professionals/UC_Vendors/NEC-S.jpg"/>
              <p:cNvPicPr>
                <a:picLocks noChangeAspect="1" noChangeArrowheads="1"/>
              </p:cNvPicPr>
              <p:nvPr/>
            </p:nvPicPr>
            <p:blipFill>
              <a:blip r:embed="rId25"/>
              <a:srcRect t="36749" b="37350"/>
              <a:stretch>
                <a:fillRect/>
              </a:stretch>
            </p:blipFill>
            <p:spPr bwMode="auto">
              <a:xfrm>
                <a:off x="4988261" y="2105706"/>
                <a:ext cx="792000" cy="205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" name="矩形 11"/>
            <p:cNvSpPr/>
            <p:nvPr/>
          </p:nvSpPr>
          <p:spPr bwMode="auto">
            <a:xfrm>
              <a:off x="9131302" y="2306637"/>
              <a:ext cx="977900" cy="400050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 bwMode="auto">
            <a:xfrm>
              <a:off x="10320553" y="2303650"/>
              <a:ext cx="977900" cy="414337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173"/>
            <p:cNvGrpSpPr/>
            <p:nvPr/>
          </p:nvGrpSpPr>
          <p:grpSpPr bwMode="auto">
            <a:xfrm>
              <a:off x="6783390" y="2812731"/>
              <a:ext cx="977580" cy="415224"/>
              <a:chOff x="6119816" y="2515869"/>
              <a:chExt cx="1135582" cy="602518"/>
            </a:xfrm>
          </p:grpSpPr>
          <p:sp>
            <p:nvSpPr>
              <p:cNvPr id="61" name="矩形 60"/>
              <p:cNvSpPr>
                <a:spLocks noChangeAspect="1"/>
              </p:cNvSpPr>
              <p:nvPr/>
            </p:nvSpPr>
            <p:spPr bwMode="auto">
              <a:xfrm>
                <a:off x="6119816" y="2515869"/>
                <a:ext cx="1135582" cy="602518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62" name="Picture 46" descr="Catch"/>
              <p:cNvPicPr>
                <a:picLocks noChangeAspect="1" noChangeArrowheads="1"/>
              </p:cNvPicPr>
              <p:nvPr/>
            </p:nvPicPr>
            <p:blipFill>
              <a:blip r:embed="rId26"/>
              <a:srcRect/>
              <a:stretch>
                <a:fillRect/>
              </a:stretch>
            </p:blipFill>
            <p:spPr bwMode="auto">
              <a:xfrm>
                <a:off x="6513573" y="2558671"/>
                <a:ext cx="432000" cy="43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5" name="矩形 14"/>
            <p:cNvSpPr/>
            <p:nvPr/>
          </p:nvSpPr>
          <p:spPr bwMode="auto">
            <a:xfrm>
              <a:off x="7961672" y="2813049"/>
              <a:ext cx="977900" cy="414337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组合 185"/>
            <p:cNvGrpSpPr/>
            <p:nvPr/>
          </p:nvGrpSpPr>
          <p:grpSpPr bwMode="auto">
            <a:xfrm>
              <a:off x="9131301" y="2813003"/>
              <a:ext cx="977580" cy="415224"/>
              <a:chOff x="4747169" y="3073495"/>
              <a:chExt cx="1220800" cy="511348"/>
            </a:xfrm>
          </p:grpSpPr>
          <p:sp>
            <p:nvSpPr>
              <p:cNvPr id="59" name="矩形 58"/>
              <p:cNvSpPr/>
              <p:nvPr/>
            </p:nvSpPr>
            <p:spPr bwMode="auto">
              <a:xfrm>
                <a:off x="4747169" y="3073495"/>
                <a:ext cx="1220800" cy="511348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60" name="图片 81" descr="logo"/>
              <p:cNvPicPr>
                <a:picLocks noChangeAspect="1" noChangeArrowheads="1"/>
              </p:cNvPicPr>
              <p:nvPr/>
            </p:nvPicPr>
            <p:blipFill>
              <a:blip r:embed="rId27"/>
              <a:srcRect b="33369"/>
              <a:stretch>
                <a:fillRect/>
              </a:stretch>
            </p:blipFill>
            <p:spPr bwMode="auto">
              <a:xfrm>
                <a:off x="4813513" y="3239073"/>
                <a:ext cx="1080000" cy="208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7" name="组合 189"/>
            <p:cNvGrpSpPr/>
            <p:nvPr/>
          </p:nvGrpSpPr>
          <p:grpSpPr bwMode="auto">
            <a:xfrm>
              <a:off x="10323398" y="2825586"/>
              <a:ext cx="977580" cy="415224"/>
              <a:chOff x="6119813" y="3082703"/>
              <a:chExt cx="1135581" cy="517292"/>
            </a:xfrm>
          </p:grpSpPr>
          <p:sp>
            <p:nvSpPr>
              <p:cNvPr id="57" name="矩形 56"/>
              <p:cNvSpPr/>
              <p:nvPr/>
            </p:nvSpPr>
            <p:spPr bwMode="auto">
              <a:xfrm>
                <a:off x="6119813" y="3082703"/>
                <a:ext cx="1135581" cy="517292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58" name="Picture 30" descr="http://www.sotuzi.com/blog_ai/upload/NISSAN_logo.jpg"/>
              <p:cNvPicPr>
                <a:picLocks noChangeAspect="1" noChangeArrowheads="1"/>
              </p:cNvPicPr>
              <p:nvPr/>
            </p:nvPicPr>
            <p:blipFill>
              <a:blip r:embed="rId28"/>
              <a:srcRect l="25677" t="20688" r="22984" b="20856"/>
              <a:stretch>
                <a:fillRect/>
              </a:stretch>
            </p:blipFill>
            <p:spPr bwMode="auto">
              <a:xfrm>
                <a:off x="6487525" y="3134162"/>
                <a:ext cx="484095" cy="4138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8" name="组合 199"/>
            <p:cNvGrpSpPr/>
            <p:nvPr/>
          </p:nvGrpSpPr>
          <p:grpSpPr bwMode="auto">
            <a:xfrm>
              <a:off x="6817252" y="3318660"/>
              <a:ext cx="977580" cy="415224"/>
              <a:chOff x="7463704" y="3088817"/>
              <a:chExt cx="1220799" cy="511347"/>
            </a:xfrm>
          </p:grpSpPr>
          <p:sp>
            <p:nvSpPr>
              <p:cNvPr id="55" name="矩形 54"/>
              <p:cNvSpPr/>
              <p:nvPr/>
            </p:nvSpPr>
            <p:spPr bwMode="auto">
              <a:xfrm>
                <a:off x="7463704" y="3088817"/>
                <a:ext cx="1220799" cy="511347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56" name="Picture 32" descr="http://logo.16888.com/logoimage/200782994014155.jpg"/>
              <p:cNvPicPr>
                <a:picLocks noChangeAspect="1" noChangeArrowheads="1"/>
              </p:cNvPicPr>
              <p:nvPr/>
            </p:nvPicPr>
            <p:blipFill>
              <a:blip r:embed="rId29"/>
              <a:srcRect l="30919" t="6842" r="32990" b="9792"/>
              <a:stretch>
                <a:fillRect/>
              </a:stretch>
            </p:blipFill>
            <p:spPr bwMode="auto">
              <a:xfrm>
                <a:off x="7872885" y="3152814"/>
                <a:ext cx="404001" cy="376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" name="组合 201"/>
            <p:cNvGrpSpPr/>
            <p:nvPr/>
          </p:nvGrpSpPr>
          <p:grpSpPr bwMode="auto">
            <a:xfrm>
              <a:off x="7952232" y="3317063"/>
              <a:ext cx="977580" cy="415224"/>
              <a:chOff x="4747163" y="3647691"/>
              <a:chExt cx="1220800" cy="519275"/>
            </a:xfrm>
          </p:grpSpPr>
          <p:sp>
            <p:nvSpPr>
              <p:cNvPr id="53" name="矩形 52"/>
              <p:cNvSpPr/>
              <p:nvPr/>
            </p:nvSpPr>
            <p:spPr bwMode="auto">
              <a:xfrm>
                <a:off x="4747163" y="3647691"/>
                <a:ext cx="1220800" cy="519275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54" name="Picture 6" descr="C:\Users\ThinkPad\Desktop\logo_.gif"/>
              <p:cNvPicPr>
                <a:picLocks noChangeAspect="1" noChangeArrowheads="1"/>
              </p:cNvPicPr>
              <p:nvPr/>
            </p:nvPicPr>
            <p:blipFill>
              <a:blip r:embed="rId30"/>
              <a:srcRect t="13536" b="13316"/>
              <a:stretch>
                <a:fillRect/>
              </a:stretch>
            </p:blipFill>
            <p:spPr bwMode="auto">
              <a:xfrm>
                <a:off x="4797912" y="3775847"/>
                <a:ext cx="1080000" cy="268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0" name="组合 203"/>
            <p:cNvGrpSpPr/>
            <p:nvPr/>
          </p:nvGrpSpPr>
          <p:grpSpPr bwMode="auto">
            <a:xfrm>
              <a:off x="9144332" y="3317170"/>
              <a:ext cx="964548" cy="415224"/>
              <a:chOff x="6119813" y="3647563"/>
              <a:chExt cx="1120443" cy="519276"/>
            </a:xfrm>
          </p:grpSpPr>
          <p:sp>
            <p:nvSpPr>
              <p:cNvPr id="51" name="矩形 50"/>
              <p:cNvSpPr/>
              <p:nvPr/>
            </p:nvSpPr>
            <p:spPr bwMode="auto">
              <a:xfrm>
                <a:off x="6119813" y="3647563"/>
                <a:ext cx="1120443" cy="519276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52" name="Picture 34" descr="http://www.sotuzi.com/blog_ai/upload/%E8%B5%B7%E4%BA%9A.gif"/>
              <p:cNvPicPr>
                <a:picLocks noChangeAspect="1" noChangeArrowheads="1"/>
              </p:cNvPicPr>
              <p:nvPr/>
            </p:nvPicPr>
            <p:blipFill>
              <a:blip r:embed="rId31"/>
              <a:srcRect l="8533" t="17998" r="9384" b="18192"/>
              <a:stretch>
                <a:fillRect/>
              </a:stretch>
            </p:blipFill>
            <p:spPr bwMode="auto">
              <a:xfrm>
                <a:off x="6389435" y="3747554"/>
                <a:ext cx="576001" cy="3198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1" name="组合 204"/>
            <p:cNvGrpSpPr/>
            <p:nvPr/>
          </p:nvGrpSpPr>
          <p:grpSpPr bwMode="auto">
            <a:xfrm>
              <a:off x="10323400" y="3317063"/>
              <a:ext cx="965322" cy="415224"/>
              <a:chOff x="7463708" y="3647698"/>
              <a:chExt cx="1205492" cy="519276"/>
            </a:xfrm>
          </p:grpSpPr>
          <p:sp>
            <p:nvSpPr>
              <p:cNvPr id="49" name="矩形 48"/>
              <p:cNvSpPr/>
              <p:nvPr/>
            </p:nvSpPr>
            <p:spPr bwMode="auto">
              <a:xfrm>
                <a:off x="7463708" y="3647698"/>
                <a:ext cx="1205492" cy="519276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50" name="Picture 36" descr="http://wiki.mbalib.com/w/images/thumb/1/18/%E7%8E%B0%E4%BB%A3%E6%B1%BD%E8%BD%A6%E5%85%AC%E5%8F%B8_logo.jpg/150px-%E7%8E%B0%E4%BB%A3%E6%B1%BD%E8%BD%A6%E5%85%AC%E5%8F%B8_logo.jpg"/>
              <p:cNvPicPr>
                <a:picLocks noChangeAspect="1" noChangeArrowheads="1"/>
              </p:cNvPicPr>
              <p:nvPr/>
            </p:nvPicPr>
            <p:blipFill>
              <a:blip r:embed="rId32"/>
              <a:srcRect t="13448" b="35455"/>
              <a:stretch>
                <a:fillRect/>
              </a:stretch>
            </p:blipFill>
            <p:spPr bwMode="auto">
              <a:xfrm>
                <a:off x="7716000" y="3743655"/>
                <a:ext cx="717770" cy="3276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" name="矩形 21"/>
            <p:cNvSpPr/>
            <p:nvPr/>
          </p:nvSpPr>
          <p:spPr bwMode="auto">
            <a:xfrm>
              <a:off x="6783390" y="3924216"/>
              <a:ext cx="977900" cy="415925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3" name="组合 207"/>
            <p:cNvGrpSpPr/>
            <p:nvPr/>
          </p:nvGrpSpPr>
          <p:grpSpPr bwMode="auto">
            <a:xfrm>
              <a:off x="7953020" y="3924441"/>
              <a:ext cx="977580" cy="415224"/>
              <a:chOff x="6119815" y="4214389"/>
              <a:chExt cx="1135582" cy="519275"/>
            </a:xfrm>
          </p:grpSpPr>
          <p:sp>
            <p:nvSpPr>
              <p:cNvPr id="47" name="矩形 46"/>
              <p:cNvSpPr/>
              <p:nvPr/>
            </p:nvSpPr>
            <p:spPr bwMode="auto">
              <a:xfrm>
                <a:off x="6119815" y="4214389"/>
                <a:ext cx="1135582" cy="519275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48" name="Picture 72" descr="虎牌logo"/>
              <p:cNvPicPr>
                <a:picLocks noChangeAspect="1" noChangeArrowheads="1"/>
              </p:cNvPicPr>
              <p:nvPr/>
            </p:nvPicPr>
            <p:blipFill>
              <a:blip r:embed="rId33"/>
              <a:srcRect/>
              <a:stretch>
                <a:fillRect/>
              </a:stretch>
            </p:blipFill>
            <p:spPr bwMode="auto">
              <a:xfrm>
                <a:off x="6225573" y="4361877"/>
                <a:ext cx="1008000" cy="22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4" name="组合 209"/>
            <p:cNvGrpSpPr/>
            <p:nvPr/>
          </p:nvGrpSpPr>
          <p:grpSpPr bwMode="auto">
            <a:xfrm>
              <a:off x="10311140" y="3921731"/>
              <a:ext cx="977580" cy="415224"/>
              <a:chOff x="4774642" y="4781296"/>
              <a:chExt cx="1220800" cy="517293"/>
            </a:xfrm>
          </p:grpSpPr>
          <p:sp>
            <p:nvSpPr>
              <p:cNvPr id="45" name="矩形 44"/>
              <p:cNvSpPr/>
              <p:nvPr/>
            </p:nvSpPr>
            <p:spPr bwMode="auto">
              <a:xfrm>
                <a:off x="4774642" y="4781296"/>
                <a:ext cx="1220800" cy="517293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46" name="Picture 40" descr="http://www.yooyoo360.com/photo/2009-3-23/pic45.jpg"/>
              <p:cNvPicPr>
                <a:picLocks noChangeAspect="1" noChangeArrowheads="1"/>
              </p:cNvPicPr>
              <p:nvPr/>
            </p:nvPicPr>
            <p:blipFill>
              <a:blip r:embed="rId34"/>
              <a:srcRect l="6572" t="34319" r="6606" b="34653"/>
              <a:stretch>
                <a:fillRect/>
              </a:stretch>
            </p:blipFill>
            <p:spPr bwMode="auto">
              <a:xfrm>
                <a:off x="4844260" y="4981741"/>
                <a:ext cx="1080000" cy="1170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5" name="组合 211"/>
            <p:cNvGrpSpPr/>
            <p:nvPr/>
          </p:nvGrpSpPr>
          <p:grpSpPr bwMode="auto">
            <a:xfrm>
              <a:off x="6783390" y="4431168"/>
              <a:ext cx="977580" cy="415224"/>
              <a:chOff x="6119815" y="4781239"/>
              <a:chExt cx="1135582" cy="602519"/>
            </a:xfrm>
          </p:grpSpPr>
          <p:sp>
            <p:nvSpPr>
              <p:cNvPr id="43" name="矩形 42"/>
              <p:cNvSpPr/>
              <p:nvPr/>
            </p:nvSpPr>
            <p:spPr bwMode="auto">
              <a:xfrm>
                <a:off x="6119815" y="4781239"/>
                <a:ext cx="1135582" cy="602519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44" name="Picture 58"/>
              <p:cNvPicPr>
                <a:picLocks noChangeAspect="1" noChangeArrowheads="1"/>
              </p:cNvPicPr>
              <p:nvPr/>
            </p:nvPicPr>
            <p:blipFill>
              <a:blip r:embed="rId35"/>
              <a:srcRect l="3204" t="24237" r="5019" b="29568"/>
              <a:stretch>
                <a:fillRect/>
              </a:stretch>
            </p:blipFill>
            <p:spPr bwMode="auto">
              <a:xfrm>
                <a:off x="6270558" y="4936865"/>
                <a:ext cx="918030" cy="2068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6" name="组合 212"/>
            <p:cNvGrpSpPr/>
            <p:nvPr/>
          </p:nvGrpSpPr>
          <p:grpSpPr bwMode="auto">
            <a:xfrm>
              <a:off x="7962455" y="4431116"/>
              <a:ext cx="977580" cy="415224"/>
              <a:chOff x="7463704" y="4781291"/>
              <a:chExt cx="1220799" cy="517292"/>
            </a:xfrm>
          </p:grpSpPr>
          <p:sp>
            <p:nvSpPr>
              <p:cNvPr id="41" name="矩形 40"/>
              <p:cNvSpPr/>
              <p:nvPr/>
            </p:nvSpPr>
            <p:spPr bwMode="auto">
              <a:xfrm>
                <a:off x="7463704" y="4781291"/>
                <a:ext cx="1220799" cy="517292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42" name="Picture 4"/>
              <p:cNvPicPr>
                <a:picLocks noChangeAspect="1" noChangeArrowheads="1"/>
              </p:cNvPicPr>
              <p:nvPr/>
            </p:nvPicPr>
            <p:blipFill>
              <a:blip r:embed="rId36"/>
              <a:srcRect/>
              <a:stretch>
                <a:fillRect/>
              </a:stretch>
            </p:blipFill>
            <p:spPr bwMode="auto">
              <a:xfrm>
                <a:off x="7670073" y="4897404"/>
                <a:ext cx="809625" cy="285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7" name="组合 213"/>
            <p:cNvGrpSpPr/>
            <p:nvPr/>
          </p:nvGrpSpPr>
          <p:grpSpPr bwMode="auto">
            <a:xfrm>
              <a:off x="9153301" y="4444418"/>
              <a:ext cx="966551" cy="415224"/>
              <a:chOff x="4774638" y="5348092"/>
              <a:chExt cx="1207026" cy="517294"/>
            </a:xfrm>
          </p:grpSpPr>
          <p:sp>
            <p:nvSpPr>
              <p:cNvPr id="39" name="矩形 38"/>
              <p:cNvSpPr/>
              <p:nvPr/>
            </p:nvSpPr>
            <p:spPr bwMode="auto">
              <a:xfrm>
                <a:off x="4774638" y="5348092"/>
                <a:ext cx="1207026" cy="517294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40" name="图片 101" descr="无标题"/>
              <p:cNvPicPr>
                <a:picLocks noChangeAspect="1" noChangeArrowheads="1"/>
              </p:cNvPicPr>
              <p:nvPr/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5093280" y="5428213"/>
                <a:ext cx="581961" cy="3569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8" name="组合 214"/>
            <p:cNvGrpSpPr/>
            <p:nvPr/>
          </p:nvGrpSpPr>
          <p:grpSpPr bwMode="auto">
            <a:xfrm>
              <a:off x="10323398" y="4444442"/>
              <a:ext cx="977580" cy="415224"/>
              <a:chOff x="6119819" y="5348072"/>
              <a:chExt cx="1135582" cy="517295"/>
            </a:xfrm>
          </p:grpSpPr>
          <p:sp>
            <p:nvSpPr>
              <p:cNvPr id="37" name="矩形 36"/>
              <p:cNvSpPr/>
              <p:nvPr/>
            </p:nvSpPr>
            <p:spPr bwMode="auto">
              <a:xfrm>
                <a:off x="6119819" y="5348072"/>
                <a:ext cx="1135582" cy="517295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38" name="图片 79" descr="peugeot"/>
              <p:cNvPicPr>
                <a:picLocks noChangeAspect="1" noChangeArrowheads="1"/>
              </p:cNvPicPr>
              <p:nvPr/>
            </p:nvPicPr>
            <p:blipFill>
              <a:blip r:embed="rId38"/>
              <a:srcRect/>
              <a:stretch>
                <a:fillRect/>
              </a:stretch>
            </p:blipFill>
            <p:spPr bwMode="auto">
              <a:xfrm>
                <a:off x="6243573" y="5493512"/>
                <a:ext cx="972001" cy="226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9" name="矩形 28"/>
            <p:cNvSpPr>
              <a:spLocks noChangeAspect="1"/>
            </p:cNvSpPr>
            <p:nvPr/>
          </p:nvSpPr>
          <p:spPr bwMode="auto">
            <a:xfrm>
              <a:off x="6783866" y="4957114"/>
              <a:ext cx="977900" cy="414338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7972644" y="4975730"/>
              <a:ext cx="977900" cy="415925"/>
            </a:xfrm>
            <a:prstGeom prst="rect">
              <a:avLst/>
            </a:prstGeom>
            <a:solidFill>
              <a:schemeClr val="bg1"/>
            </a:solidFill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217"/>
            <p:cNvGrpSpPr/>
            <p:nvPr/>
          </p:nvGrpSpPr>
          <p:grpSpPr bwMode="auto">
            <a:xfrm>
              <a:off x="9142273" y="4976502"/>
              <a:ext cx="977580" cy="415224"/>
              <a:chOff x="6119815" y="5912911"/>
              <a:chExt cx="1135582" cy="519275"/>
            </a:xfrm>
          </p:grpSpPr>
          <p:sp>
            <p:nvSpPr>
              <p:cNvPr id="35" name="矩形 34"/>
              <p:cNvSpPr/>
              <p:nvPr/>
            </p:nvSpPr>
            <p:spPr bwMode="auto">
              <a:xfrm>
                <a:off x="6119815" y="5912911"/>
                <a:ext cx="1135582" cy="519275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36" name="Picture 46" descr="http://t0.gstatic.com/images?q=tbn:ANd9GcShH1SnlgKb87vpc_kzbq6PfjDvic5aQRnKCQtszbz2sZACFihh"/>
              <p:cNvPicPr>
                <a:picLocks noChangeAspect="1" noChangeArrowheads="1"/>
              </p:cNvPicPr>
              <p:nvPr/>
            </p:nvPicPr>
            <p:blipFill>
              <a:blip r:embed="rId39"/>
              <a:srcRect l="1451" t="2599" r="1358" b="27840"/>
              <a:stretch>
                <a:fillRect/>
              </a:stretch>
            </p:blipFill>
            <p:spPr bwMode="auto">
              <a:xfrm>
                <a:off x="6375713" y="6031258"/>
                <a:ext cx="707719" cy="2836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2" name="组合 218"/>
            <p:cNvGrpSpPr/>
            <p:nvPr/>
          </p:nvGrpSpPr>
          <p:grpSpPr bwMode="auto">
            <a:xfrm>
              <a:off x="9132080" y="3924365"/>
              <a:ext cx="977580" cy="415224"/>
              <a:chOff x="7463713" y="4214496"/>
              <a:chExt cx="1220801" cy="519275"/>
            </a:xfrm>
          </p:grpSpPr>
          <p:sp>
            <p:nvSpPr>
              <p:cNvPr id="33" name="矩形 32"/>
              <p:cNvSpPr>
                <a:spLocks noChangeAspect="1"/>
              </p:cNvSpPr>
              <p:nvPr/>
            </p:nvSpPr>
            <p:spPr bwMode="auto">
              <a:xfrm>
                <a:off x="7463713" y="4214496"/>
                <a:ext cx="1220801" cy="519275"/>
              </a:xfrm>
              <a:prstGeom prst="rect">
                <a:avLst/>
              </a:prstGeom>
              <a:solidFill>
                <a:schemeClr val="bg1"/>
              </a:solidFill>
              <a:ln w="1016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34" name="Picture 5"/>
              <p:cNvPicPr>
                <a:picLocks noChangeAspect="1" noChangeArrowheads="1"/>
              </p:cNvPicPr>
              <p:nvPr/>
            </p:nvPicPr>
            <p:blipFill>
              <a:blip r:embed="rId40"/>
              <a:srcRect/>
              <a:stretch>
                <a:fillRect/>
              </a:stretch>
            </p:blipFill>
            <p:spPr bwMode="auto">
              <a:xfrm>
                <a:off x="7860574" y="4269090"/>
                <a:ext cx="428626" cy="409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4" name="Picture 4" descr="http://www.socialbeta.com/wp-content/uploads/2012/07/cisco.gif"/>
            <p:cNvPicPr>
              <a:picLocks noChangeAspect="1" noChangeArrowheads="1"/>
            </p:cNvPicPr>
            <p:nvPr/>
          </p:nvPicPr>
          <p:blipFill>
            <a:blip r:embed="rId41"/>
            <a:srcRect l="6331" t="13264" r="6786" b="13898"/>
            <a:stretch>
              <a:fillRect/>
            </a:stretch>
          </p:blipFill>
          <p:spPr bwMode="auto">
            <a:xfrm>
              <a:off x="7055367" y="5073610"/>
              <a:ext cx="436143" cy="23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6" descr="http://cdn-img.easylogo.cn/gif/40/40005.gif"/>
            <p:cNvPicPr>
              <a:picLocks noChangeAspect="1" noChangeArrowheads="1"/>
            </p:cNvPicPr>
            <p:nvPr/>
          </p:nvPicPr>
          <p:blipFill>
            <a:blip r:embed="rId42"/>
            <a:srcRect t="31499" b="32365"/>
            <a:stretch>
              <a:fillRect/>
            </a:stretch>
          </p:blipFill>
          <p:spPr bwMode="auto">
            <a:xfrm>
              <a:off x="10550112" y="5090154"/>
              <a:ext cx="520043" cy="187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0" name="Picture 7"/>
            <p:cNvPicPr>
              <a:picLocks noChangeAspect="1" noChangeArrowheads="1"/>
            </p:cNvPicPr>
            <p:nvPr/>
          </p:nvPicPr>
          <p:blipFill>
            <a:blip r:embed="rId43"/>
            <a:srcRect/>
            <a:stretch>
              <a:fillRect/>
            </a:stretch>
          </p:blipFill>
          <p:spPr bwMode="auto">
            <a:xfrm>
              <a:off x="6915292" y="4028198"/>
              <a:ext cx="739775" cy="21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1" name="Picture 36"/>
            <p:cNvPicPr>
              <a:picLocks noChangeAspect="1" noChangeArrowheads="1"/>
            </p:cNvPicPr>
            <p:nvPr/>
          </p:nvPicPr>
          <p:blipFill>
            <a:blip r:embed="rId44"/>
            <a:srcRect/>
            <a:stretch>
              <a:fillRect/>
            </a:stretch>
          </p:blipFill>
          <p:spPr bwMode="auto">
            <a:xfrm>
              <a:off x="10361147" y="2363681"/>
              <a:ext cx="863600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2" name="Picture 6"/>
            <p:cNvPicPr>
              <a:picLocks noChangeAspect="1" noChangeArrowheads="1"/>
            </p:cNvPicPr>
            <p:nvPr/>
          </p:nvPicPr>
          <p:blipFill>
            <a:blip r:embed="rId45"/>
            <a:srcRect/>
            <a:stretch>
              <a:fillRect/>
            </a:stretch>
          </p:blipFill>
          <p:spPr bwMode="auto">
            <a:xfrm>
              <a:off x="9257590" y="2424906"/>
              <a:ext cx="766763" cy="17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" name="Picture 37"/>
            <p:cNvPicPr>
              <a:picLocks noChangeAspect="1" noChangeArrowheads="1"/>
            </p:cNvPicPr>
            <p:nvPr/>
          </p:nvPicPr>
          <p:blipFill>
            <a:blip r:embed="rId46"/>
            <a:srcRect/>
            <a:stretch>
              <a:fillRect/>
            </a:stretch>
          </p:blipFill>
          <p:spPr bwMode="auto">
            <a:xfrm>
              <a:off x="8098988" y="2877841"/>
              <a:ext cx="703263" cy="328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" name="Picture 26"/>
            <p:cNvPicPr>
              <a:picLocks noChangeAspect="1" noChangeArrowheads="1"/>
            </p:cNvPicPr>
            <p:nvPr/>
          </p:nvPicPr>
          <p:blipFill>
            <a:blip r:embed="rId47"/>
            <a:srcRect/>
            <a:stretch>
              <a:fillRect/>
            </a:stretch>
          </p:blipFill>
          <p:spPr bwMode="auto">
            <a:xfrm>
              <a:off x="8205352" y="5088990"/>
              <a:ext cx="538162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1" name="矩形 150"/>
          <p:cNvSpPr/>
          <p:nvPr/>
        </p:nvSpPr>
        <p:spPr>
          <a:xfrm>
            <a:off x="1003836" y="1099348"/>
            <a:ext cx="102546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为</a:t>
            </a:r>
            <a:r>
              <a:rPr lang="zh-CN" altLang="en-US" sz="2800" b="1" dirty="0" smtClean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全球客户</a:t>
            </a:r>
            <a:r>
              <a:rPr lang="zh-CN" altLang="en-US" sz="2800" b="1" dirty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定制全方位的显示解决</a:t>
            </a:r>
            <a:r>
              <a:rPr lang="zh-CN" altLang="en-US" sz="2800" b="1" dirty="0" smtClean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方案</a:t>
            </a:r>
            <a:br>
              <a:rPr lang="en-US" altLang="zh-CN" sz="2800" b="1" dirty="0" smtClean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</a:br>
            <a:r>
              <a:rPr lang="zh-CN" altLang="en-US" sz="2800" b="1" dirty="0" smtClean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多</a:t>
            </a:r>
            <a:r>
              <a:rPr lang="zh-CN" altLang="en-US" sz="2800" b="1" dirty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款</a:t>
            </a:r>
            <a:r>
              <a:rPr lang="zh-CN" altLang="en-US" sz="2800" b="1" dirty="0" smtClean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产品</a:t>
            </a:r>
            <a:r>
              <a:rPr lang="zh-CN" altLang="en-US" sz="2800" b="1" dirty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支持</a:t>
            </a:r>
            <a:r>
              <a:rPr lang="zh-CN" altLang="en-US" sz="2800" b="1" dirty="0" smtClean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客户</a:t>
            </a:r>
            <a:r>
              <a:rPr lang="zh-CN" altLang="en-US" sz="2800" b="1" dirty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实现全球首发</a:t>
            </a:r>
            <a:endParaRPr lang="zh-CN" altLang="en-US" sz="3600" b="1" dirty="0">
              <a:solidFill>
                <a:srgbClr val="32519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14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14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55577"/>
            <a:ext cx="12192000" cy="7585932"/>
            <a:chOff x="1087502" y="5077632"/>
            <a:chExt cx="12291601" cy="7647904"/>
          </a:xfrm>
        </p:grpSpPr>
        <p:grpSp>
          <p:nvGrpSpPr>
            <p:cNvPr id="2" name="组合 1"/>
            <p:cNvGrpSpPr/>
            <p:nvPr/>
          </p:nvGrpSpPr>
          <p:grpSpPr>
            <a:xfrm>
              <a:off x="1087502" y="5077632"/>
              <a:ext cx="12291601" cy="7647904"/>
              <a:chOff x="218243" y="4465151"/>
              <a:chExt cx="6348489" cy="3950066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3375752" y="4465152"/>
                <a:ext cx="3190980" cy="1346129"/>
              </a:xfrm>
              <a:prstGeom prst="rect">
                <a:avLst/>
              </a:prstGeom>
              <a:solidFill>
                <a:srgbClr val="002060">
                  <a:alpha val="8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999704" y="5808238"/>
                <a:ext cx="2567028" cy="711325"/>
              </a:xfrm>
              <a:prstGeom prst="rect">
                <a:avLst/>
              </a:prstGeom>
              <a:solidFill>
                <a:srgbClr val="2F4F8F">
                  <a:alpha val="9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18244" y="6519564"/>
                <a:ext cx="2567028" cy="709560"/>
              </a:xfrm>
              <a:prstGeom prst="rect">
                <a:avLst/>
              </a:prstGeom>
              <a:solidFill>
                <a:srgbClr val="2F4F8F">
                  <a:alpha val="9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999704" y="6519563"/>
                <a:ext cx="2567028" cy="708553"/>
              </a:xfrm>
              <a:prstGeom prst="rect">
                <a:avLst/>
              </a:prstGeom>
              <a:solidFill>
                <a:srgbClr val="002060">
                  <a:alpha val="8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18244" y="5808239"/>
                <a:ext cx="2567028" cy="711324"/>
              </a:xfrm>
              <a:prstGeom prst="rect">
                <a:avLst/>
              </a:prstGeom>
              <a:solidFill>
                <a:srgbClr val="002060">
                  <a:alpha val="8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328924" y="5360436"/>
                <a:ext cx="146866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核心供应商奖</a:t>
                </a:r>
                <a:endParaRPr lang="zh-CN" altLang="en-US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4278840" y="6766942"/>
                <a:ext cx="226774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全球最佳合作伙伴奖</a:t>
                </a:r>
                <a:endParaRPr lang="zh-CN" altLang="en-US" sz="20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</p:txBody>
          </p:sp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30968" b="67925" l="8688" r="26310">
                            <a14:foregroundMark x1="12012" y1="44086" x2="12012" y2="44086"/>
                            <a14:foregroundMark x1="10645" y1="50968" x2="10645" y2="50968"/>
                            <a14:foregroundMark x1="12695" y1="58710" x2="12695" y2="58710"/>
                            <a14:foregroundMark x1="19531" y1="38065" x2="19531" y2="38065"/>
                            <a14:foregroundMark x1="23730" y1="42581" x2="23730" y2="42581"/>
                            <a14:foregroundMark x1="24023" y1="50968" x2="24023" y2="50968"/>
                            <a14:foregroundMark x1="22754" y1="56989" x2="22754" y2="56989"/>
                            <a14:foregroundMark x1="25391" y1="63441" x2="25391" y2="63441"/>
                            <a14:foregroundMark x1="22559" y1="63441" x2="22559" y2="63441"/>
                            <a14:foregroundMark x1="20215" y1="64301" x2="20215" y2="64301"/>
                            <a14:foregroundMark x1="17090" y1="64731" x2="17090" y2="64731"/>
                            <a14:foregroundMark x1="14551" y1="65591" x2="14551" y2="65591"/>
                            <a14:foregroundMark x1="11816" y1="65591" x2="11816" y2="65591"/>
                            <a14:backgroundMark x1="14056" y1="41987" x2="14056" y2="41987"/>
                            <a14:backgroundMark x1="17716" y1="40385" x2="17716" y2="40385"/>
                            <a14:backgroundMark x1="21376" y1="41987" x2="21376" y2="41987"/>
                            <a14:backgroundMark x1="18594" y1="51603" x2="18594" y2="51603"/>
                            <a14:backgroundMark x1="21816" y1="54808" x2="21816" y2="54808"/>
                            <a14:backgroundMark x1="13031" y1="54808" x2="13031" y2="548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85" t="26348" r="71487" b="27455"/>
              <a:stretch>
                <a:fillRect/>
              </a:stretch>
            </p:blipFill>
            <p:spPr>
              <a:xfrm>
                <a:off x="5737717" y="5154190"/>
                <a:ext cx="626308" cy="596463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>
                            <a14:foregroundMark x1="50800" y1="37011" x2="50800" y2="37011"/>
                            <a14:foregroundMark x1="60600" y1="34164" x2="60600" y2="3416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933" t="23427" r="26000" b="27767"/>
              <a:stretch>
                <a:fillRect/>
              </a:stretch>
            </p:blipFill>
            <p:spPr>
              <a:xfrm>
                <a:off x="5665932" y="6700185"/>
                <a:ext cx="741199" cy="414335"/>
              </a:xfrm>
              <a:prstGeom prst="rect">
                <a:avLst/>
              </a:prstGeom>
            </p:spPr>
          </p:pic>
          <p:sp>
            <p:nvSpPr>
              <p:cNvPr id="36" name="矩形 35"/>
              <p:cNvSpPr/>
              <p:nvPr/>
            </p:nvSpPr>
            <p:spPr>
              <a:xfrm>
                <a:off x="3375752" y="7210314"/>
                <a:ext cx="3190980" cy="825863"/>
              </a:xfrm>
              <a:prstGeom prst="rect">
                <a:avLst/>
              </a:prstGeom>
              <a:solidFill>
                <a:srgbClr val="2F4F8F">
                  <a:alpha val="9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18243" y="4465151"/>
                <a:ext cx="3157507" cy="1346175"/>
              </a:xfrm>
              <a:prstGeom prst="rect">
                <a:avLst/>
              </a:prstGeom>
              <a:solidFill>
                <a:srgbClr val="2F4F8F">
                  <a:alpha val="9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18244" y="7210315"/>
                <a:ext cx="3157508" cy="825861"/>
              </a:xfrm>
              <a:prstGeom prst="rect">
                <a:avLst/>
              </a:prstGeom>
              <a:solidFill>
                <a:srgbClr val="002060">
                  <a:alpha val="8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35" t="6451" r="6710" b="246"/>
              <a:stretch>
                <a:fillRect/>
              </a:stretch>
            </p:blipFill>
            <p:spPr>
              <a:xfrm>
                <a:off x="2378694" y="5502762"/>
                <a:ext cx="2027588" cy="2027588"/>
              </a:xfrm>
              <a:custGeom>
                <a:avLst/>
                <a:gdLst>
                  <a:gd name="connsiteX0" fmla="*/ 1298213 w 2596426"/>
                  <a:gd name="connsiteY0" fmla="*/ 0 h 2596426"/>
                  <a:gd name="connsiteX1" fmla="*/ 1670813 w 2596426"/>
                  <a:gd name="connsiteY1" fmla="*/ 398668 h 2596426"/>
                  <a:gd name="connsiteX2" fmla="*/ 2216188 w 2596426"/>
                  <a:gd name="connsiteY2" fmla="*/ 380238 h 2596426"/>
                  <a:gd name="connsiteX3" fmla="*/ 2197758 w 2596426"/>
                  <a:gd name="connsiteY3" fmla="*/ 925613 h 2596426"/>
                  <a:gd name="connsiteX4" fmla="*/ 2596426 w 2596426"/>
                  <a:gd name="connsiteY4" fmla="*/ 1298213 h 2596426"/>
                  <a:gd name="connsiteX5" fmla="*/ 2197758 w 2596426"/>
                  <a:gd name="connsiteY5" fmla="*/ 1670813 h 2596426"/>
                  <a:gd name="connsiteX6" fmla="*/ 2216188 w 2596426"/>
                  <a:gd name="connsiteY6" fmla="*/ 2216188 h 2596426"/>
                  <a:gd name="connsiteX7" fmla="*/ 1670813 w 2596426"/>
                  <a:gd name="connsiteY7" fmla="*/ 2197758 h 2596426"/>
                  <a:gd name="connsiteX8" fmla="*/ 1298213 w 2596426"/>
                  <a:gd name="connsiteY8" fmla="*/ 2596426 h 2596426"/>
                  <a:gd name="connsiteX9" fmla="*/ 925613 w 2596426"/>
                  <a:gd name="connsiteY9" fmla="*/ 2197758 h 2596426"/>
                  <a:gd name="connsiteX10" fmla="*/ 380238 w 2596426"/>
                  <a:gd name="connsiteY10" fmla="*/ 2216188 h 2596426"/>
                  <a:gd name="connsiteX11" fmla="*/ 398668 w 2596426"/>
                  <a:gd name="connsiteY11" fmla="*/ 1670813 h 2596426"/>
                  <a:gd name="connsiteX12" fmla="*/ 0 w 2596426"/>
                  <a:gd name="connsiteY12" fmla="*/ 1298213 h 2596426"/>
                  <a:gd name="connsiteX13" fmla="*/ 398668 w 2596426"/>
                  <a:gd name="connsiteY13" fmla="*/ 925613 h 2596426"/>
                  <a:gd name="connsiteX14" fmla="*/ 380238 w 2596426"/>
                  <a:gd name="connsiteY14" fmla="*/ 380238 h 2596426"/>
                  <a:gd name="connsiteX15" fmla="*/ 925613 w 2596426"/>
                  <a:gd name="connsiteY15" fmla="*/ 398668 h 2596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96426" h="2596426">
                    <a:moveTo>
                      <a:pt x="1298213" y="0"/>
                    </a:moveTo>
                    <a:lnTo>
                      <a:pt x="1670813" y="398668"/>
                    </a:lnTo>
                    <a:lnTo>
                      <a:pt x="2216188" y="380238"/>
                    </a:lnTo>
                    <a:lnTo>
                      <a:pt x="2197758" y="925613"/>
                    </a:lnTo>
                    <a:lnTo>
                      <a:pt x="2596426" y="1298213"/>
                    </a:lnTo>
                    <a:lnTo>
                      <a:pt x="2197758" y="1670813"/>
                    </a:lnTo>
                    <a:lnTo>
                      <a:pt x="2216188" y="2216188"/>
                    </a:lnTo>
                    <a:lnTo>
                      <a:pt x="1670813" y="2197758"/>
                    </a:lnTo>
                    <a:lnTo>
                      <a:pt x="1298213" y="2596426"/>
                    </a:lnTo>
                    <a:lnTo>
                      <a:pt x="925613" y="2197758"/>
                    </a:lnTo>
                    <a:lnTo>
                      <a:pt x="380238" y="2216188"/>
                    </a:lnTo>
                    <a:lnTo>
                      <a:pt x="398668" y="1670813"/>
                    </a:lnTo>
                    <a:lnTo>
                      <a:pt x="0" y="1298213"/>
                    </a:lnTo>
                    <a:lnTo>
                      <a:pt x="398668" y="925613"/>
                    </a:lnTo>
                    <a:lnTo>
                      <a:pt x="380238" y="380238"/>
                    </a:lnTo>
                    <a:lnTo>
                      <a:pt x="925613" y="398668"/>
                    </a:lnTo>
                    <a:close/>
                  </a:path>
                </a:pathLst>
              </a:custGeom>
            </p:spPr>
          </p:pic>
          <p:sp>
            <p:nvSpPr>
              <p:cNvPr id="27" name="文本框 26"/>
              <p:cNvSpPr txBox="1"/>
              <p:nvPr/>
            </p:nvSpPr>
            <p:spPr>
              <a:xfrm>
                <a:off x="1257038" y="7337999"/>
                <a:ext cx="226774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供应商质量奖</a:t>
                </a:r>
                <a:endParaRPr lang="en-US" altLang="zh-CN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  <a:p>
                <a:r>
                  <a:rPr lang="zh-CN" altLang="en-US" sz="20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优秀供应商策略合作奖</a:t>
                </a:r>
                <a:endParaRPr lang="zh-CN" altLang="en-US" sz="20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</p:txBody>
          </p:sp>
          <p:pic>
            <p:nvPicPr>
              <p:cNvPr id="32" name="图片 31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40242" b="58895" l="11313" r="85625">
                            <a14:foregroundMark x1="14875" y1="46200" x2="14875" y2="46200"/>
                            <a14:foregroundMark x1="23375" y1="50259" x2="23375" y2="50259"/>
                            <a14:foregroundMark x1="24875" y1="44473" x2="24875" y2="44473"/>
                            <a14:foregroundMark x1="25938" y1="51468" x2="25938" y2="51468"/>
                            <a14:foregroundMark x1="32688" y1="45337" x2="32688" y2="45337"/>
                            <a14:foregroundMark x1="36500" y1="45855" x2="36500" y2="45855"/>
                            <a14:foregroundMark x1="45813" y1="45337" x2="45813" y2="45337"/>
                            <a14:foregroundMark x1="53875" y1="44732" x2="53875" y2="44732"/>
                            <a14:foregroundMark x1="74813" y1="44732" x2="74813" y2="44732"/>
                            <a14:foregroundMark x1="74813" y1="48532" x2="74813" y2="4853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98" t="38632" r="42849" b="42624"/>
              <a:stretch>
                <a:fillRect/>
              </a:stretch>
            </p:blipFill>
            <p:spPr>
              <a:xfrm>
                <a:off x="324917" y="7394090"/>
                <a:ext cx="807577" cy="229910"/>
              </a:xfrm>
              <a:prstGeom prst="rect">
                <a:avLst/>
              </a:prstGeom>
            </p:spPr>
          </p:pic>
          <p:sp>
            <p:nvSpPr>
              <p:cNvPr id="26" name="文本框 25"/>
              <p:cNvSpPr txBox="1"/>
              <p:nvPr/>
            </p:nvSpPr>
            <p:spPr>
              <a:xfrm>
                <a:off x="1453570" y="5208231"/>
                <a:ext cx="3620323" cy="429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钻石奖</a:t>
                </a:r>
                <a:endParaRPr lang="en-US" altLang="zh-CN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完美质量奖</a:t>
                </a:r>
                <a:endParaRPr lang="zh-CN" altLang="en-US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</p:txBody>
          </p:sp>
          <p:pic>
            <p:nvPicPr>
              <p:cNvPr id="33" name="图片 32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35345" b="63362" l="12727" r="87455">
                            <a14:foregroundMark x1="18000" y1="47414" x2="18000" y2="47414"/>
                            <a14:foregroundMark x1="24182" y1="56034" x2="24182" y2="56034"/>
                            <a14:foregroundMark x1="52000" y1="53017" x2="52000" y2="53017"/>
                            <a14:foregroundMark x1="63818" y1="52586" x2="63818" y2="52586"/>
                            <a14:foregroundMark x1="75273" y1="52586" x2="75273" y2="5258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33" t="32072" r="10441" b="32416"/>
              <a:stretch>
                <a:fillRect/>
              </a:stretch>
            </p:blipFill>
            <p:spPr>
              <a:xfrm>
                <a:off x="311754" y="5331394"/>
                <a:ext cx="1042056" cy="202132"/>
              </a:xfrm>
              <a:prstGeom prst="rect">
                <a:avLst/>
              </a:prstGeom>
            </p:spPr>
          </p:pic>
          <p:sp>
            <p:nvSpPr>
              <p:cNvPr id="40" name="文本框 39"/>
              <p:cNvSpPr txBox="1"/>
              <p:nvPr/>
            </p:nvSpPr>
            <p:spPr>
              <a:xfrm>
                <a:off x="3806561" y="7445502"/>
                <a:ext cx="2267746" cy="238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供应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商完美品质奖</a:t>
                </a:r>
                <a:endParaRPr lang="zh-CN" altLang="en-US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1345590" y="6036024"/>
                <a:ext cx="2267746" cy="238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最佳供应商质量奖</a:t>
                </a:r>
                <a:endParaRPr lang="zh-CN" altLang="en-US" sz="20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489281" y="6766942"/>
                <a:ext cx="2267746" cy="238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核心供应商奖</a:t>
                </a:r>
                <a:endParaRPr lang="zh-CN" altLang="en-US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4278840" y="6058525"/>
                <a:ext cx="2267746" cy="238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张海山锐谐体" panose="02000000000000000000" pitchFamily="2" charset="-122"/>
                    <a:ea typeface="张海山锐谐体" panose="02000000000000000000" pitchFamily="2" charset="-122"/>
                  </a:rPr>
                  <a:t>优秀商业伙伴奖</a:t>
                </a:r>
                <a:endParaRPr lang="zh-CN" altLang="en-US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endParaRPr>
              </a:p>
            </p:txBody>
          </p:sp>
        </p:grpSp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20" t="37745" r="10120" b="37745"/>
            <a:stretch>
              <a:fillRect/>
            </a:stretch>
          </p:blipFill>
          <p:spPr>
            <a:xfrm>
              <a:off x="10857160" y="10944225"/>
              <a:ext cx="2132139" cy="463011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425" b="33425"/>
            <a:stretch>
              <a:fillRect/>
            </a:stretch>
          </p:blipFill>
          <p:spPr>
            <a:xfrm>
              <a:off x="1357768" y="8127111"/>
              <a:ext cx="1860713" cy="616839"/>
            </a:xfrm>
            <a:prstGeom prst="rect">
              <a:avLst/>
            </a:prstGeom>
          </p:spPr>
        </p:pic>
        <p:pic>
          <p:nvPicPr>
            <p:cNvPr id="43" name="图片 60"/>
            <p:cNvPicPr>
              <a:picLocks noChangeAspect="1"/>
            </p:cNvPicPr>
            <p:nvPr/>
          </p:nvPicPr>
          <p:blipFill>
            <a:blip r:embed="rId1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7857" y="9634136"/>
              <a:ext cx="1943994" cy="300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36" t="33315" r="30080" b="36110"/>
            <a:stretch>
              <a:fillRect/>
            </a:stretch>
          </p:blipFill>
          <p:spPr>
            <a:xfrm>
              <a:off x="11384753" y="8058150"/>
              <a:ext cx="1654499" cy="617149"/>
            </a:xfrm>
            <a:prstGeom prst="rect">
              <a:avLst/>
            </a:prstGeom>
          </p:spPr>
        </p:pic>
      </p:grpSp>
      <p:sp>
        <p:nvSpPr>
          <p:cNvPr id="47" name="矩形 46"/>
          <p:cNvSpPr/>
          <p:nvPr/>
        </p:nvSpPr>
        <p:spPr>
          <a:xfrm>
            <a:off x="3716404" y="659887"/>
            <a:ext cx="4759192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与合作伙伴共赢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 Box 28"/>
          <p:cNvSpPr txBox="1">
            <a:spLocks noChangeArrowheads="1"/>
          </p:cNvSpPr>
          <p:nvPr/>
        </p:nvSpPr>
        <p:spPr bwMode="gray">
          <a:xfrm>
            <a:off x="3061814" y="1963424"/>
            <a:ext cx="6068369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77800" indent="-1778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zh-CN" altLang="en-US" sz="240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中小尺寸领域  综合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实力</a:t>
            </a:r>
            <a:r>
              <a:rPr lang="zh-CN" altLang="en-US" sz="4000" b="1" dirty="0" smtClean="0">
                <a:solidFill>
                  <a:srgbClr val="0065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全球</a:t>
            </a:r>
            <a:r>
              <a:rPr lang="zh-CN" altLang="en-US" sz="4000" b="1" dirty="0">
                <a:solidFill>
                  <a:srgbClr val="0065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领先</a:t>
            </a:r>
            <a:endParaRPr lang="zh-CN" altLang="en-US" sz="4000" b="1" dirty="0">
              <a:solidFill>
                <a:srgbClr val="0065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defTabSz="914400" fontAlgn="base">
              <a:spcBef>
                <a:spcPct val="20000"/>
              </a:spcBef>
              <a:spcAft>
                <a:spcPct val="0"/>
              </a:spcAft>
            </a:pPr>
            <a:endParaRPr lang="zh-CN" altLang="en-US" sz="4000" dirty="0">
              <a:gradFill flip="none" rotWithShape="1">
                <a:gsLst>
                  <a:gs pos="0">
                    <a:schemeClr val="tx1">
                      <a:lumMod val="50000"/>
                      <a:lumOff val="50000"/>
                      <a:shade val="30000"/>
                      <a:satMod val="115000"/>
                    </a:schemeClr>
                  </a:gs>
                  <a:gs pos="50000">
                    <a:schemeClr val="tx1">
                      <a:lumMod val="50000"/>
                      <a:lumOff val="50000"/>
                      <a:shade val="67500"/>
                      <a:satMod val="115000"/>
                    </a:schemeClr>
                  </a:gs>
                  <a:gs pos="100000">
                    <a:schemeClr val="tx1">
                      <a:lumMod val="50000"/>
                      <a:lumOff val="50000"/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2616134" y="2713390"/>
            <a:ext cx="6959732" cy="3827116"/>
            <a:chOff x="2260600" y="2115005"/>
            <a:chExt cx="7670800" cy="4218128"/>
          </a:xfrm>
        </p:grpSpPr>
        <p:sp>
          <p:nvSpPr>
            <p:cNvPr id="53" name="等腰三角形 52"/>
            <p:cNvSpPr/>
            <p:nvPr/>
          </p:nvSpPr>
          <p:spPr>
            <a:xfrm>
              <a:off x="2260600" y="2115005"/>
              <a:ext cx="7670800" cy="4218128"/>
            </a:xfrm>
            <a:prstGeom prst="triangle">
              <a:avLst>
                <a:gd name="adj" fmla="val 49864"/>
              </a:avLst>
            </a:prstGeom>
            <a:gradFill flip="none" rotWithShape="1">
              <a:gsLst>
                <a:gs pos="200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762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6096000" y="4795563"/>
              <a:ext cx="0" cy="153757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H="1">
              <a:off x="4531433" y="4785733"/>
              <a:ext cx="432071" cy="150681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7260327" y="4794817"/>
              <a:ext cx="429467" cy="149772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3317308" y="5079825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文化与人才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战略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119537" y="507982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品质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战略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048458" y="5079825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产品与技术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领先战略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809018" y="5081828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战略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932088" y="2806307"/>
            <a:ext cx="4327824" cy="2358128"/>
            <a:chOff x="3711003" y="2196507"/>
            <a:chExt cx="4769994" cy="2599056"/>
          </a:xfrm>
        </p:grpSpPr>
        <p:sp>
          <p:nvSpPr>
            <p:cNvPr id="62" name="等腰三角形 61"/>
            <p:cNvSpPr/>
            <p:nvPr/>
          </p:nvSpPr>
          <p:spPr>
            <a:xfrm>
              <a:off x="3711003" y="2196507"/>
              <a:ext cx="4769994" cy="2599056"/>
            </a:xfrm>
            <a:prstGeom prst="triangle">
              <a:avLst/>
            </a:prstGeom>
            <a:gradFill flip="none" rotWithShape="1">
              <a:gsLst>
                <a:gs pos="53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772561" y="3910775"/>
              <a:ext cx="26468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四大支撑战略</a:t>
              </a:r>
              <a:endPara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200649" y="2802520"/>
            <a:ext cx="1790700" cy="973740"/>
            <a:chOff x="5109172" y="2263440"/>
            <a:chExt cx="1973656" cy="1073228"/>
          </a:xfrm>
        </p:grpSpPr>
        <p:sp>
          <p:nvSpPr>
            <p:cNvPr id="65" name="等腰三角形 64"/>
            <p:cNvSpPr/>
            <p:nvPr/>
          </p:nvSpPr>
          <p:spPr>
            <a:xfrm>
              <a:off x="5109172" y="2263440"/>
              <a:ext cx="1973656" cy="1073228"/>
            </a:xfrm>
            <a:prstGeom prst="triangl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b="1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285523" y="2799485"/>
              <a:ext cx="1620957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战略目标</a:t>
              </a:r>
              <a:endParaRPr lang="zh-CN" altLang="en-US" sz="2400" b="1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下箭头 66"/>
            <p:cNvSpPr/>
            <p:nvPr/>
          </p:nvSpPr>
          <p:spPr>
            <a:xfrm rot="10800000">
              <a:off x="5968999" y="2352338"/>
              <a:ext cx="254000" cy="421950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3574887" y="651354"/>
            <a:ext cx="4281147" cy="501803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使命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800" b="1" dirty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创造精彩  引领视界</a:t>
            </a:r>
            <a:endParaRPr lang="zh-CN" altLang="en-US" sz="2800" b="1" dirty="0">
              <a:solidFill>
                <a:srgbClr val="158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316000" y="1060760"/>
            <a:ext cx="7560000" cy="95431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景：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</a:t>
            </a:r>
            <a:r>
              <a:rPr lang="zh-CN" altLang="en-US" sz="2400" b="1" dirty="0" smtClean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备受社会尊重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员工热爱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的全球显示领域领先企业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5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799194" y="1254587"/>
            <a:ext cx="75600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65B3"/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核心价值观：激情  高效  共赢</a:t>
            </a:r>
            <a:endParaRPr lang="zh-CN" altLang="en-US" sz="2800" b="1" dirty="0">
              <a:solidFill>
                <a:srgbClr val="0065B3"/>
              </a:solidFill>
              <a:latin typeface="方正兰亭黑_YS_GB18030" panose="03000502000000000000" pitchFamily="66" charset="-122"/>
              <a:ea typeface="方正兰亭黑_YS_GB18030" panose="03000502000000000000" pitchFamily="66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350195" y="4815656"/>
            <a:ext cx="9794055" cy="1116000"/>
            <a:chOff x="1350195" y="5475929"/>
            <a:chExt cx="9367310" cy="1116000"/>
          </a:xfrm>
        </p:grpSpPr>
        <p:sp>
          <p:nvSpPr>
            <p:cNvPr id="95" name="矩形 94"/>
            <p:cNvSpPr/>
            <p:nvPr/>
          </p:nvSpPr>
          <p:spPr>
            <a:xfrm>
              <a:off x="4782857" y="5475929"/>
              <a:ext cx="2791104" cy="1116000"/>
            </a:xfrm>
            <a:prstGeom prst="rect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tIns="0" bIns="0" rtlCol="0" anchor="t" anchorCtr="0"/>
            <a:lstStyle/>
            <a:p>
              <a:pPr marL="174625" indent="-174625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zh-CN" altLang="en-US" sz="1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目标清晰、高度协同，实现整体价值最大化</a:t>
              </a:r>
              <a:endPara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174625" indent="-174625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zh-CN" altLang="en-US" sz="1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勇于承担，实质重于形式，化繁为简，砍掉一切不增值的流程</a:t>
              </a:r>
              <a:endPara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350195" y="5475929"/>
              <a:ext cx="3240221" cy="1116000"/>
              <a:chOff x="585455" y="5441423"/>
              <a:chExt cx="3240221" cy="1116000"/>
            </a:xfrm>
          </p:grpSpPr>
          <p:sp>
            <p:nvSpPr>
              <p:cNvPr id="94" name="矩形 93"/>
              <p:cNvSpPr/>
              <p:nvPr/>
            </p:nvSpPr>
            <p:spPr>
              <a:xfrm>
                <a:off x="585455" y="5441423"/>
                <a:ext cx="3236175" cy="1116000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0" bIns="0" rtlCol="0" anchor="t" anchorCtr="0"/>
              <a:lstStyle/>
              <a:p>
                <a:pPr marL="174625" indent="-174625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阳光、开放、分享</a:t>
                </a:r>
                <a:endParaRPr lang="zh-CN" altLang="en-US" sz="1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4625" indent="-174625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zh-CN" altLang="en-US" sz="1400" kern="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公平公开公正的机制，群策群力的氛围</a:t>
                </a:r>
                <a:endParaRPr lang="zh-CN" altLang="en-US" sz="14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4625" indent="-174625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zh-CN" altLang="en-US" sz="1400" kern="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尊重</a:t>
                </a: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人、培养人，为有意愿、有能力的员工提供发展</a:t>
                </a:r>
                <a:r>
                  <a:rPr lang="zh-CN" altLang="en-US" sz="1400" kern="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平台</a:t>
                </a:r>
                <a:endParaRPr lang="zh-CN" altLang="en-US" sz="1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3825676" y="5441423"/>
                <a:ext cx="0" cy="1116000"/>
              </a:xfrm>
              <a:prstGeom prst="line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2" name="组合 11"/>
            <p:cNvGrpSpPr/>
            <p:nvPr/>
          </p:nvGrpSpPr>
          <p:grpSpPr>
            <a:xfrm>
              <a:off x="7727136" y="5475929"/>
              <a:ext cx="2990369" cy="1116000"/>
              <a:chOff x="6203136" y="5441423"/>
              <a:chExt cx="2990369" cy="1116000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6485500" y="5441423"/>
                <a:ext cx="2708005" cy="1116000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tIns="0" bIns="0" rtlCol="0" anchor="t" anchorCtr="0"/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与员工共赢，成就员工梦想，快乐工作，幸福生活</a:t>
                </a:r>
                <a:endParaRPr lang="zh-CN" altLang="en-US" sz="1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与客户共赢，成就客户</a:t>
                </a:r>
                <a:endParaRPr lang="zh-CN" altLang="en-US" sz="1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与股东共赢，为股东创造价值</a:t>
                </a:r>
                <a:endParaRPr lang="zh-CN" altLang="en-US" sz="1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与所有合作伙伴共赢</a:t>
                </a:r>
                <a:endParaRPr lang="zh-CN" altLang="en-US" sz="1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切实履行社会责任</a:t>
                </a:r>
                <a:endParaRPr lang="zh-CN" altLang="en-US" sz="14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98" name="直接连接符 97"/>
              <p:cNvCxnSpPr/>
              <p:nvPr/>
            </p:nvCxnSpPr>
            <p:spPr>
              <a:xfrm>
                <a:off x="6203136" y="5441423"/>
                <a:ext cx="0" cy="1116000"/>
              </a:xfrm>
              <a:prstGeom prst="line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4" name="组合 3"/>
          <p:cNvGrpSpPr/>
          <p:nvPr/>
        </p:nvGrpSpPr>
        <p:grpSpPr>
          <a:xfrm>
            <a:off x="1612046" y="2214866"/>
            <a:ext cx="8777500" cy="2403333"/>
            <a:chOff x="1612046" y="2214866"/>
            <a:chExt cx="8777500" cy="2403333"/>
          </a:xfrm>
        </p:grpSpPr>
        <p:grpSp>
          <p:nvGrpSpPr>
            <p:cNvPr id="119" name="组合 118"/>
            <p:cNvGrpSpPr/>
            <p:nvPr/>
          </p:nvGrpSpPr>
          <p:grpSpPr>
            <a:xfrm>
              <a:off x="8523829" y="2546484"/>
              <a:ext cx="1518950" cy="1518949"/>
              <a:chOff x="3748685" y="2987444"/>
              <a:chExt cx="1458285" cy="1458286"/>
            </a:xfrm>
          </p:grpSpPr>
          <p:grpSp>
            <p:nvGrpSpPr>
              <p:cNvPr id="122" name="组合 121"/>
              <p:cNvGrpSpPr/>
              <p:nvPr/>
            </p:nvGrpSpPr>
            <p:grpSpPr>
              <a:xfrm>
                <a:off x="3748685" y="2987444"/>
                <a:ext cx="1458285" cy="1458286"/>
                <a:chOff x="3290148" y="3556190"/>
                <a:chExt cx="1458285" cy="1458286"/>
              </a:xfrm>
            </p:grpSpPr>
            <p:sp>
              <p:nvSpPr>
                <p:cNvPr id="124" name="椭圆 123"/>
                <p:cNvSpPr/>
                <p:nvPr/>
              </p:nvSpPr>
              <p:spPr>
                <a:xfrm>
                  <a:off x="3290148" y="3556190"/>
                  <a:ext cx="1458285" cy="1458286"/>
                </a:xfrm>
                <a:prstGeom prst="ellipse">
                  <a:avLst/>
                </a:prstGeom>
                <a:solidFill>
                  <a:srgbClr val="ADADA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5" name="椭圆 124"/>
                <p:cNvSpPr/>
                <p:nvPr/>
              </p:nvSpPr>
              <p:spPr>
                <a:xfrm>
                  <a:off x="3314600" y="3559894"/>
                  <a:ext cx="1409381" cy="1409381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>
                  <a:off x="3651194" y="3591378"/>
                  <a:ext cx="736193" cy="3704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  <a:gs pos="100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23" name="文本框 122"/>
              <p:cNvSpPr txBox="1"/>
              <p:nvPr/>
            </p:nvSpPr>
            <p:spPr>
              <a:xfrm>
                <a:off x="3937419" y="3376173"/>
                <a:ext cx="1063745" cy="62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共赢</a:t>
                </a:r>
                <a:endParaRPr lang="zh-CN" altLang="en-US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8179900" y="2214866"/>
              <a:ext cx="1156322" cy="1678737"/>
              <a:chOff x="8359194" y="3852406"/>
              <a:chExt cx="796468" cy="1156305"/>
            </a:xfrm>
          </p:grpSpPr>
          <p:sp>
            <p:nvSpPr>
              <p:cNvPr id="105" name="_color1"/>
              <p:cNvSpPr/>
              <p:nvPr/>
            </p:nvSpPr>
            <p:spPr bwMode="gray">
              <a:xfrm flipV="1">
                <a:off x="8453591" y="3852406"/>
                <a:ext cx="702071" cy="457398"/>
              </a:xfrm>
              <a:custGeom>
                <a:avLst/>
                <a:gdLst/>
                <a:ahLst/>
                <a:cxnLst>
                  <a:cxn ang="0">
                    <a:pos x="367" y="174"/>
                  </a:cxn>
                  <a:cxn ang="0">
                    <a:pos x="67" y="0"/>
                  </a:cxn>
                  <a:cxn ang="0">
                    <a:pos x="42" y="36"/>
                  </a:cxn>
                  <a:cxn ang="0">
                    <a:pos x="0" y="39"/>
                  </a:cxn>
                  <a:cxn ang="0">
                    <a:pos x="367" y="252"/>
                  </a:cxn>
                  <a:cxn ang="0">
                    <a:pos x="385" y="214"/>
                  </a:cxn>
                  <a:cxn ang="0">
                    <a:pos x="367" y="174"/>
                  </a:cxn>
                </a:cxnLst>
                <a:rect l="0" t="0" r="r" b="b"/>
                <a:pathLst>
                  <a:path w="385" h="252">
                    <a:moveTo>
                      <a:pt x="367" y="174"/>
                    </a:moveTo>
                    <a:cubicBezTo>
                      <a:pt x="240" y="169"/>
                      <a:pt x="130" y="101"/>
                      <a:pt x="67" y="0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6" y="163"/>
                      <a:pt x="212" y="247"/>
                      <a:pt x="367" y="252"/>
                    </a:cubicBezTo>
                    <a:cubicBezTo>
                      <a:pt x="385" y="214"/>
                      <a:pt x="385" y="214"/>
                      <a:pt x="385" y="214"/>
                    </a:cubicBezTo>
                    <a:lnTo>
                      <a:pt x="367" y="174"/>
                    </a:lnTo>
                    <a:close/>
                  </a:path>
                </a:pathLst>
              </a:custGeom>
              <a:solidFill>
                <a:srgbClr val="9DC3E6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6" name="_color1"/>
              <p:cNvSpPr/>
              <p:nvPr/>
            </p:nvSpPr>
            <p:spPr bwMode="gray">
              <a:xfrm flipV="1">
                <a:off x="8359194" y="4236902"/>
                <a:ext cx="222194" cy="771809"/>
              </a:xfrm>
              <a:custGeom>
                <a:avLst/>
                <a:gdLst/>
                <a:ahLst/>
                <a:cxnLst>
                  <a:cxn ang="0">
                    <a:pos x="120" y="385"/>
                  </a:cxn>
                  <a:cxn ang="0">
                    <a:pos x="78" y="213"/>
                  </a:cxn>
                  <a:cxn ang="0">
                    <a:pos x="122" y="39"/>
                  </a:cxn>
                  <a:cxn ang="0">
                    <a:pos x="79" y="35"/>
                  </a:cxn>
                  <a:cxn ang="0">
                    <a:pos x="54" y="0"/>
                  </a:cxn>
                  <a:cxn ang="0">
                    <a:pos x="0" y="213"/>
                  </a:cxn>
                  <a:cxn ang="0">
                    <a:pos x="53" y="425"/>
                  </a:cxn>
                  <a:cxn ang="0">
                    <a:pos x="95" y="421"/>
                  </a:cxn>
                  <a:cxn ang="0">
                    <a:pos x="120" y="385"/>
                  </a:cxn>
                </a:cxnLst>
                <a:rect l="0" t="0" r="r" b="b"/>
                <a:pathLst>
                  <a:path w="122" h="425">
                    <a:moveTo>
                      <a:pt x="120" y="385"/>
                    </a:moveTo>
                    <a:cubicBezTo>
                      <a:pt x="93" y="334"/>
                      <a:pt x="78" y="275"/>
                      <a:pt x="78" y="213"/>
                    </a:cubicBezTo>
                    <a:cubicBezTo>
                      <a:pt x="78" y="150"/>
                      <a:pt x="94" y="91"/>
                      <a:pt x="122" y="39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19" y="64"/>
                      <a:pt x="0" y="136"/>
                      <a:pt x="0" y="213"/>
                    </a:cubicBezTo>
                    <a:cubicBezTo>
                      <a:pt x="0" y="290"/>
                      <a:pt x="19" y="362"/>
                      <a:pt x="53" y="425"/>
                    </a:cubicBezTo>
                    <a:cubicBezTo>
                      <a:pt x="95" y="421"/>
                      <a:pt x="95" y="421"/>
                      <a:pt x="95" y="421"/>
                    </a:cubicBezTo>
                    <a:lnTo>
                      <a:pt x="120" y="385"/>
                    </a:lnTo>
                    <a:close/>
                  </a:path>
                </a:pathLst>
              </a:custGeom>
              <a:solidFill>
                <a:srgbClr val="BDD7EE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9274412" y="2214867"/>
              <a:ext cx="1115134" cy="1670906"/>
              <a:chOff x="9113087" y="3852407"/>
              <a:chExt cx="768098" cy="1150911"/>
            </a:xfrm>
          </p:grpSpPr>
          <p:sp>
            <p:nvSpPr>
              <p:cNvPr id="107" name="_color1"/>
              <p:cNvSpPr/>
              <p:nvPr/>
            </p:nvSpPr>
            <p:spPr bwMode="gray">
              <a:xfrm flipV="1">
                <a:off x="9113087" y="3852407"/>
                <a:ext cx="668897" cy="452016"/>
              </a:xfrm>
              <a:custGeom>
                <a:avLst/>
                <a:gdLst/>
                <a:ahLst/>
                <a:cxnLst>
                  <a:cxn ang="0">
                    <a:pos x="299" y="0"/>
                  </a:cxn>
                  <a:cxn ang="0">
                    <a:pos x="0" y="171"/>
                  </a:cxn>
                  <a:cxn ang="0">
                    <a:pos x="18" y="211"/>
                  </a:cxn>
                  <a:cxn ang="0">
                    <a:pos x="0" y="249"/>
                  </a:cxn>
                  <a:cxn ang="0">
                    <a:pos x="367" y="39"/>
                  </a:cxn>
                  <a:cxn ang="0">
                    <a:pos x="342" y="4"/>
                  </a:cxn>
                  <a:cxn ang="0">
                    <a:pos x="299" y="0"/>
                  </a:cxn>
                </a:cxnLst>
                <a:rect l="0" t="0" r="r" b="b"/>
                <a:pathLst>
                  <a:path w="367" h="249">
                    <a:moveTo>
                      <a:pt x="299" y="0"/>
                    </a:moveTo>
                    <a:cubicBezTo>
                      <a:pt x="236" y="100"/>
                      <a:pt x="126" y="167"/>
                      <a:pt x="0" y="171"/>
                    </a:cubicBezTo>
                    <a:cubicBezTo>
                      <a:pt x="18" y="211"/>
                      <a:pt x="18" y="211"/>
                      <a:pt x="18" y="211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155" y="245"/>
                      <a:pt x="290" y="162"/>
                      <a:pt x="367" y="39"/>
                    </a:cubicBezTo>
                    <a:cubicBezTo>
                      <a:pt x="342" y="4"/>
                      <a:pt x="342" y="4"/>
                      <a:pt x="342" y="4"/>
                    </a:cubicBez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2E75B6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8" name="_color1"/>
              <p:cNvSpPr/>
              <p:nvPr/>
            </p:nvSpPr>
            <p:spPr bwMode="gray">
              <a:xfrm flipH="1">
                <a:off x="9658991" y="4231509"/>
                <a:ext cx="222194" cy="771809"/>
              </a:xfrm>
              <a:custGeom>
                <a:avLst/>
                <a:gdLst/>
                <a:ahLst/>
                <a:cxnLst>
                  <a:cxn ang="0">
                    <a:pos x="120" y="385"/>
                  </a:cxn>
                  <a:cxn ang="0">
                    <a:pos x="78" y="213"/>
                  </a:cxn>
                  <a:cxn ang="0">
                    <a:pos x="122" y="39"/>
                  </a:cxn>
                  <a:cxn ang="0">
                    <a:pos x="79" y="35"/>
                  </a:cxn>
                  <a:cxn ang="0">
                    <a:pos x="54" y="0"/>
                  </a:cxn>
                  <a:cxn ang="0">
                    <a:pos x="0" y="213"/>
                  </a:cxn>
                  <a:cxn ang="0">
                    <a:pos x="53" y="425"/>
                  </a:cxn>
                  <a:cxn ang="0">
                    <a:pos x="95" y="421"/>
                  </a:cxn>
                  <a:cxn ang="0">
                    <a:pos x="120" y="385"/>
                  </a:cxn>
                </a:cxnLst>
                <a:rect l="0" t="0" r="r" b="b"/>
                <a:pathLst>
                  <a:path w="122" h="425">
                    <a:moveTo>
                      <a:pt x="120" y="385"/>
                    </a:moveTo>
                    <a:cubicBezTo>
                      <a:pt x="93" y="334"/>
                      <a:pt x="78" y="275"/>
                      <a:pt x="78" y="213"/>
                    </a:cubicBezTo>
                    <a:cubicBezTo>
                      <a:pt x="78" y="150"/>
                      <a:pt x="94" y="91"/>
                      <a:pt x="122" y="39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19" y="64"/>
                      <a:pt x="0" y="136"/>
                      <a:pt x="0" y="213"/>
                    </a:cubicBezTo>
                    <a:cubicBezTo>
                      <a:pt x="0" y="290"/>
                      <a:pt x="19" y="362"/>
                      <a:pt x="53" y="425"/>
                    </a:cubicBezTo>
                    <a:cubicBezTo>
                      <a:pt x="95" y="421"/>
                      <a:pt x="95" y="421"/>
                      <a:pt x="95" y="421"/>
                    </a:cubicBezTo>
                    <a:lnTo>
                      <a:pt x="120" y="385"/>
                    </a:lnTo>
                    <a:close/>
                  </a:path>
                </a:pathLst>
              </a:custGeom>
              <a:solidFill>
                <a:srgbClr val="BDD7EE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63" name="任意多边形 62"/>
            <p:cNvSpPr/>
            <p:nvPr/>
          </p:nvSpPr>
          <p:spPr>
            <a:xfrm>
              <a:off x="4535875" y="3776021"/>
              <a:ext cx="2425823" cy="666286"/>
            </a:xfrm>
            <a:custGeom>
              <a:avLst/>
              <a:gdLst>
                <a:gd name="connsiteX0" fmla="*/ 2009300 w 2167627"/>
                <a:gd name="connsiteY0" fmla="*/ 0 h 595369"/>
                <a:gd name="connsiteX1" fmla="*/ 2068378 w 2167627"/>
                <a:gd name="connsiteY1" fmla="*/ 87070 h 595369"/>
                <a:gd name="connsiteX2" fmla="*/ 2167627 w 2167627"/>
                <a:gd name="connsiteY2" fmla="*/ 94129 h 595369"/>
                <a:gd name="connsiteX3" fmla="*/ 1435435 w 2167627"/>
                <a:gd name="connsiteY3" fmla="*/ 583194 h 595369"/>
                <a:gd name="connsiteX4" fmla="*/ 1321996 w 2167627"/>
                <a:gd name="connsiteY4" fmla="*/ 593420 h 595369"/>
                <a:gd name="connsiteX5" fmla="*/ 1321996 w 2167627"/>
                <a:gd name="connsiteY5" fmla="*/ 594069 h 595369"/>
                <a:gd name="connsiteX6" fmla="*/ 1314795 w 2167627"/>
                <a:gd name="connsiteY6" fmla="*/ 594069 h 595369"/>
                <a:gd name="connsiteX7" fmla="*/ 1300375 w 2167627"/>
                <a:gd name="connsiteY7" fmla="*/ 595369 h 595369"/>
                <a:gd name="connsiteX8" fmla="*/ 1299772 w 2167627"/>
                <a:gd name="connsiteY8" fmla="*/ 594069 h 595369"/>
                <a:gd name="connsiteX9" fmla="*/ 0 w 2167627"/>
                <a:gd name="connsiteY9" fmla="*/ 594069 h 595369"/>
                <a:gd name="connsiteX10" fmla="*/ 0 w 2167627"/>
                <a:gd name="connsiteY10" fmla="*/ 410469 h 595369"/>
                <a:gd name="connsiteX11" fmla="*/ 1315907 w 2167627"/>
                <a:gd name="connsiteY11" fmla="*/ 410469 h 595369"/>
                <a:gd name="connsiteX12" fmla="*/ 1412478 w 2167627"/>
                <a:gd name="connsiteY12" fmla="*/ 400588 h 595369"/>
                <a:gd name="connsiteX13" fmla="*/ 2009300 w 2167627"/>
                <a:gd name="connsiteY13" fmla="*/ 0 h 5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67627" h="595369">
                  <a:moveTo>
                    <a:pt x="2009300" y="0"/>
                  </a:moveTo>
                  <a:cubicBezTo>
                    <a:pt x="2068378" y="87070"/>
                    <a:pt x="2068378" y="87070"/>
                    <a:pt x="2068378" y="87070"/>
                  </a:cubicBezTo>
                  <a:cubicBezTo>
                    <a:pt x="2167627" y="94129"/>
                    <a:pt x="2167627" y="94129"/>
                    <a:pt x="2167627" y="94129"/>
                  </a:cubicBezTo>
                  <a:cubicBezTo>
                    <a:pt x="2010482" y="351514"/>
                    <a:pt x="1744782" y="535031"/>
                    <a:pt x="1435435" y="583194"/>
                  </a:cubicBezTo>
                  <a:lnTo>
                    <a:pt x="1321996" y="593420"/>
                  </a:lnTo>
                  <a:lnTo>
                    <a:pt x="1321996" y="594069"/>
                  </a:lnTo>
                  <a:lnTo>
                    <a:pt x="1314795" y="594069"/>
                  </a:lnTo>
                  <a:lnTo>
                    <a:pt x="1300375" y="595369"/>
                  </a:lnTo>
                  <a:lnTo>
                    <a:pt x="1299772" y="594069"/>
                  </a:lnTo>
                  <a:lnTo>
                    <a:pt x="0" y="594069"/>
                  </a:lnTo>
                  <a:lnTo>
                    <a:pt x="0" y="410469"/>
                  </a:lnTo>
                  <a:lnTo>
                    <a:pt x="1315907" y="410469"/>
                  </a:lnTo>
                  <a:lnTo>
                    <a:pt x="1412478" y="400588"/>
                  </a:lnTo>
                  <a:cubicBezTo>
                    <a:pt x="1663736" y="358795"/>
                    <a:pt x="1879035" y="210026"/>
                    <a:pt x="200930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2659933" y="4236284"/>
              <a:ext cx="1373221" cy="205469"/>
            </a:xfrm>
            <a:custGeom>
              <a:avLst/>
              <a:gdLst>
                <a:gd name="connsiteX0" fmla="*/ 0 w 333251"/>
                <a:gd name="connsiteY0" fmla="*/ 0 h 141526"/>
                <a:gd name="connsiteX1" fmla="*/ 333251 w 333251"/>
                <a:gd name="connsiteY1" fmla="*/ 0 h 141526"/>
                <a:gd name="connsiteX2" fmla="*/ 333251 w 333251"/>
                <a:gd name="connsiteY2" fmla="*/ 141526 h 141526"/>
                <a:gd name="connsiteX3" fmla="*/ 0 w 333251"/>
                <a:gd name="connsiteY3" fmla="*/ 141526 h 141526"/>
                <a:gd name="connsiteX4" fmla="*/ 0 w 333251"/>
                <a:gd name="connsiteY4" fmla="*/ 0 h 14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251" h="141526">
                  <a:moveTo>
                    <a:pt x="0" y="0"/>
                  </a:moveTo>
                  <a:lnTo>
                    <a:pt x="333251" y="0"/>
                  </a:lnTo>
                  <a:lnTo>
                    <a:pt x="333251" y="141526"/>
                  </a:lnTo>
                  <a:lnTo>
                    <a:pt x="0" y="14152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EEBF7"/>
                </a:gs>
                <a:gs pos="100000">
                  <a:srgbClr val="D6E6F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5242923" y="2546484"/>
              <a:ext cx="1518950" cy="1518949"/>
              <a:chOff x="3748685" y="2987442"/>
              <a:chExt cx="1458285" cy="1458285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3748685" y="2987442"/>
                <a:ext cx="1458285" cy="1458285"/>
                <a:chOff x="3290148" y="3556188"/>
                <a:chExt cx="1458285" cy="1458285"/>
              </a:xfrm>
            </p:grpSpPr>
            <p:sp>
              <p:nvSpPr>
                <p:cNvPr id="69" name="椭圆 68"/>
                <p:cNvSpPr/>
                <p:nvPr/>
              </p:nvSpPr>
              <p:spPr>
                <a:xfrm>
                  <a:off x="3290148" y="3556188"/>
                  <a:ext cx="1458285" cy="1458285"/>
                </a:xfrm>
                <a:prstGeom prst="ellipse">
                  <a:avLst/>
                </a:prstGeom>
                <a:solidFill>
                  <a:srgbClr val="ADADA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>
                  <a:off x="3314600" y="3559894"/>
                  <a:ext cx="1409381" cy="1409381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1" name="椭圆 70"/>
                <p:cNvSpPr/>
                <p:nvPr/>
              </p:nvSpPr>
              <p:spPr>
                <a:xfrm>
                  <a:off x="3651194" y="3591378"/>
                  <a:ext cx="736193" cy="3704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  <a:gs pos="100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8" name="文本框 67"/>
              <p:cNvSpPr txBox="1"/>
              <p:nvPr/>
            </p:nvSpPr>
            <p:spPr>
              <a:xfrm>
                <a:off x="3937419" y="3376173"/>
                <a:ext cx="1063745" cy="62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高效</a:t>
                </a:r>
                <a:endParaRPr lang="zh-CN" altLang="en-US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4898994" y="2214866"/>
              <a:ext cx="1156322" cy="1678737"/>
              <a:chOff x="8359194" y="3852406"/>
              <a:chExt cx="796468" cy="1156305"/>
            </a:xfrm>
          </p:grpSpPr>
          <p:sp>
            <p:nvSpPr>
              <p:cNvPr id="73" name="_color1"/>
              <p:cNvSpPr/>
              <p:nvPr/>
            </p:nvSpPr>
            <p:spPr bwMode="gray">
              <a:xfrm flipV="1">
                <a:off x="8453591" y="3852406"/>
                <a:ext cx="702071" cy="457398"/>
              </a:xfrm>
              <a:custGeom>
                <a:avLst/>
                <a:gdLst/>
                <a:ahLst/>
                <a:cxnLst>
                  <a:cxn ang="0">
                    <a:pos x="367" y="174"/>
                  </a:cxn>
                  <a:cxn ang="0">
                    <a:pos x="67" y="0"/>
                  </a:cxn>
                  <a:cxn ang="0">
                    <a:pos x="42" y="36"/>
                  </a:cxn>
                  <a:cxn ang="0">
                    <a:pos x="0" y="39"/>
                  </a:cxn>
                  <a:cxn ang="0">
                    <a:pos x="367" y="252"/>
                  </a:cxn>
                  <a:cxn ang="0">
                    <a:pos x="385" y="214"/>
                  </a:cxn>
                  <a:cxn ang="0">
                    <a:pos x="367" y="174"/>
                  </a:cxn>
                </a:cxnLst>
                <a:rect l="0" t="0" r="r" b="b"/>
                <a:pathLst>
                  <a:path w="385" h="252">
                    <a:moveTo>
                      <a:pt x="367" y="174"/>
                    </a:moveTo>
                    <a:cubicBezTo>
                      <a:pt x="240" y="169"/>
                      <a:pt x="130" y="101"/>
                      <a:pt x="67" y="0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6" y="163"/>
                      <a:pt x="212" y="247"/>
                      <a:pt x="367" y="252"/>
                    </a:cubicBezTo>
                    <a:cubicBezTo>
                      <a:pt x="385" y="214"/>
                      <a:pt x="385" y="214"/>
                      <a:pt x="385" y="214"/>
                    </a:cubicBezTo>
                    <a:lnTo>
                      <a:pt x="367" y="174"/>
                    </a:lnTo>
                    <a:close/>
                  </a:path>
                </a:pathLst>
              </a:custGeom>
              <a:solidFill>
                <a:srgbClr val="9DC3E6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74" name="_color1"/>
              <p:cNvSpPr/>
              <p:nvPr/>
            </p:nvSpPr>
            <p:spPr bwMode="gray">
              <a:xfrm flipV="1">
                <a:off x="8359194" y="4236902"/>
                <a:ext cx="222194" cy="771809"/>
              </a:xfrm>
              <a:custGeom>
                <a:avLst/>
                <a:gdLst/>
                <a:ahLst/>
                <a:cxnLst>
                  <a:cxn ang="0">
                    <a:pos x="120" y="385"/>
                  </a:cxn>
                  <a:cxn ang="0">
                    <a:pos x="78" y="213"/>
                  </a:cxn>
                  <a:cxn ang="0">
                    <a:pos x="122" y="39"/>
                  </a:cxn>
                  <a:cxn ang="0">
                    <a:pos x="79" y="35"/>
                  </a:cxn>
                  <a:cxn ang="0">
                    <a:pos x="54" y="0"/>
                  </a:cxn>
                  <a:cxn ang="0">
                    <a:pos x="0" y="213"/>
                  </a:cxn>
                  <a:cxn ang="0">
                    <a:pos x="53" y="425"/>
                  </a:cxn>
                  <a:cxn ang="0">
                    <a:pos x="95" y="421"/>
                  </a:cxn>
                  <a:cxn ang="0">
                    <a:pos x="120" y="385"/>
                  </a:cxn>
                </a:cxnLst>
                <a:rect l="0" t="0" r="r" b="b"/>
                <a:pathLst>
                  <a:path w="122" h="425">
                    <a:moveTo>
                      <a:pt x="120" y="385"/>
                    </a:moveTo>
                    <a:cubicBezTo>
                      <a:pt x="93" y="334"/>
                      <a:pt x="78" y="275"/>
                      <a:pt x="78" y="213"/>
                    </a:cubicBezTo>
                    <a:cubicBezTo>
                      <a:pt x="78" y="150"/>
                      <a:pt x="94" y="91"/>
                      <a:pt x="122" y="39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19" y="64"/>
                      <a:pt x="0" y="136"/>
                      <a:pt x="0" y="213"/>
                    </a:cubicBezTo>
                    <a:cubicBezTo>
                      <a:pt x="0" y="290"/>
                      <a:pt x="19" y="362"/>
                      <a:pt x="53" y="425"/>
                    </a:cubicBezTo>
                    <a:cubicBezTo>
                      <a:pt x="95" y="421"/>
                      <a:pt x="95" y="421"/>
                      <a:pt x="95" y="421"/>
                    </a:cubicBezTo>
                    <a:lnTo>
                      <a:pt x="120" y="385"/>
                    </a:lnTo>
                    <a:close/>
                  </a:path>
                </a:pathLst>
              </a:custGeom>
              <a:solidFill>
                <a:srgbClr val="BDD7EE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5993505" y="2214867"/>
              <a:ext cx="1115134" cy="1670906"/>
              <a:chOff x="9113087" y="3852407"/>
              <a:chExt cx="768098" cy="1150911"/>
            </a:xfrm>
          </p:grpSpPr>
          <p:sp>
            <p:nvSpPr>
              <p:cNvPr id="76" name="_color1"/>
              <p:cNvSpPr/>
              <p:nvPr/>
            </p:nvSpPr>
            <p:spPr bwMode="gray">
              <a:xfrm flipV="1">
                <a:off x="9113087" y="3852407"/>
                <a:ext cx="668897" cy="452016"/>
              </a:xfrm>
              <a:custGeom>
                <a:avLst/>
                <a:gdLst/>
                <a:ahLst/>
                <a:cxnLst>
                  <a:cxn ang="0">
                    <a:pos x="299" y="0"/>
                  </a:cxn>
                  <a:cxn ang="0">
                    <a:pos x="0" y="171"/>
                  </a:cxn>
                  <a:cxn ang="0">
                    <a:pos x="18" y="211"/>
                  </a:cxn>
                  <a:cxn ang="0">
                    <a:pos x="0" y="249"/>
                  </a:cxn>
                  <a:cxn ang="0">
                    <a:pos x="367" y="39"/>
                  </a:cxn>
                  <a:cxn ang="0">
                    <a:pos x="342" y="4"/>
                  </a:cxn>
                  <a:cxn ang="0">
                    <a:pos x="299" y="0"/>
                  </a:cxn>
                </a:cxnLst>
                <a:rect l="0" t="0" r="r" b="b"/>
                <a:pathLst>
                  <a:path w="367" h="249">
                    <a:moveTo>
                      <a:pt x="299" y="0"/>
                    </a:moveTo>
                    <a:cubicBezTo>
                      <a:pt x="236" y="100"/>
                      <a:pt x="126" y="167"/>
                      <a:pt x="0" y="171"/>
                    </a:cubicBezTo>
                    <a:cubicBezTo>
                      <a:pt x="18" y="211"/>
                      <a:pt x="18" y="211"/>
                      <a:pt x="18" y="211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155" y="245"/>
                      <a:pt x="290" y="162"/>
                      <a:pt x="367" y="39"/>
                    </a:cubicBezTo>
                    <a:cubicBezTo>
                      <a:pt x="342" y="4"/>
                      <a:pt x="342" y="4"/>
                      <a:pt x="342" y="4"/>
                    </a:cubicBez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2E75B6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77" name="_color1"/>
              <p:cNvSpPr/>
              <p:nvPr/>
            </p:nvSpPr>
            <p:spPr bwMode="gray">
              <a:xfrm flipH="1">
                <a:off x="9658991" y="4231509"/>
                <a:ext cx="222194" cy="771809"/>
              </a:xfrm>
              <a:custGeom>
                <a:avLst/>
                <a:gdLst/>
                <a:ahLst/>
                <a:cxnLst>
                  <a:cxn ang="0">
                    <a:pos x="120" y="385"/>
                  </a:cxn>
                  <a:cxn ang="0">
                    <a:pos x="78" y="213"/>
                  </a:cxn>
                  <a:cxn ang="0">
                    <a:pos x="122" y="39"/>
                  </a:cxn>
                  <a:cxn ang="0">
                    <a:pos x="79" y="35"/>
                  </a:cxn>
                  <a:cxn ang="0">
                    <a:pos x="54" y="0"/>
                  </a:cxn>
                  <a:cxn ang="0">
                    <a:pos x="0" y="213"/>
                  </a:cxn>
                  <a:cxn ang="0">
                    <a:pos x="53" y="425"/>
                  </a:cxn>
                  <a:cxn ang="0">
                    <a:pos x="95" y="421"/>
                  </a:cxn>
                  <a:cxn ang="0">
                    <a:pos x="120" y="385"/>
                  </a:cxn>
                </a:cxnLst>
                <a:rect l="0" t="0" r="r" b="b"/>
                <a:pathLst>
                  <a:path w="122" h="425">
                    <a:moveTo>
                      <a:pt x="120" y="385"/>
                    </a:moveTo>
                    <a:cubicBezTo>
                      <a:pt x="93" y="334"/>
                      <a:pt x="78" y="275"/>
                      <a:pt x="78" y="213"/>
                    </a:cubicBezTo>
                    <a:cubicBezTo>
                      <a:pt x="78" y="150"/>
                      <a:pt x="94" y="91"/>
                      <a:pt x="122" y="39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19" y="64"/>
                      <a:pt x="0" y="136"/>
                      <a:pt x="0" y="213"/>
                    </a:cubicBezTo>
                    <a:cubicBezTo>
                      <a:pt x="0" y="290"/>
                      <a:pt x="19" y="362"/>
                      <a:pt x="53" y="425"/>
                    </a:cubicBezTo>
                    <a:cubicBezTo>
                      <a:pt x="95" y="421"/>
                      <a:pt x="95" y="421"/>
                      <a:pt x="95" y="421"/>
                    </a:cubicBezTo>
                    <a:lnTo>
                      <a:pt x="120" y="385"/>
                    </a:lnTo>
                    <a:close/>
                  </a:path>
                </a:pathLst>
              </a:custGeom>
              <a:solidFill>
                <a:srgbClr val="BDD7EE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04" name="任意多边形 103"/>
            <p:cNvSpPr/>
            <p:nvPr/>
          </p:nvSpPr>
          <p:spPr>
            <a:xfrm>
              <a:off x="7816781" y="3776021"/>
              <a:ext cx="2425823" cy="666286"/>
            </a:xfrm>
            <a:custGeom>
              <a:avLst/>
              <a:gdLst>
                <a:gd name="connsiteX0" fmla="*/ 2009300 w 2167627"/>
                <a:gd name="connsiteY0" fmla="*/ 0 h 595369"/>
                <a:gd name="connsiteX1" fmla="*/ 2068378 w 2167627"/>
                <a:gd name="connsiteY1" fmla="*/ 87070 h 595369"/>
                <a:gd name="connsiteX2" fmla="*/ 2167627 w 2167627"/>
                <a:gd name="connsiteY2" fmla="*/ 94129 h 595369"/>
                <a:gd name="connsiteX3" fmla="*/ 1435435 w 2167627"/>
                <a:gd name="connsiteY3" fmla="*/ 583194 h 595369"/>
                <a:gd name="connsiteX4" fmla="*/ 1321996 w 2167627"/>
                <a:gd name="connsiteY4" fmla="*/ 593420 h 595369"/>
                <a:gd name="connsiteX5" fmla="*/ 1321996 w 2167627"/>
                <a:gd name="connsiteY5" fmla="*/ 594069 h 595369"/>
                <a:gd name="connsiteX6" fmla="*/ 1314795 w 2167627"/>
                <a:gd name="connsiteY6" fmla="*/ 594069 h 595369"/>
                <a:gd name="connsiteX7" fmla="*/ 1300375 w 2167627"/>
                <a:gd name="connsiteY7" fmla="*/ 595369 h 595369"/>
                <a:gd name="connsiteX8" fmla="*/ 1299772 w 2167627"/>
                <a:gd name="connsiteY8" fmla="*/ 594069 h 595369"/>
                <a:gd name="connsiteX9" fmla="*/ 0 w 2167627"/>
                <a:gd name="connsiteY9" fmla="*/ 594069 h 595369"/>
                <a:gd name="connsiteX10" fmla="*/ 0 w 2167627"/>
                <a:gd name="connsiteY10" fmla="*/ 410469 h 595369"/>
                <a:gd name="connsiteX11" fmla="*/ 1315907 w 2167627"/>
                <a:gd name="connsiteY11" fmla="*/ 410469 h 595369"/>
                <a:gd name="connsiteX12" fmla="*/ 1412478 w 2167627"/>
                <a:gd name="connsiteY12" fmla="*/ 400588 h 595369"/>
                <a:gd name="connsiteX13" fmla="*/ 2009300 w 2167627"/>
                <a:gd name="connsiteY13" fmla="*/ 0 h 5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67627" h="595369">
                  <a:moveTo>
                    <a:pt x="2009300" y="0"/>
                  </a:moveTo>
                  <a:cubicBezTo>
                    <a:pt x="2068378" y="87070"/>
                    <a:pt x="2068378" y="87070"/>
                    <a:pt x="2068378" y="87070"/>
                  </a:cubicBezTo>
                  <a:cubicBezTo>
                    <a:pt x="2167627" y="94129"/>
                    <a:pt x="2167627" y="94129"/>
                    <a:pt x="2167627" y="94129"/>
                  </a:cubicBezTo>
                  <a:cubicBezTo>
                    <a:pt x="2010482" y="351514"/>
                    <a:pt x="1744782" y="535031"/>
                    <a:pt x="1435435" y="583194"/>
                  </a:cubicBezTo>
                  <a:lnTo>
                    <a:pt x="1321996" y="593420"/>
                  </a:lnTo>
                  <a:lnTo>
                    <a:pt x="1321996" y="594069"/>
                  </a:lnTo>
                  <a:lnTo>
                    <a:pt x="1314795" y="594069"/>
                  </a:lnTo>
                  <a:lnTo>
                    <a:pt x="1300375" y="595369"/>
                  </a:lnTo>
                  <a:lnTo>
                    <a:pt x="1299772" y="594069"/>
                  </a:lnTo>
                  <a:lnTo>
                    <a:pt x="0" y="594069"/>
                  </a:lnTo>
                  <a:lnTo>
                    <a:pt x="0" y="410469"/>
                  </a:lnTo>
                  <a:lnTo>
                    <a:pt x="1315907" y="410469"/>
                  </a:lnTo>
                  <a:lnTo>
                    <a:pt x="1412478" y="400588"/>
                  </a:lnTo>
                  <a:cubicBezTo>
                    <a:pt x="1663736" y="358795"/>
                    <a:pt x="1879035" y="210026"/>
                    <a:pt x="200930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_color1"/>
            <p:cNvSpPr/>
            <p:nvPr/>
          </p:nvSpPr>
          <p:spPr bwMode="gray">
            <a:xfrm rot="11096645" flipV="1">
              <a:off x="8276825" y="3749579"/>
              <a:ext cx="971113" cy="656242"/>
            </a:xfrm>
            <a:custGeom>
              <a:avLst/>
              <a:gdLst/>
              <a:ahLst/>
              <a:cxnLst>
                <a:cxn ang="0">
                  <a:pos x="299" y="0"/>
                </a:cxn>
                <a:cxn ang="0">
                  <a:pos x="0" y="171"/>
                </a:cxn>
                <a:cxn ang="0">
                  <a:pos x="18" y="211"/>
                </a:cxn>
                <a:cxn ang="0">
                  <a:pos x="0" y="249"/>
                </a:cxn>
                <a:cxn ang="0">
                  <a:pos x="367" y="39"/>
                </a:cxn>
                <a:cxn ang="0">
                  <a:pos x="342" y="4"/>
                </a:cxn>
                <a:cxn ang="0">
                  <a:pos x="299" y="0"/>
                </a:cxn>
              </a:cxnLst>
              <a:rect l="0" t="0" r="r" b="b"/>
              <a:pathLst>
                <a:path w="367" h="249">
                  <a:moveTo>
                    <a:pt x="299" y="0"/>
                  </a:moveTo>
                  <a:cubicBezTo>
                    <a:pt x="236" y="100"/>
                    <a:pt x="126" y="167"/>
                    <a:pt x="0" y="17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55" y="245"/>
                    <a:pt x="290" y="162"/>
                    <a:pt x="367" y="39"/>
                  </a:cubicBezTo>
                  <a:cubicBezTo>
                    <a:pt x="342" y="4"/>
                    <a:pt x="342" y="4"/>
                    <a:pt x="342" y="4"/>
                  </a:cubicBezTo>
                  <a:lnTo>
                    <a:pt x="299" y="0"/>
                  </a:lnTo>
                  <a:close/>
                </a:path>
              </a:pathLst>
            </a:custGeom>
            <a:solidFill>
              <a:srgbClr val="2E75B6"/>
            </a:solidFill>
            <a:ln w="12700">
              <a:noFill/>
              <a:miter lim="800000"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 sz="3200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1955975" y="2546484"/>
              <a:ext cx="1518950" cy="1518949"/>
              <a:chOff x="3748685" y="2987442"/>
              <a:chExt cx="1458285" cy="1458285"/>
            </a:xfrm>
          </p:grpSpPr>
          <p:grpSp>
            <p:nvGrpSpPr>
              <p:cNvPr id="141" name="组合 140"/>
              <p:cNvGrpSpPr/>
              <p:nvPr/>
            </p:nvGrpSpPr>
            <p:grpSpPr>
              <a:xfrm>
                <a:off x="3748685" y="2987442"/>
                <a:ext cx="1458285" cy="1458285"/>
                <a:chOff x="3290148" y="3556188"/>
                <a:chExt cx="1458285" cy="1458285"/>
              </a:xfrm>
            </p:grpSpPr>
            <p:sp>
              <p:nvSpPr>
                <p:cNvPr id="143" name="椭圆 142"/>
                <p:cNvSpPr/>
                <p:nvPr/>
              </p:nvSpPr>
              <p:spPr>
                <a:xfrm>
                  <a:off x="3290148" y="3556188"/>
                  <a:ext cx="1458285" cy="1458285"/>
                </a:xfrm>
                <a:prstGeom prst="ellipse">
                  <a:avLst/>
                </a:prstGeom>
                <a:solidFill>
                  <a:srgbClr val="ADADA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44" name="椭圆 143"/>
                <p:cNvSpPr/>
                <p:nvPr/>
              </p:nvSpPr>
              <p:spPr>
                <a:xfrm>
                  <a:off x="3314600" y="3559894"/>
                  <a:ext cx="1409381" cy="1409381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45" name="椭圆 144"/>
                <p:cNvSpPr/>
                <p:nvPr/>
              </p:nvSpPr>
              <p:spPr>
                <a:xfrm>
                  <a:off x="3651194" y="3591378"/>
                  <a:ext cx="736193" cy="3704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bg1">
                        <a:alpha val="0"/>
                      </a:schemeClr>
                    </a:gs>
                    <a:gs pos="100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42" name="文本框 141"/>
              <p:cNvSpPr txBox="1"/>
              <p:nvPr/>
            </p:nvSpPr>
            <p:spPr>
              <a:xfrm>
                <a:off x="3937419" y="3395900"/>
                <a:ext cx="1063745" cy="62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激情</a:t>
                </a:r>
                <a:endParaRPr lang="zh-CN" altLang="en-US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6" name="组合 145"/>
            <p:cNvGrpSpPr/>
            <p:nvPr/>
          </p:nvGrpSpPr>
          <p:grpSpPr>
            <a:xfrm>
              <a:off x="1612046" y="2214866"/>
              <a:ext cx="1156322" cy="1678737"/>
              <a:chOff x="8359194" y="3852406"/>
              <a:chExt cx="796468" cy="1156305"/>
            </a:xfrm>
          </p:grpSpPr>
          <p:sp>
            <p:nvSpPr>
              <p:cNvPr id="147" name="_color1"/>
              <p:cNvSpPr/>
              <p:nvPr/>
            </p:nvSpPr>
            <p:spPr bwMode="gray">
              <a:xfrm flipV="1">
                <a:off x="8453591" y="3852406"/>
                <a:ext cx="702071" cy="457398"/>
              </a:xfrm>
              <a:custGeom>
                <a:avLst/>
                <a:gdLst/>
                <a:ahLst/>
                <a:cxnLst>
                  <a:cxn ang="0">
                    <a:pos x="367" y="174"/>
                  </a:cxn>
                  <a:cxn ang="0">
                    <a:pos x="67" y="0"/>
                  </a:cxn>
                  <a:cxn ang="0">
                    <a:pos x="42" y="36"/>
                  </a:cxn>
                  <a:cxn ang="0">
                    <a:pos x="0" y="39"/>
                  </a:cxn>
                  <a:cxn ang="0">
                    <a:pos x="367" y="252"/>
                  </a:cxn>
                  <a:cxn ang="0">
                    <a:pos x="385" y="214"/>
                  </a:cxn>
                  <a:cxn ang="0">
                    <a:pos x="367" y="174"/>
                  </a:cxn>
                </a:cxnLst>
                <a:rect l="0" t="0" r="r" b="b"/>
                <a:pathLst>
                  <a:path w="385" h="252">
                    <a:moveTo>
                      <a:pt x="367" y="174"/>
                    </a:moveTo>
                    <a:cubicBezTo>
                      <a:pt x="240" y="169"/>
                      <a:pt x="130" y="101"/>
                      <a:pt x="67" y="0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6" y="163"/>
                      <a:pt x="212" y="247"/>
                      <a:pt x="367" y="252"/>
                    </a:cubicBezTo>
                    <a:cubicBezTo>
                      <a:pt x="385" y="214"/>
                      <a:pt x="385" y="214"/>
                      <a:pt x="385" y="214"/>
                    </a:cubicBezTo>
                    <a:lnTo>
                      <a:pt x="367" y="174"/>
                    </a:lnTo>
                    <a:close/>
                  </a:path>
                </a:pathLst>
              </a:custGeom>
              <a:solidFill>
                <a:srgbClr val="9DC3E6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48" name="_color1"/>
              <p:cNvSpPr/>
              <p:nvPr/>
            </p:nvSpPr>
            <p:spPr bwMode="gray">
              <a:xfrm flipV="1">
                <a:off x="8359194" y="4236902"/>
                <a:ext cx="222194" cy="771809"/>
              </a:xfrm>
              <a:custGeom>
                <a:avLst/>
                <a:gdLst/>
                <a:ahLst/>
                <a:cxnLst>
                  <a:cxn ang="0">
                    <a:pos x="120" y="385"/>
                  </a:cxn>
                  <a:cxn ang="0">
                    <a:pos x="78" y="213"/>
                  </a:cxn>
                  <a:cxn ang="0">
                    <a:pos x="122" y="39"/>
                  </a:cxn>
                  <a:cxn ang="0">
                    <a:pos x="79" y="35"/>
                  </a:cxn>
                  <a:cxn ang="0">
                    <a:pos x="54" y="0"/>
                  </a:cxn>
                  <a:cxn ang="0">
                    <a:pos x="0" y="213"/>
                  </a:cxn>
                  <a:cxn ang="0">
                    <a:pos x="53" y="425"/>
                  </a:cxn>
                  <a:cxn ang="0">
                    <a:pos x="95" y="421"/>
                  </a:cxn>
                  <a:cxn ang="0">
                    <a:pos x="120" y="385"/>
                  </a:cxn>
                </a:cxnLst>
                <a:rect l="0" t="0" r="r" b="b"/>
                <a:pathLst>
                  <a:path w="122" h="425">
                    <a:moveTo>
                      <a:pt x="120" y="385"/>
                    </a:moveTo>
                    <a:cubicBezTo>
                      <a:pt x="93" y="334"/>
                      <a:pt x="78" y="275"/>
                      <a:pt x="78" y="213"/>
                    </a:cubicBezTo>
                    <a:cubicBezTo>
                      <a:pt x="78" y="150"/>
                      <a:pt x="94" y="91"/>
                      <a:pt x="122" y="39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19" y="64"/>
                      <a:pt x="0" y="136"/>
                      <a:pt x="0" y="213"/>
                    </a:cubicBezTo>
                    <a:cubicBezTo>
                      <a:pt x="0" y="290"/>
                      <a:pt x="19" y="362"/>
                      <a:pt x="53" y="425"/>
                    </a:cubicBezTo>
                    <a:cubicBezTo>
                      <a:pt x="95" y="421"/>
                      <a:pt x="95" y="421"/>
                      <a:pt x="95" y="421"/>
                    </a:cubicBezTo>
                    <a:lnTo>
                      <a:pt x="120" y="385"/>
                    </a:lnTo>
                    <a:close/>
                  </a:path>
                </a:pathLst>
              </a:custGeom>
              <a:solidFill>
                <a:srgbClr val="BDD7EE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2706557" y="2214867"/>
              <a:ext cx="1115134" cy="1670906"/>
              <a:chOff x="9113087" y="3852407"/>
              <a:chExt cx="768098" cy="1150911"/>
            </a:xfrm>
          </p:grpSpPr>
          <p:sp>
            <p:nvSpPr>
              <p:cNvPr id="150" name="_color1"/>
              <p:cNvSpPr/>
              <p:nvPr/>
            </p:nvSpPr>
            <p:spPr bwMode="gray">
              <a:xfrm flipV="1">
                <a:off x="9113087" y="3852407"/>
                <a:ext cx="668897" cy="452016"/>
              </a:xfrm>
              <a:custGeom>
                <a:avLst/>
                <a:gdLst/>
                <a:ahLst/>
                <a:cxnLst>
                  <a:cxn ang="0">
                    <a:pos x="299" y="0"/>
                  </a:cxn>
                  <a:cxn ang="0">
                    <a:pos x="0" y="171"/>
                  </a:cxn>
                  <a:cxn ang="0">
                    <a:pos x="18" y="211"/>
                  </a:cxn>
                  <a:cxn ang="0">
                    <a:pos x="0" y="249"/>
                  </a:cxn>
                  <a:cxn ang="0">
                    <a:pos x="367" y="39"/>
                  </a:cxn>
                  <a:cxn ang="0">
                    <a:pos x="342" y="4"/>
                  </a:cxn>
                  <a:cxn ang="0">
                    <a:pos x="299" y="0"/>
                  </a:cxn>
                </a:cxnLst>
                <a:rect l="0" t="0" r="r" b="b"/>
                <a:pathLst>
                  <a:path w="367" h="249">
                    <a:moveTo>
                      <a:pt x="299" y="0"/>
                    </a:moveTo>
                    <a:cubicBezTo>
                      <a:pt x="236" y="100"/>
                      <a:pt x="126" y="167"/>
                      <a:pt x="0" y="171"/>
                    </a:cubicBezTo>
                    <a:cubicBezTo>
                      <a:pt x="18" y="211"/>
                      <a:pt x="18" y="211"/>
                      <a:pt x="18" y="211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155" y="245"/>
                      <a:pt x="290" y="162"/>
                      <a:pt x="367" y="39"/>
                    </a:cubicBezTo>
                    <a:cubicBezTo>
                      <a:pt x="342" y="4"/>
                      <a:pt x="342" y="4"/>
                      <a:pt x="342" y="4"/>
                    </a:cubicBez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2E75B6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51" name="_color1"/>
              <p:cNvSpPr/>
              <p:nvPr/>
            </p:nvSpPr>
            <p:spPr bwMode="gray">
              <a:xfrm flipH="1">
                <a:off x="9658991" y="4231509"/>
                <a:ext cx="222194" cy="771809"/>
              </a:xfrm>
              <a:custGeom>
                <a:avLst/>
                <a:gdLst/>
                <a:ahLst/>
                <a:cxnLst>
                  <a:cxn ang="0">
                    <a:pos x="120" y="385"/>
                  </a:cxn>
                  <a:cxn ang="0">
                    <a:pos x="78" y="213"/>
                  </a:cxn>
                  <a:cxn ang="0">
                    <a:pos x="122" y="39"/>
                  </a:cxn>
                  <a:cxn ang="0">
                    <a:pos x="79" y="35"/>
                  </a:cxn>
                  <a:cxn ang="0">
                    <a:pos x="54" y="0"/>
                  </a:cxn>
                  <a:cxn ang="0">
                    <a:pos x="0" y="213"/>
                  </a:cxn>
                  <a:cxn ang="0">
                    <a:pos x="53" y="425"/>
                  </a:cxn>
                  <a:cxn ang="0">
                    <a:pos x="95" y="421"/>
                  </a:cxn>
                  <a:cxn ang="0">
                    <a:pos x="120" y="385"/>
                  </a:cxn>
                </a:cxnLst>
                <a:rect l="0" t="0" r="r" b="b"/>
                <a:pathLst>
                  <a:path w="122" h="425">
                    <a:moveTo>
                      <a:pt x="120" y="385"/>
                    </a:moveTo>
                    <a:cubicBezTo>
                      <a:pt x="93" y="334"/>
                      <a:pt x="78" y="275"/>
                      <a:pt x="78" y="213"/>
                    </a:cubicBezTo>
                    <a:cubicBezTo>
                      <a:pt x="78" y="150"/>
                      <a:pt x="94" y="91"/>
                      <a:pt x="122" y="39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19" y="64"/>
                      <a:pt x="0" y="136"/>
                      <a:pt x="0" y="213"/>
                    </a:cubicBezTo>
                    <a:cubicBezTo>
                      <a:pt x="0" y="290"/>
                      <a:pt x="19" y="362"/>
                      <a:pt x="53" y="425"/>
                    </a:cubicBezTo>
                    <a:cubicBezTo>
                      <a:pt x="95" y="421"/>
                      <a:pt x="95" y="421"/>
                      <a:pt x="95" y="421"/>
                    </a:cubicBezTo>
                    <a:lnTo>
                      <a:pt x="120" y="385"/>
                    </a:lnTo>
                    <a:close/>
                  </a:path>
                </a:pathLst>
              </a:custGeom>
              <a:solidFill>
                <a:srgbClr val="BDD7EE"/>
              </a:solidFill>
              <a:ln w="12700">
                <a:noFill/>
                <a:miter lim="800000"/>
              </a:ln>
            </p:spPr>
            <p:txBody>
              <a:bodyPr/>
              <a:lstStyle/>
              <a:p>
                <a:pPr>
                  <a:lnSpc>
                    <a:spcPct val="95000"/>
                  </a:lnSpc>
                  <a:spcAft>
                    <a:spcPts val="800"/>
                  </a:spcAft>
                </a:pPr>
                <a:endParaRPr lang="de-DE" sz="3200" dirty="0">
                  <a:solidFill>
                    <a:prstClr val="black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79" name="任意多边形 78"/>
            <p:cNvSpPr/>
            <p:nvPr/>
          </p:nvSpPr>
          <p:spPr>
            <a:xfrm>
              <a:off x="5043883" y="3789116"/>
              <a:ext cx="2931585" cy="656242"/>
            </a:xfrm>
            <a:custGeom>
              <a:avLst/>
              <a:gdLst>
                <a:gd name="connsiteX0" fmla="*/ 172890 w 2814501"/>
                <a:gd name="connsiteY0" fmla="*/ 0 h 630033"/>
                <a:gd name="connsiteX1" fmla="*/ 935555 w 2814501"/>
                <a:gd name="connsiteY1" fmla="*/ 432644 h 630033"/>
                <a:gd name="connsiteX2" fmla="*/ 935598 w 2814501"/>
                <a:gd name="connsiteY2" fmla="*/ 432770 h 630033"/>
                <a:gd name="connsiteX3" fmla="*/ 2568671 w 2814501"/>
                <a:gd name="connsiteY3" fmla="*/ 432770 h 630033"/>
                <a:gd name="connsiteX4" fmla="*/ 2568671 w 2814501"/>
                <a:gd name="connsiteY4" fmla="*/ 433335 h 630033"/>
                <a:gd name="connsiteX5" fmla="*/ 2716152 w 2814501"/>
                <a:gd name="connsiteY5" fmla="*/ 433335 h 630033"/>
                <a:gd name="connsiteX6" fmla="*/ 2814501 w 2814501"/>
                <a:gd name="connsiteY6" fmla="*/ 531684 h 630033"/>
                <a:gd name="connsiteX7" fmla="*/ 2716152 w 2814501"/>
                <a:gd name="connsiteY7" fmla="*/ 630033 h 630033"/>
                <a:gd name="connsiteX8" fmla="*/ 2568671 w 2814501"/>
                <a:gd name="connsiteY8" fmla="*/ 630033 h 630033"/>
                <a:gd name="connsiteX9" fmla="*/ 2517161 w 2814501"/>
                <a:gd name="connsiteY9" fmla="*/ 630033 h 630033"/>
                <a:gd name="connsiteX10" fmla="*/ 915067 w 2814501"/>
                <a:gd name="connsiteY10" fmla="*/ 630033 h 630033"/>
                <a:gd name="connsiteX11" fmla="*/ 900881 w 2814501"/>
                <a:gd name="connsiteY11" fmla="*/ 630033 h 630033"/>
                <a:gd name="connsiteX12" fmla="*/ 900881 w 2814501"/>
                <a:gd name="connsiteY12" fmla="*/ 628764 h 630033"/>
                <a:gd name="connsiteX13" fmla="*/ 769913 w 2814501"/>
                <a:gd name="connsiteY13" fmla="*/ 617050 h 630033"/>
                <a:gd name="connsiteX14" fmla="*/ 0 w 2814501"/>
                <a:gd name="connsiteY14" fmla="*/ 96143 h 630033"/>
                <a:gd name="connsiteX15" fmla="*/ 63524 w 2814501"/>
                <a:gd name="connsiteY15" fmla="*/ 10144 h 63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14501" h="630033">
                  <a:moveTo>
                    <a:pt x="172890" y="0"/>
                  </a:moveTo>
                  <a:cubicBezTo>
                    <a:pt x="335584" y="253022"/>
                    <a:pt x="615221" y="422563"/>
                    <a:pt x="935555" y="432644"/>
                  </a:cubicBezTo>
                  <a:lnTo>
                    <a:pt x="935598" y="432770"/>
                  </a:lnTo>
                  <a:lnTo>
                    <a:pt x="2568671" y="432770"/>
                  </a:lnTo>
                  <a:lnTo>
                    <a:pt x="2568671" y="433335"/>
                  </a:lnTo>
                  <a:lnTo>
                    <a:pt x="2716152" y="433335"/>
                  </a:lnTo>
                  <a:lnTo>
                    <a:pt x="2814501" y="531684"/>
                  </a:lnTo>
                  <a:lnTo>
                    <a:pt x="2716152" y="630033"/>
                  </a:lnTo>
                  <a:lnTo>
                    <a:pt x="2568671" y="630033"/>
                  </a:lnTo>
                  <a:lnTo>
                    <a:pt x="2517161" y="630033"/>
                  </a:lnTo>
                  <a:lnTo>
                    <a:pt x="915067" y="630033"/>
                  </a:lnTo>
                  <a:lnTo>
                    <a:pt x="900881" y="630033"/>
                  </a:lnTo>
                  <a:lnTo>
                    <a:pt x="900881" y="628764"/>
                  </a:lnTo>
                  <a:lnTo>
                    <a:pt x="769913" y="617050"/>
                  </a:lnTo>
                  <a:cubicBezTo>
                    <a:pt x="439778" y="565771"/>
                    <a:pt x="171254" y="370680"/>
                    <a:pt x="0" y="96143"/>
                  </a:cubicBezTo>
                  <a:lnTo>
                    <a:pt x="63524" y="10144"/>
                  </a:lnTo>
                  <a:close/>
                </a:path>
              </a:pathLst>
            </a:custGeom>
            <a:solidFill>
              <a:srgbClr val="2E75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任意多边形 152"/>
            <p:cNvSpPr/>
            <p:nvPr/>
          </p:nvSpPr>
          <p:spPr>
            <a:xfrm>
              <a:off x="1755119" y="3789116"/>
              <a:ext cx="2931585" cy="656242"/>
            </a:xfrm>
            <a:custGeom>
              <a:avLst/>
              <a:gdLst>
                <a:gd name="connsiteX0" fmla="*/ 172890 w 2814501"/>
                <a:gd name="connsiteY0" fmla="*/ 0 h 630033"/>
                <a:gd name="connsiteX1" fmla="*/ 935555 w 2814501"/>
                <a:gd name="connsiteY1" fmla="*/ 432644 h 630033"/>
                <a:gd name="connsiteX2" fmla="*/ 935598 w 2814501"/>
                <a:gd name="connsiteY2" fmla="*/ 432770 h 630033"/>
                <a:gd name="connsiteX3" fmla="*/ 2568671 w 2814501"/>
                <a:gd name="connsiteY3" fmla="*/ 432770 h 630033"/>
                <a:gd name="connsiteX4" fmla="*/ 2568671 w 2814501"/>
                <a:gd name="connsiteY4" fmla="*/ 433335 h 630033"/>
                <a:gd name="connsiteX5" fmla="*/ 2716152 w 2814501"/>
                <a:gd name="connsiteY5" fmla="*/ 433335 h 630033"/>
                <a:gd name="connsiteX6" fmla="*/ 2814501 w 2814501"/>
                <a:gd name="connsiteY6" fmla="*/ 531684 h 630033"/>
                <a:gd name="connsiteX7" fmla="*/ 2716152 w 2814501"/>
                <a:gd name="connsiteY7" fmla="*/ 630033 h 630033"/>
                <a:gd name="connsiteX8" fmla="*/ 2568671 w 2814501"/>
                <a:gd name="connsiteY8" fmla="*/ 630033 h 630033"/>
                <a:gd name="connsiteX9" fmla="*/ 2517161 w 2814501"/>
                <a:gd name="connsiteY9" fmla="*/ 630033 h 630033"/>
                <a:gd name="connsiteX10" fmla="*/ 915067 w 2814501"/>
                <a:gd name="connsiteY10" fmla="*/ 630033 h 630033"/>
                <a:gd name="connsiteX11" fmla="*/ 900881 w 2814501"/>
                <a:gd name="connsiteY11" fmla="*/ 630033 h 630033"/>
                <a:gd name="connsiteX12" fmla="*/ 900881 w 2814501"/>
                <a:gd name="connsiteY12" fmla="*/ 628764 h 630033"/>
                <a:gd name="connsiteX13" fmla="*/ 769913 w 2814501"/>
                <a:gd name="connsiteY13" fmla="*/ 617050 h 630033"/>
                <a:gd name="connsiteX14" fmla="*/ 0 w 2814501"/>
                <a:gd name="connsiteY14" fmla="*/ 96143 h 630033"/>
                <a:gd name="connsiteX15" fmla="*/ 63524 w 2814501"/>
                <a:gd name="connsiteY15" fmla="*/ 10144 h 63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14501" h="630033">
                  <a:moveTo>
                    <a:pt x="172890" y="0"/>
                  </a:moveTo>
                  <a:cubicBezTo>
                    <a:pt x="335584" y="253022"/>
                    <a:pt x="615221" y="422563"/>
                    <a:pt x="935555" y="432644"/>
                  </a:cubicBezTo>
                  <a:lnTo>
                    <a:pt x="935598" y="432770"/>
                  </a:lnTo>
                  <a:lnTo>
                    <a:pt x="2568671" y="432770"/>
                  </a:lnTo>
                  <a:lnTo>
                    <a:pt x="2568671" y="433335"/>
                  </a:lnTo>
                  <a:lnTo>
                    <a:pt x="2716152" y="433335"/>
                  </a:lnTo>
                  <a:lnTo>
                    <a:pt x="2814501" y="531684"/>
                  </a:lnTo>
                  <a:lnTo>
                    <a:pt x="2716152" y="630033"/>
                  </a:lnTo>
                  <a:lnTo>
                    <a:pt x="2568671" y="630033"/>
                  </a:lnTo>
                  <a:lnTo>
                    <a:pt x="2517161" y="630033"/>
                  </a:lnTo>
                  <a:lnTo>
                    <a:pt x="915067" y="630033"/>
                  </a:lnTo>
                  <a:lnTo>
                    <a:pt x="900881" y="630033"/>
                  </a:lnTo>
                  <a:lnTo>
                    <a:pt x="900881" y="628764"/>
                  </a:lnTo>
                  <a:lnTo>
                    <a:pt x="769913" y="617050"/>
                  </a:lnTo>
                  <a:cubicBezTo>
                    <a:pt x="439778" y="565771"/>
                    <a:pt x="171254" y="370680"/>
                    <a:pt x="0" y="96143"/>
                  </a:cubicBezTo>
                  <a:lnTo>
                    <a:pt x="63524" y="10144"/>
                  </a:lnTo>
                  <a:close/>
                </a:path>
              </a:pathLst>
            </a:custGeom>
            <a:solidFill>
              <a:srgbClr val="2E75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_color1"/>
            <p:cNvSpPr/>
            <p:nvPr/>
          </p:nvSpPr>
          <p:spPr bwMode="gray">
            <a:xfrm rot="7053257" flipV="1">
              <a:off x="2712645" y="3804522"/>
              <a:ext cx="971113" cy="656242"/>
            </a:xfrm>
            <a:custGeom>
              <a:avLst/>
              <a:gdLst/>
              <a:ahLst/>
              <a:cxnLst>
                <a:cxn ang="0">
                  <a:pos x="299" y="0"/>
                </a:cxn>
                <a:cxn ang="0">
                  <a:pos x="0" y="171"/>
                </a:cxn>
                <a:cxn ang="0">
                  <a:pos x="18" y="211"/>
                </a:cxn>
                <a:cxn ang="0">
                  <a:pos x="0" y="249"/>
                </a:cxn>
                <a:cxn ang="0">
                  <a:pos x="367" y="39"/>
                </a:cxn>
                <a:cxn ang="0">
                  <a:pos x="342" y="4"/>
                </a:cxn>
                <a:cxn ang="0">
                  <a:pos x="299" y="0"/>
                </a:cxn>
              </a:cxnLst>
              <a:rect l="0" t="0" r="r" b="b"/>
              <a:pathLst>
                <a:path w="367" h="249">
                  <a:moveTo>
                    <a:pt x="299" y="0"/>
                  </a:moveTo>
                  <a:cubicBezTo>
                    <a:pt x="236" y="100"/>
                    <a:pt x="126" y="167"/>
                    <a:pt x="0" y="17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55" y="245"/>
                    <a:pt x="290" y="162"/>
                    <a:pt x="367" y="39"/>
                  </a:cubicBezTo>
                  <a:cubicBezTo>
                    <a:pt x="342" y="4"/>
                    <a:pt x="342" y="4"/>
                    <a:pt x="342" y="4"/>
                  </a:cubicBezTo>
                  <a:lnTo>
                    <a:pt x="299" y="0"/>
                  </a:lnTo>
                  <a:close/>
                </a:path>
              </a:pathLst>
            </a:custGeom>
            <a:solidFill>
              <a:srgbClr val="DEEBF7"/>
            </a:solidFill>
            <a:ln w="12700">
              <a:noFill/>
              <a:miter lim="800000"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 sz="3200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>
            <a:off x="3787222" y="2396714"/>
            <a:ext cx="0" cy="7326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133648" y="2396714"/>
            <a:ext cx="0" cy="7326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317780" y="2396714"/>
            <a:ext cx="0" cy="7326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C:\Users\JiangXiaowei\AppData\Roaming\Foxmail\FoxmailTemp(21)\Catch684C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549" y="3140260"/>
            <a:ext cx="5688196" cy="344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991921" y="984430"/>
            <a:ext cx="828345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CSR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体系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达到</a:t>
            </a:r>
            <a:r>
              <a:rPr lang="zh-CN" altLang="en-US" sz="2800" b="1" dirty="0" smtClean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</a:t>
            </a:r>
            <a:r>
              <a:rPr lang="zh-CN" altLang="en-US" sz="2800" b="1" dirty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一流水平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，得到客户、社会等多方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认可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年天马社会责任报告</a:t>
            </a:r>
            <a:r>
              <a:rPr lang="zh-CN" altLang="en-US" sz="2800" b="1" dirty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满分荣登</a:t>
            </a:r>
            <a:r>
              <a:rPr lang="en-US" altLang="zh-CN" sz="2800" b="1" dirty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b="1" dirty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股</a:t>
            </a:r>
            <a:r>
              <a:rPr lang="zh-CN" altLang="en-US" sz="2800" b="1" dirty="0" smtClean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榜首</a:t>
            </a:r>
            <a:endParaRPr lang="zh-CN" altLang="en-US" sz="2800" b="1" dirty="0">
              <a:solidFill>
                <a:srgbClr val="158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Pentagon 104"/>
          <p:cNvSpPr>
            <a:spLocks noChangeArrowheads="1"/>
          </p:cNvSpPr>
          <p:nvPr/>
        </p:nvSpPr>
        <p:spPr bwMode="auto">
          <a:xfrm>
            <a:off x="8318323" y="2254868"/>
            <a:ext cx="2387777" cy="283689"/>
          </a:xfrm>
          <a:prstGeom prst="homePlate">
            <a:avLst>
              <a:gd name="adj" fmla="val 40309"/>
            </a:avLst>
          </a:prstGeom>
          <a:solidFill>
            <a:srgbClr val="0070C0"/>
          </a:solidFill>
          <a:ln w="19050">
            <a:noFill/>
            <a:round/>
          </a:ln>
        </p:spPr>
        <p:txBody>
          <a:bodyPr lIns="36000" rIns="36000" anchor="ctr"/>
          <a:lstStyle>
            <a:lvl1pPr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6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522648" y="2549643"/>
            <a:ext cx="2264574" cy="579753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第一份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CSR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报告发布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787222" y="2549641"/>
            <a:ext cx="2266635" cy="579753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巩固商业道德体系建设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6053857" y="2549641"/>
            <a:ext cx="2264574" cy="579753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持续推进 员工关爱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社区服务 绿色运营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8318431" y="2549643"/>
            <a:ext cx="2264574" cy="579753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动态监控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CSR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绩效表现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建立全流程管控机制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446"/>
          <p:cNvSpPr>
            <a:spLocks noChangeArrowheads="1"/>
          </p:cNvSpPr>
          <p:nvPr/>
        </p:nvSpPr>
        <p:spPr bwMode="auto">
          <a:xfrm>
            <a:off x="1522648" y="2254869"/>
            <a:ext cx="2265224" cy="283689"/>
          </a:xfrm>
          <a:prstGeom prst="rect">
            <a:avLst/>
          </a:prstGeom>
          <a:solidFill>
            <a:srgbClr val="0070C0"/>
          </a:solidFill>
          <a:ln w="19050">
            <a:noFill/>
            <a:round/>
          </a:ln>
          <a:effectLst/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6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6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搭建</a:t>
            </a:r>
            <a:endParaRPr lang="zh-CN" altLang="en-US" sz="16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447"/>
          <p:cNvSpPr>
            <a:spLocks noChangeArrowheads="1"/>
          </p:cNvSpPr>
          <p:nvPr/>
        </p:nvSpPr>
        <p:spPr bwMode="auto">
          <a:xfrm>
            <a:off x="3787872" y="2254869"/>
            <a:ext cx="2265224" cy="283689"/>
          </a:xfrm>
          <a:prstGeom prst="rect">
            <a:avLst/>
          </a:prstGeom>
          <a:solidFill>
            <a:srgbClr val="0070C0"/>
          </a:solidFill>
          <a:ln w="19050">
            <a:noFill/>
            <a:round/>
          </a:ln>
          <a:effectLst/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6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巩固</a:t>
            </a:r>
            <a:endParaRPr lang="zh-CN" altLang="en-US" sz="16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448"/>
          <p:cNvSpPr>
            <a:spLocks noChangeArrowheads="1"/>
          </p:cNvSpPr>
          <p:nvPr/>
        </p:nvSpPr>
        <p:spPr bwMode="auto">
          <a:xfrm>
            <a:off x="6053100" y="2254869"/>
            <a:ext cx="2265224" cy="283689"/>
          </a:xfrm>
          <a:prstGeom prst="rect">
            <a:avLst/>
          </a:prstGeom>
          <a:solidFill>
            <a:srgbClr val="0070C0"/>
          </a:solidFill>
          <a:ln w="19050">
            <a:noFill/>
            <a:round/>
          </a:ln>
          <a:effectLst/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6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6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夯实</a:t>
            </a:r>
            <a:endParaRPr lang="zh-CN" altLang="en-US" sz="16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448"/>
          <p:cNvSpPr>
            <a:spLocks noChangeArrowheads="1"/>
          </p:cNvSpPr>
          <p:nvPr/>
        </p:nvSpPr>
        <p:spPr bwMode="auto">
          <a:xfrm>
            <a:off x="8317780" y="2254869"/>
            <a:ext cx="2265224" cy="283689"/>
          </a:xfrm>
          <a:prstGeom prst="rect">
            <a:avLst/>
          </a:prstGeom>
          <a:solidFill>
            <a:srgbClr val="0070C0"/>
          </a:solidFill>
          <a:ln w="19050">
            <a:noFill/>
            <a:round/>
          </a:ln>
          <a:effectLst/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6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提升</a:t>
            </a:r>
            <a:endParaRPr lang="zh-CN" altLang="en-US" sz="16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-35318" y="-12810"/>
            <a:ext cx="12229440" cy="6872289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  <a:gd name="connsiteX0-1" fmla="*/ 0 w 12229391"/>
              <a:gd name="connsiteY0-2" fmla="*/ 6872038 h 6872038"/>
              <a:gd name="connsiteX1-3" fmla="*/ 12229391 w 12229391"/>
              <a:gd name="connsiteY1-4" fmla="*/ 0 h 6872038"/>
              <a:gd name="connsiteX2-5" fmla="*/ 12215104 w 12229391"/>
              <a:gd name="connsiteY2-6" fmla="*/ 6858000 h 6872038"/>
              <a:gd name="connsiteX3-7" fmla="*/ 0 w 12229391"/>
              <a:gd name="connsiteY3-8" fmla="*/ 6872038 h 6872038"/>
              <a:gd name="connsiteX0-9" fmla="*/ 0 w 12229391"/>
              <a:gd name="connsiteY0-10" fmla="*/ 6872038 h 6886516"/>
              <a:gd name="connsiteX1-11" fmla="*/ 12229391 w 12229391"/>
              <a:gd name="connsiteY1-12" fmla="*/ 0 h 6886516"/>
              <a:gd name="connsiteX2-13" fmla="*/ 12200832 w 12229391"/>
              <a:gd name="connsiteY2-14" fmla="*/ 6886516 h 6886516"/>
              <a:gd name="connsiteX3-15" fmla="*/ 0 w 12229391"/>
              <a:gd name="connsiteY3-16" fmla="*/ 6872038 h 6886516"/>
              <a:gd name="connsiteX0-17" fmla="*/ 0 w 12229391"/>
              <a:gd name="connsiteY0-18" fmla="*/ 6815007 h 6829485"/>
              <a:gd name="connsiteX1-19" fmla="*/ 12229391 w 12229391"/>
              <a:gd name="connsiteY1-20" fmla="*/ 0 h 6829485"/>
              <a:gd name="connsiteX2-21" fmla="*/ 12200832 w 12229391"/>
              <a:gd name="connsiteY2-22" fmla="*/ 6829485 h 6829485"/>
              <a:gd name="connsiteX3-23" fmla="*/ 0 w 12229391"/>
              <a:gd name="connsiteY3-24" fmla="*/ 6815007 h 6829485"/>
              <a:gd name="connsiteX0-25" fmla="*/ 0 w 12229391"/>
              <a:gd name="connsiteY0-26" fmla="*/ 6857781 h 6872259"/>
              <a:gd name="connsiteX1-27" fmla="*/ 12229391 w 12229391"/>
              <a:gd name="connsiteY1-28" fmla="*/ 0 h 6872259"/>
              <a:gd name="connsiteX2-29" fmla="*/ 12200832 w 12229391"/>
              <a:gd name="connsiteY2-30" fmla="*/ 6872259 h 6872259"/>
              <a:gd name="connsiteX3-31" fmla="*/ 0 w 12229391"/>
              <a:gd name="connsiteY3-32" fmla="*/ 6857781 h 6872259"/>
              <a:gd name="connsiteX0-33" fmla="*/ 0 w 12215120"/>
              <a:gd name="connsiteY0-34" fmla="*/ 6843524 h 6858002"/>
              <a:gd name="connsiteX1-35" fmla="*/ 12215120 w 12215120"/>
              <a:gd name="connsiteY1-36" fmla="*/ 0 h 6858002"/>
              <a:gd name="connsiteX2-37" fmla="*/ 12200832 w 12215120"/>
              <a:gd name="connsiteY2-38" fmla="*/ 6858002 h 6858002"/>
              <a:gd name="connsiteX3-39" fmla="*/ 0 w 12215120"/>
              <a:gd name="connsiteY3-40" fmla="*/ 6843524 h 6858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15120" h="6858002">
                <a:moveTo>
                  <a:pt x="0" y="6843524"/>
                </a:moveTo>
                <a:lnTo>
                  <a:pt x="12215120" y="0"/>
                </a:lnTo>
                <a:cubicBezTo>
                  <a:pt x="12210358" y="2286000"/>
                  <a:pt x="12205594" y="4572002"/>
                  <a:pt x="12200832" y="6858002"/>
                </a:cubicBezTo>
                <a:lnTo>
                  <a:pt x="0" y="6843524"/>
                </a:lnTo>
                <a:close/>
              </a:path>
            </a:pathLst>
          </a:custGeom>
          <a:solidFill>
            <a:srgbClr val="EF3957"/>
          </a:solidFill>
          <a:ln w="34925">
            <a:solidFill>
              <a:srgbClr val="EF3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-14288"/>
            <a:ext cx="12201525" cy="6872288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37" h="6858000">
                <a:moveTo>
                  <a:pt x="0" y="6858000"/>
                </a:moveTo>
                <a:lnTo>
                  <a:pt x="12187237" y="0"/>
                </a:lnTo>
                <a:cubicBezTo>
                  <a:pt x="12182475" y="2286000"/>
                  <a:pt x="12177712" y="4572000"/>
                  <a:pt x="1217295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1516C"/>
          </a:solidFill>
          <a:ln w="22225">
            <a:solidFill>
              <a:srgbClr val="F15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56448" y="1844501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9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endParaRPr lang="zh-CN" altLang="en-US" sz="199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-35318" y="-12810"/>
            <a:ext cx="12229440" cy="6872289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  <a:gd name="connsiteX0-1" fmla="*/ 0 w 12229391"/>
              <a:gd name="connsiteY0-2" fmla="*/ 6872038 h 6872038"/>
              <a:gd name="connsiteX1-3" fmla="*/ 12229391 w 12229391"/>
              <a:gd name="connsiteY1-4" fmla="*/ 0 h 6872038"/>
              <a:gd name="connsiteX2-5" fmla="*/ 12215104 w 12229391"/>
              <a:gd name="connsiteY2-6" fmla="*/ 6858000 h 6872038"/>
              <a:gd name="connsiteX3-7" fmla="*/ 0 w 12229391"/>
              <a:gd name="connsiteY3-8" fmla="*/ 6872038 h 6872038"/>
              <a:gd name="connsiteX0-9" fmla="*/ 0 w 12229391"/>
              <a:gd name="connsiteY0-10" fmla="*/ 6872038 h 6886516"/>
              <a:gd name="connsiteX1-11" fmla="*/ 12229391 w 12229391"/>
              <a:gd name="connsiteY1-12" fmla="*/ 0 h 6886516"/>
              <a:gd name="connsiteX2-13" fmla="*/ 12200832 w 12229391"/>
              <a:gd name="connsiteY2-14" fmla="*/ 6886516 h 6886516"/>
              <a:gd name="connsiteX3-15" fmla="*/ 0 w 12229391"/>
              <a:gd name="connsiteY3-16" fmla="*/ 6872038 h 6886516"/>
              <a:gd name="connsiteX0-17" fmla="*/ 0 w 12229391"/>
              <a:gd name="connsiteY0-18" fmla="*/ 6815007 h 6829485"/>
              <a:gd name="connsiteX1-19" fmla="*/ 12229391 w 12229391"/>
              <a:gd name="connsiteY1-20" fmla="*/ 0 h 6829485"/>
              <a:gd name="connsiteX2-21" fmla="*/ 12200832 w 12229391"/>
              <a:gd name="connsiteY2-22" fmla="*/ 6829485 h 6829485"/>
              <a:gd name="connsiteX3-23" fmla="*/ 0 w 12229391"/>
              <a:gd name="connsiteY3-24" fmla="*/ 6815007 h 6829485"/>
              <a:gd name="connsiteX0-25" fmla="*/ 0 w 12229391"/>
              <a:gd name="connsiteY0-26" fmla="*/ 6857781 h 6872259"/>
              <a:gd name="connsiteX1-27" fmla="*/ 12229391 w 12229391"/>
              <a:gd name="connsiteY1-28" fmla="*/ 0 h 6872259"/>
              <a:gd name="connsiteX2-29" fmla="*/ 12200832 w 12229391"/>
              <a:gd name="connsiteY2-30" fmla="*/ 6872259 h 6872259"/>
              <a:gd name="connsiteX3-31" fmla="*/ 0 w 12229391"/>
              <a:gd name="connsiteY3-32" fmla="*/ 6857781 h 6872259"/>
              <a:gd name="connsiteX0-33" fmla="*/ 0 w 12215120"/>
              <a:gd name="connsiteY0-34" fmla="*/ 6843524 h 6858002"/>
              <a:gd name="connsiteX1-35" fmla="*/ 12215120 w 12215120"/>
              <a:gd name="connsiteY1-36" fmla="*/ 0 h 6858002"/>
              <a:gd name="connsiteX2-37" fmla="*/ 12200832 w 12215120"/>
              <a:gd name="connsiteY2-38" fmla="*/ 6858002 h 6858002"/>
              <a:gd name="connsiteX3-39" fmla="*/ 0 w 12215120"/>
              <a:gd name="connsiteY3-40" fmla="*/ 6843524 h 6858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15120" h="6858002">
                <a:moveTo>
                  <a:pt x="0" y="6843524"/>
                </a:moveTo>
                <a:lnTo>
                  <a:pt x="12215120" y="0"/>
                </a:lnTo>
                <a:cubicBezTo>
                  <a:pt x="12210358" y="2286000"/>
                  <a:pt x="12205594" y="4572002"/>
                  <a:pt x="12200832" y="6858002"/>
                </a:cubicBezTo>
                <a:lnTo>
                  <a:pt x="0" y="6843524"/>
                </a:lnTo>
                <a:close/>
              </a:path>
            </a:pathLst>
          </a:custGeom>
          <a:solidFill>
            <a:srgbClr val="EF3957"/>
          </a:solidFill>
          <a:ln w="34925">
            <a:solidFill>
              <a:srgbClr val="EF3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-14288"/>
            <a:ext cx="12201525" cy="6872288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37" h="6858000">
                <a:moveTo>
                  <a:pt x="0" y="6858000"/>
                </a:moveTo>
                <a:lnTo>
                  <a:pt x="12187237" y="0"/>
                </a:lnTo>
                <a:cubicBezTo>
                  <a:pt x="12182475" y="2286000"/>
                  <a:pt x="12177712" y="4572000"/>
                  <a:pt x="1217295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1516C"/>
          </a:solidFill>
          <a:ln w="22225">
            <a:solidFill>
              <a:srgbClr val="F15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38889" y="1844501"/>
            <a:ext cx="4676280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847</a:t>
            </a:r>
            <a:endParaRPr lang="zh-CN" altLang="en-US" sz="19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-35318" y="-12810"/>
            <a:ext cx="12229440" cy="6872289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  <a:gd name="connsiteX0-1" fmla="*/ 0 w 12229391"/>
              <a:gd name="connsiteY0-2" fmla="*/ 6872038 h 6872038"/>
              <a:gd name="connsiteX1-3" fmla="*/ 12229391 w 12229391"/>
              <a:gd name="connsiteY1-4" fmla="*/ 0 h 6872038"/>
              <a:gd name="connsiteX2-5" fmla="*/ 12215104 w 12229391"/>
              <a:gd name="connsiteY2-6" fmla="*/ 6858000 h 6872038"/>
              <a:gd name="connsiteX3-7" fmla="*/ 0 w 12229391"/>
              <a:gd name="connsiteY3-8" fmla="*/ 6872038 h 6872038"/>
              <a:gd name="connsiteX0-9" fmla="*/ 0 w 12229391"/>
              <a:gd name="connsiteY0-10" fmla="*/ 6872038 h 6886516"/>
              <a:gd name="connsiteX1-11" fmla="*/ 12229391 w 12229391"/>
              <a:gd name="connsiteY1-12" fmla="*/ 0 h 6886516"/>
              <a:gd name="connsiteX2-13" fmla="*/ 12200832 w 12229391"/>
              <a:gd name="connsiteY2-14" fmla="*/ 6886516 h 6886516"/>
              <a:gd name="connsiteX3-15" fmla="*/ 0 w 12229391"/>
              <a:gd name="connsiteY3-16" fmla="*/ 6872038 h 6886516"/>
              <a:gd name="connsiteX0-17" fmla="*/ 0 w 12229391"/>
              <a:gd name="connsiteY0-18" fmla="*/ 6815007 h 6829485"/>
              <a:gd name="connsiteX1-19" fmla="*/ 12229391 w 12229391"/>
              <a:gd name="connsiteY1-20" fmla="*/ 0 h 6829485"/>
              <a:gd name="connsiteX2-21" fmla="*/ 12200832 w 12229391"/>
              <a:gd name="connsiteY2-22" fmla="*/ 6829485 h 6829485"/>
              <a:gd name="connsiteX3-23" fmla="*/ 0 w 12229391"/>
              <a:gd name="connsiteY3-24" fmla="*/ 6815007 h 6829485"/>
              <a:gd name="connsiteX0-25" fmla="*/ 0 w 12229391"/>
              <a:gd name="connsiteY0-26" fmla="*/ 6857781 h 6872259"/>
              <a:gd name="connsiteX1-27" fmla="*/ 12229391 w 12229391"/>
              <a:gd name="connsiteY1-28" fmla="*/ 0 h 6872259"/>
              <a:gd name="connsiteX2-29" fmla="*/ 12200832 w 12229391"/>
              <a:gd name="connsiteY2-30" fmla="*/ 6872259 h 6872259"/>
              <a:gd name="connsiteX3-31" fmla="*/ 0 w 12229391"/>
              <a:gd name="connsiteY3-32" fmla="*/ 6857781 h 6872259"/>
              <a:gd name="connsiteX0-33" fmla="*/ 0 w 12215120"/>
              <a:gd name="connsiteY0-34" fmla="*/ 6843524 h 6858002"/>
              <a:gd name="connsiteX1-35" fmla="*/ 12215120 w 12215120"/>
              <a:gd name="connsiteY1-36" fmla="*/ 0 h 6858002"/>
              <a:gd name="connsiteX2-37" fmla="*/ 12200832 w 12215120"/>
              <a:gd name="connsiteY2-38" fmla="*/ 6858002 h 6858002"/>
              <a:gd name="connsiteX3-39" fmla="*/ 0 w 12215120"/>
              <a:gd name="connsiteY3-40" fmla="*/ 6843524 h 6858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15120" h="6858002">
                <a:moveTo>
                  <a:pt x="0" y="6843524"/>
                </a:moveTo>
                <a:lnTo>
                  <a:pt x="12215120" y="0"/>
                </a:lnTo>
                <a:cubicBezTo>
                  <a:pt x="12210358" y="2286000"/>
                  <a:pt x="12205594" y="4572002"/>
                  <a:pt x="12200832" y="6858002"/>
                </a:cubicBezTo>
                <a:lnTo>
                  <a:pt x="0" y="6843524"/>
                </a:lnTo>
                <a:close/>
              </a:path>
            </a:pathLst>
          </a:custGeom>
          <a:solidFill>
            <a:srgbClr val="EF3957"/>
          </a:solidFill>
          <a:ln w="34925">
            <a:solidFill>
              <a:srgbClr val="EF3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-14288"/>
            <a:ext cx="12201525" cy="6872288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37" h="6858000">
                <a:moveTo>
                  <a:pt x="0" y="6858000"/>
                </a:moveTo>
                <a:lnTo>
                  <a:pt x="12187237" y="0"/>
                </a:lnTo>
                <a:cubicBezTo>
                  <a:pt x="12182475" y="2286000"/>
                  <a:pt x="12177712" y="4572000"/>
                  <a:pt x="1217295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1516C"/>
          </a:solidFill>
          <a:ln w="22225">
            <a:solidFill>
              <a:srgbClr val="F15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616" y="2490832"/>
            <a:ext cx="1198276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引领显示技术发展</a:t>
            </a:r>
            <a:endParaRPr lang="zh-CN" altLang="en-US" sz="1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矩形 50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5B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620002" y="38712"/>
            <a:ext cx="495199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sz="1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年代</a:t>
            </a:r>
            <a:endParaRPr lang="zh-CN" altLang="en-US" sz="1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308567" y="2229224"/>
            <a:ext cx="1785986" cy="1785986"/>
          </a:xfrm>
          <a:prstGeom prst="ellipse">
            <a:avLst/>
          </a:prstGeom>
          <a:solidFill>
            <a:srgbClr val="FFC000"/>
          </a:solidFill>
          <a:ln w="92075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5" name="图片 27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68592" y="2379468"/>
            <a:ext cx="868760" cy="1474730"/>
          </a:xfrm>
          <a:prstGeom prst="rect">
            <a:avLst/>
          </a:prstGeom>
          <a:noFill/>
        </p:spPr>
      </p:pic>
      <p:sp>
        <p:nvSpPr>
          <p:cNvPr id="276" name="椭圆 275"/>
          <p:cNvSpPr/>
          <p:nvPr/>
        </p:nvSpPr>
        <p:spPr>
          <a:xfrm>
            <a:off x="4198238" y="2229224"/>
            <a:ext cx="1785986" cy="1785986"/>
          </a:xfrm>
          <a:prstGeom prst="ellipse">
            <a:avLst/>
          </a:prstGeom>
          <a:solidFill>
            <a:srgbClr val="FFC000"/>
          </a:solidFill>
          <a:ln w="92075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8" name="图片 2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822" y="2340278"/>
            <a:ext cx="1180288" cy="1470430"/>
          </a:xfrm>
          <a:prstGeom prst="rect">
            <a:avLst/>
          </a:prstGeom>
          <a:noFill/>
        </p:spPr>
      </p:pic>
      <p:sp>
        <p:nvSpPr>
          <p:cNvPr id="280" name="椭圆 279"/>
          <p:cNvSpPr/>
          <p:nvPr/>
        </p:nvSpPr>
        <p:spPr>
          <a:xfrm>
            <a:off x="2080230" y="2229224"/>
            <a:ext cx="1785986" cy="1785986"/>
          </a:xfrm>
          <a:prstGeom prst="ellipse">
            <a:avLst/>
          </a:prstGeom>
          <a:solidFill>
            <a:srgbClr val="FFC000"/>
          </a:solidFill>
          <a:ln w="92075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1" name="图片 280"/>
          <p:cNvPicPr>
            <a:picLocks noChangeAspect="1"/>
          </p:cNvPicPr>
          <p:nvPr/>
        </p:nvPicPr>
        <p:blipFill rotWithShape="1">
          <a:blip r:embed="rId3"/>
          <a:srcRect t="13421" b="29761"/>
          <a:stretch>
            <a:fillRect/>
          </a:stretch>
        </p:blipFill>
        <p:spPr>
          <a:xfrm>
            <a:off x="2482117" y="2394651"/>
            <a:ext cx="1038218" cy="1487724"/>
          </a:xfrm>
          <a:prstGeom prst="rect">
            <a:avLst/>
          </a:prstGeom>
          <a:noFill/>
        </p:spPr>
      </p:pic>
      <p:sp>
        <p:nvSpPr>
          <p:cNvPr id="292" name="椭圆 291"/>
          <p:cNvSpPr/>
          <p:nvPr/>
        </p:nvSpPr>
        <p:spPr>
          <a:xfrm>
            <a:off x="2080230" y="4464329"/>
            <a:ext cx="1785986" cy="1785986"/>
          </a:xfrm>
          <a:prstGeom prst="ellipse">
            <a:avLst/>
          </a:prstGeom>
          <a:solidFill>
            <a:srgbClr val="F1516C"/>
          </a:solidFill>
          <a:ln w="92075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3" name="图片 29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2205" y="4955698"/>
            <a:ext cx="1359404" cy="8907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282" name="椭圆 281"/>
          <p:cNvSpPr/>
          <p:nvPr/>
        </p:nvSpPr>
        <p:spPr>
          <a:xfrm>
            <a:off x="8339397" y="2229224"/>
            <a:ext cx="1785986" cy="1785986"/>
          </a:xfrm>
          <a:prstGeom prst="ellipse">
            <a:avLst/>
          </a:prstGeom>
          <a:solidFill>
            <a:srgbClr val="FFC000"/>
          </a:solidFill>
          <a:ln w="92075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93" name="图片 49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4789" y="2514600"/>
            <a:ext cx="1081559" cy="1245761"/>
          </a:xfrm>
          <a:prstGeom prst="rect">
            <a:avLst/>
          </a:prstGeom>
          <a:noFill/>
        </p:spPr>
      </p:pic>
      <p:sp>
        <p:nvSpPr>
          <p:cNvPr id="286" name="椭圆 285"/>
          <p:cNvSpPr/>
          <p:nvPr/>
        </p:nvSpPr>
        <p:spPr>
          <a:xfrm>
            <a:off x="4198238" y="4464329"/>
            <a:ext cx="1785986" cy="1785986"/>
          </a:xfrm>
          <a:prstGeom prst="ellipse">
            <a:avLst/>
          </a:prstGeom>
          <a:solidFill>
            <a:srgbClr val="F1516C"/>
          </a:solidFill>
          <a:ln w="92075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95" name="图片 49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4428" y="4600641"/>
            <a:ext cx="980157" cy="1398553"/>
          </a:xfrm>
          <a:prstGeom prst="rect">
            <a:avLst/>
          </a:prstGeom>
          <a:noFill/>
        </p:spPr>
      </p:pic>
      <p:sp>
        <p:nvSpPr>
          <p:cNvPr id="288" name="椭圆 287"/>
          <p:cNvSpPr/>
          <p:nvPr/>
        </p:nvSpPr>
        <p:spPr>
          <a:xfrm>
            <a:off x="6308567" y="4464329"/>
            <a:ext cx="1785986" cy="1785986"/>
          </a:xfrm>
          <a:prstGeom prst="ellipse">
            <a:avLst/>
          </a:prstGeom>
          <a:solidFill>
            <a:srgbClr val="F1516C"/>
          </a:solidFill>
          <a:ln w="92075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97" name="图片 49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9218" y="4751009"/>
            <a:ext cx="1023171" cy="13049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290" name="椭圆 289"/>
          <p:cNvSpPr/>
          <p:nvPr/>
        </p:nvSpPr>
        <p:spPr>
          <a:xfrm>
            <a:off x="8339397" y="4464329"/>
            <a:ext cx="1785986" cy="1785986"/>
          </a:xfrm>
          <a:prstGeom prst="ellipse">
            <a:avLst/>
          </a:prstGeom>
          <a:solidFill>
            <a:srgbClr val="F1516C"/>
          </a:solidFill>
          <a:ln w="92075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00" name="图片 49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4779" y="4635878"/>
            <a:ext cx="925067" cy="1411945"/>
          </a:xfrm>
          <a:prstGeom prst="rect">
            <a:avLst/>
          </a:prstGeom>
          <a:noFill/>
        </p:spPr>
      </p:pic>
      <p:sp>
        <p:nvSpPr>
          <p:cNvPr id="40" name="Freeform 217"/>
          <p:cNvSpPr/>
          <p:nvPr/>
        </p:nvSpPr>
        <p:spPr bwMode="auto">
          <a:xfrm>
            <a:off x="1060758" y="3592891"/>
            <a:ext cx="649288" cy="885825"/>
          </a:xfrm>
          <a:custGeom>
            <a:avLst/>
            <a:gdLst>
              <a:gd name="T0" fmla="*/ 281 w 303"/>
              <a:gd name="T1" fmla="*/ 12 h 413"/>
              <a:gd name="T2" fmla="*/ 281 w 303"/>
              <a:gd name="T3" fmla="*/ 12 h 413"/>
              <a:gd name="T4" fmla="*/ 291 w 303"/>
              <a:gd name="T5" fmla="*/ 66 h 413"/>
              <a:gd name="T6" fmla="*/ 76 w 303"/>
              <a:gd name="T7" fmla="*/ 391 h 413"/>
              <a:gd name="T8" fmla="*/ 22 w 303"/>
              <a:gd name="T9" fmla="*/ 401 h 413"/>
              <a:gd name="T10" fmla="*/ 22 w 303"/>
              <a:gd name="T11" fmla="*/ 401 h 413"/>
              <a:gd name="T12" fmla="*/ 12 w 303"/>
              <a:gd name="T13" fmla="*/ 347 h 413"/>
              <a:gd name="T14" fmla="*/ 227 w 303"/>
              <a:gd name="T15" fmla="*/ 22 h 413"/>
              <a:gd name="T16" fmla="*/ 281 w 303"/>
              <a:gd name="T17" fmla="*/ 1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413">
                <a:moveTo>
                  <a:pt x="281" y="12"/>
                </a:moveTo>
                <a:cubicBezTo>
                  <a:pt x="281" y="12"/>
                  <a:pt x="281" y="12"/>
                  <a:pt x="281" y="12"/>
                </a:cubicBezTo>
                <a:cubicBezTo>
                  <a:pt x="299" y="24"/>
                  <a:pt x="303" y="48"/>
                  <a:pt x="291" y="66"/>
                </a:cubicBezTo>
                <a:cubicBezTo>
                  <a:pt x="76" y="391"/>
                  <a:pt x="76" y="391"/>
                  <a:pt x="76" y="391"/>
                </a:cubicBezTo>
                <a:cubicBezTo>
                  <a:pt x="64" y="409"/>
                  <a:pt x="39" y="413"/>
                  <a:pt x="22" y="401"/>
                </a:cubicBezTo>
                <a:cubicBezTo>
                  <a:pt x="22" y="401"/>
                  <a:pt x="22" y="401"/>
                  <a:pt x="22" y="401"/>
                </a:cubicBezTo>
                <a:cubicBezTo>
                  <a:pt x="4" y="389"/>
                  <a:pt x="0" y="365"/>
                  <a:pt x="12" y="347"/>
                </a:cubicBezTo>
                <a:cubicBezTo>
                  <a:pt x="227" y="22"/>
                  <a:pt x="227" y="22"/>
                  <a:pt x="227" y="22"/>
                </a:cubicBezTo>
                <a:cubicBezTo>
                  <a:pt x="239" y="4"/>
                  <a:pt x="263" y="0"/>
                  <a:pt x="281" y="12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218"/>
          <p:cNvSpPr/>
          <p:nvPr/>
        </p:nvSpPr>
        <p:spPr bwMode="auto">
          <a:xfrm>
            <a:off x="851208" y="3997703"/>
            <a:ext cx="684213" cy="869950"/>
          </a:xfrm>
          <a:custGeom>
            <a:avLst/>
            <a:gdLst>
              <a:gd name="T0" fmla="*/ 0 w 431"/>
              <a:gd name="T1" fmla="*/ 548 h 548"/>
              <a:gd name="T2" fmla="*/ 289 w 431"/>
              <a:gd name="T3" fmla="*/ 548 h 548"/>
              <a:gd name="T4" fmla="*/ 289 w 431"/>
              <a:gd name="T5" fmla="*/ 322 h 548"/>
              <a:gd name="T6" fmla="*/ 431 w 431"/>
              <a:gd name="T7" fmla="*/ 0 h 548"/>
              <a:gd name="T8" fmla="*/ 0 w 431"/>
              <a:gd name="T9" fmla="*/ 0 h 548"/>
              <a:gd name="T10" fmla="*/ 0 w 431"/>
              <a:gd name="T11" fmla="*/ 548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1" h="548">
                <a:moveTo>
                  <a:pt x="0" y="548"/>
                </a:moveTo>
                <a:lnTo>
                  <a:pt x="289" y="548"/>
                </a:lnTo>
                <a:lnTo>
                  <a:pt x="289" y="322"/>
                </a:lnTo>
                <a:lnTo>
                  <a:pt x="431" y="0"/>
                </a:lnTo>
                <a:lnTo>
                  <a:pt x="0" y="0"/>
                </a:lnTo>
                <a:lnTo>
                  <a:pt x="0" y="548"/>
                </a:ln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219"/>
          <p:cNvSpPr/>
          <p:nvPr/>
        </p:nvSpPr>
        <p:spPr bwMode="auto">
          <a:xfrm>
            <a:off x="1103621" y="3856416"/>
            <a:ext cx="649288" cy="885825"/>
          </a:xfrm>
          <a:custGeom>
            <a:avLst/>
            <a:gdLst>
              <a:gd name="T0" fmla="*/ 281 w 303"/>
              <a:gd name="T1" fmla="*/ 12 h 413"/>
              <a:gd name="T2" fmla="*/ 281 w 303"/>
              <a:gd name="T3" fmla="*/ 12 h 413"/>
              <a:gd name="T4" fmla="*/ 292 w 303"/>
              <a:gd name="T5" fmla="*/ 66 h 413"/>
              <a:gd name="T6" fmla="*/ 76 w 303"/>
              <a:gd name="T7" fmla="*/ 391 h 413"/>
              <a:gd name="T8" fmla="*/ 22 w 303"/>
              <a:gd name="T9" fmla="*/ 401 h 413"/>
              <a:gd name="T10" fmla="*/ 22 w 303"/>
              <a:gd name="T11" fmla="*/ 401 h 413"/>
              <a:gd name="T12" fmla="*/ 12 w 303"/>
              <a:gd name="T13" fmla="*/ 347 h 413"/>
              <a:gd name="T14" fmla="*/ 227 w 303"/>
              <a:gd name="T15" fmla="*/ 22 h 413"/>
              <a:gd name="T16" fmla="*/ 281 w 303"/>
              <a:gd name="T17" fmla="*/ 1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413">
                <a:moveTo>
                  <a:pt x="281" y="12"/>
                </a:moveTo>
                <a:cubicBezTo>
                  <a:pt x="281" y="12"/>
                  <a:pt x="281" y="12"/>
                  <a:pt x="281" y="12"/>
                </a:cubicBezTo>
                <a:cubicBezTo>
                  <a:pt x="299" y="24"/>
                  <a:pt x="303" y="48"/>
                  <a:pt x="292" y="66"/>
                </a:cubicBezTo>
                <a:cubicBezTo>
                  <a:pt x="76" y="391"/>
                  <a:pt x="76" y="391"/>
                  <a:pt x="76" y="391"/>
                </a:cubicBezTo>
                <a:cubicBezTo>
                  <a:pt x="64" y="409"/>
                  <a:pt x="40" y="413"/>
                  <a:pt x="22" y="401"/>
                </a:cubicBezTo>
                <a:cubicBezTo>
                  <a:pt x="22" y="401"/>
                  <a:pt x="22" y="401"/>
                  <a:pt x="22" y="401"/>
                </a:cubicBezTo>
                <a:cubicBezTo>
                  <a:pt x="4" y="389"/>
                  <a:pt x="0" y="365"/>
                  <a:pt x="12" y="347"/>
                </a:cubicBezTo>
                <a:cubicBezTo>
                  <a:pt x="227" y="22"/>
                  <a:pt x="227" y="22"/>
                  <a:pt x="227" y="22"/>
                </a:cubicBezTo>
                <a:cubicBezTo>
                  <a:pt x="239" y="4"/>
                  <a:pt x="264" y="0"/>
                  <a:pt x="281" y="12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220"/>
          <p:cNvSpPr/>
          <p:nvPr/>
        </p:nvSpPr>
        <p:spPr bwMode="auto">
          <a:xfrm>
            <a:off x="1070283" y="3261103"/>
            <a:ext cx="631825" cy="858838"/>
          </a:xfrm>
          <a:custGeom>
            <a:avLst/>
            <a:gdLst>
              <a:gd name="T0" fmla="*/ 273 w 295"/>
              <a:gd name="T1" fmla="*/ 12 h 401"/>
              <a:gd name="T2" fmla="*/ 273 w 295"/>
              <a:gd name="T3" fmla="*/ 12 h 401"/>
              <a:gd name="T4" fmla="*/ 283 w 295"/>
              <a:gd name="T5" fmla="*/ 66 h 401"/>
              <a:gd name="T6" fmla="*/ 76 w 295"/>
              <a:gd name="T7" fmla="*/ 379 h 401"/>
              <a:gd name="T8" fmla="*/ 22 w 295"/>
              <a:gd name="T9" fmla="*/ 389 h 401"/>
              <a:gd name="T10" fmla="*/ 22 w 295"/>
              <a:gd name="T11" fmla="*/ 389 h 401"/>
              <a:gd name="T12" fmla="*/ 11 w 295"/>
              <a:gd name="T13" fmla="*/ 335 h 401"/>
              <a:gd name="T14" fmla="*/ 219 w 295"/>
              <a:gd name="T15" fmla="*/ 22 h 401"/>
              <a:gd name="T16" fmla="*/ 273 w 295"/>
              <a:gd name="T17" fmla="*/ 12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401">
                <a:moveTo>
                  <a:pt x="273" y="12"/>
                </a:moveTo>
                <a:cubicBezTo>
                  <a:pt x="273" y="12"/>
                  <a:pt x="273" y="12"/>
                  <a:pt x="273" y="12"/>
                </a:cubicBezTo>
                <a:cubicBezTo>
                  <a:pt x="291" y="24"/>
                  <a:pt x="295" y="48"/>
                  <a:pt x="283" y="66"/>
                </a:cubicBezTo>
                <a:cubicBezTo>
                  <a:pt x="76" y="379"/>
                  <a:pt x="76" y="379"/>
                  <a:pt x="76" y="379"/>
                </a:cubicBezTo>
                <a:cubicBezTo>
                  <a:pt x="64" y="396"/>
                  <a:pt x="39" y="401"/>
                  <a:pt x="22" y="389"/>
                </a:cubicBezTo>
                <a:cubicBezTo>
                  <a:pt x="22" y="389"/>
                  <a:pt x="22" y="389"/>
                  <a:pt x="22" y="389"/>
                </a:cubicBezTo>
                <a:cubicBezTo>
                  <a:pt x="4" y="377"/>
                  <a:pt x="0" y="353"/>
                  <a:pt x="11" y="3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231" y="4"/>
                  <a:pt x="255" y="0"/>
                  <a:pt x="273" y="12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221"/>
          <p:cNvSpPr/>
          <p:nvPr/>
        </p:nvSpPr>
        <p:spPr bwMode="auto">
          <a:xfrm>
            <a:off x="586096" y="2665723"/>
            <a:ext cx="1131270" cy="1327285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Rectangle 236"/>
          <p:cNvSpPr>
            <a:spLocks noChangeArrowheads="1"/>
          </p:cNvSpPr>
          <p:nvPr/>
        </p:nvSpPr>
        <p:spPr bwMode="auto">
          <a:xfrm>
            <a:off x="790883" y="4731128"/>
            <a:ext cx="581025" cy="293688"/>
          </a:xfrm>
          <a:prstGeom prst="rect">
            <a:avLst/>
          </a:prstGeom>
          <a:solidFill>
            <a:srgbClr val="589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Oval 237"/>
          <p:cNvSpPr>
            <a:spLocks noChangeArrowheads="1"/>
          </p:cNvSpPr>
          <p:nvPr/>
        </p:nvSpPr>
        <p:spPr bwMode="auto">
          <a:xfrm>
            <a:off x="1219508" y="4815266"/>
            <a:ext cx="71438" cy="69850"/>
          </a:xfrm>
          <a:prstGeom prst="ellipse">
            <a:avLst/>
          </a:prstGeom>
          <a:solidFill>
            <a:srgbClr val="175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Rectangle 238"/>
          <p:cNvSpPr>
            <a:spLocks noChangeArrowheads="1"/>
          </p:cNvSpPr>
          <p:nvPr/>
        </p:nvSpPr>
        <p:spPr bwMode="auto">
          <a:xfrm>
            <a:off x="752783" y="5024816"/>
            <a:ext cx="655638" cy="1845928"/>
          </a:xfrm>
          <a:prstGeom prst="rect">
            <a:avLst/>
          </a:prstGeom>
          <a:solidFill>
            <a:srgbClr val="2668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239"/>
          <p:cNvSpPr/>
          <p:nvPr/>
        </p:nvSpPr>
        <p:spPr bwMode="auto">
          <a:xfrm>
            <a:off x="738496" y="3715128"/>
            <a:ext cx="227013" cy="793750"/>
          </a:xfrm>
          <a:custGeom>
            <a:avLst/>
            <a:gdLst>
              <a:gd name="T0" fmla="*/ 79 w 106"/>
              <a:gd name="T1" fmla="*/ 370 h 370"/>
              <a:gd name="T2" fmla="*/ 106 w 106"/>
              <a:gd name="T3" fmla="*/ 370 h 370"/>
              <a:gd name="T4" fmla="*/ 103 w 106"/>
              <a:gd name="T5" fmla="*/ 336 h 370"/>
              <a:gd name="T6" fmla="*/ 80 w 106"/>
              <a:gd name="T7" fmla="*/ 64 h 370"/>
              <a:gd name="T8" fmla="*/ 0 w 106"/>
              <a:gd name="T9" fmla="*/ 0 h 370"/>
              <a:gd name="T10" fmla="*/ 28 w 106"/>
              <a:gd name="T11" fmla="*/ 321 h 370"/>
              <a:gd name="T12" fmla="*/ 79 w 106"/>
              <a:gd name="T13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" h="370">
                <a:moveTo>
                  <a:pt x="79" y="370"/>
                </a:moveTo>
                <a:cubicBezTo>
                  <a:pt x="106" y="370"/>
                  <a:pt x="106" y="370"/>
                  <a:pt x="106" y="370"/>
                </a:cubicBezTo>
                <a:cubicBezTo>
                  <a:pt x="103" y="336"/>
                  <a:pt x="103" y="336"/>
                  <a:pt x="103" y="336"/>
                </a:cubicBezTo>
                <a:cubicBezTo>
                  <a:pt x="80" y="64"/>
                  <a:pt x="80" y="64"/>
                  <a:pt x="80" y="64"/>
                </a:cubicBezTo>
                <a:cubicBezTo>
                  <a:pt x="75" y="7"/>
                  <a:pt x="36" y="0"/>
                  <a:pt x="0" y="0"/>
                </a:cubicBezTo>
                <a:cubicBezTo>
                  <a:pt x="28" y="321"/>
                  <a:pt x="28" y="321"/>
                  <a:pt x="28" y="321"/>
                </a:cubicBezTo>
                <a:cubicBezTo>
                  <a:pt x="31" y="348"/>
                  <a:pt x="54" y="370"/>
                  <a:pt x="79" y="370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Rectangle 240"/>
          <p:cNvSpPr>
            <a:spLocks noChangeArrowheads="1"/>
          </p:cNvSpPr>
          <p:nvPr/>
        </p:nvSpPr>
        <p:spPr bwMode="auto">
          <a:xfrm>
            <a:off x="1079808" y="5024816"/>
            <a:ext cx="328613" cy="1866344"/>
          </a:xfrm>
          <a:prstGeom prst="rect">
            <a:avLst/>
          </a:prstGeom>
          <a:solidFill>
            <a:srgbClr val="175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3" name="文本框 502"/>
          <p:cNvSpPr txBox="1"/>
          <p:nvPr/>
        </p:nvSpPr>
        <p:spPr>
          <a:xfrm>
            <a:off x="568745" y="2688431"/>
            <a:ext cx="1107996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</a:t>
            </a:r>
            <a:b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时尚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Oval 99"/>
          <p:cNvSpPr>
            <a:spLocks noChangeArrowheads="1"/>
          </p:cNvSpPr>
          <p:nvPr/>
        </p:nvSpPr>
        <p:spPr bwMode="auto">
          <a:xfrm>
            <a:off x="11160117" y="5382003"/>
            <a:ext cx="69850" cy="71438"/>
          </a:xfrm>
          <a:prstGeom prst="ellipse">
            <a:avLst/>
          </a:prstGeom>
          <a:solidFill>
            <a:srgbClr val="5085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0" name="Oval 105"/>
          <p:cNvSpPr>
            <a:spLocks noChangeArrowheads="1"/>
          </p:cNvSpPr>
          <p:nvPr/>
        </p:nvSpPr>
        <p:spPr bwMode="auto">
          <a:xfrm>
            <a:off x="11171229" y="3578603"/>
            <a:ext cx="69850" cy="49213"/>
          </a:xfrm>
          <a:prstGeom prst="ellipse">
            <a:avLst/>
          </a:prstGeom>
          <a:solidFill>
            <a:srgbClr val="427E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Freeform 90"/>
          <p:cNvSpPr/>
          <p:nvPr/>
        </p:nvSpPr>
        <p:spPr bwMode="auto">
          <a:xfrm flipH="1">
            <a:off x="10450039" y="3964365"/>
            <a:ext cx="649288" cy="884238"/>
          </a:xfrm>
          <a:custGeom>
            <a:avLst/>
            <a:gdLst>
              <a:gd name="T0" fmla="*/ 281 w 303"/>
              <a:gd name="T1" fmla="*/ 401 h 413"/>
              <a:gd name="T2" fmla="*/ 281 w 303"/>
              <a:gd name="T3" fmla="*/ 401 h 413"/>
              <a:gd name="T4" fmla="*/ 291 w 303"/>
              <a:gd name="T5" fmla="*/ 347 h 413"/>
              <a:gd name="T6" fmla="*/ 76 w 303"/>
              <a:gd name="T7" fmla="*/ 22 h 413"/>
              <a:gd name="T8" fmla="*/ 22 w 303"/>
              <a:gd name="T9" fmla="*/ 12 h 413"/>
              <a:gd name="T10" fmla="*/ 22 w 303"/>
              <a:gd name="T11" fmla="*/ 12 h 413"/>
              <a:gd name="T12" fmla="*/ 12 w 303"/>
              <a:gd name="T13" fmla="*/ 66 h 413"/>
              <a:gd name="T14" fmla="*/ 227 w 303"/>
              <a:gd name="T15" fmla="*/ 391 h 413"/>
              <a:gd name="T16" fmla="*/ 281 w 303"/>
              <a:gd name="T17" fmla="*/ 401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413">
                <a:moveTo>
                  <a:pt x="281" y="401"/>
                </a:moveTo>
                <a:cubicBezTo>
                  <a:pt x="281" y="401"/>
                  <a:pt x="281" y="401"/>
                  <a:pt x="281" y="401"/>
                </a:cubicBezTo>
                <a:cubicBezTo>
                  <a:pt x="299" y="389"/>
                  <a:pt x="303" y="365"/>
                  <a:pt x="291" y="347"/>
                </a:cubicBezTo>
                <a:cubicBezTo>
                  <a:pt x="76" y="22"/>
                  <a:pt x="76" y="22"/>
                  <a:pt x="76" y="22"/>
                </a:cubicBezTo>
                <a:cubicBezTo>
                  <a:pt x="64" y="4"/>
                  <a:pt x="39" y="0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4" y="24"/>
                  <a:pt x="0" y="48"/>
                  <a:pt x="12" y="66"/>
                </a:cubicBezTo>
                <a:cubicBezTo>
                  <a:pt x="227" y="391"/>
                  <a:pt x="227" y="391"/>
                  <a:pt x="227" y="391"/>
                </a:cubicBezTo>
                <a:cubicBezTo>
                  <a:pt x="239" y="408"/>
                  <a:pt x="263" y="413"/>
                  <a:pt x="281" y="401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91"/>
          <p:cNvSpPr/>
          <p:nvPr/>
        </p:nvSpPr>
        <p:spPr bwMode="auto">
          <a:xfrm flipH="1">
            <a:off x="10587357" y="3584952"/>
            <a:ext cx="684213" cy="871538"/>
          </a:xfrm>
          <a:custGeom>
            <a:avLst/>
            <a:gdLst>
              <a:gd name="T0" fmla="*/ 0 w 431"/>
              <a:gd name="T1" fmla="*/ 0 h 549"/>
              <a:gd name="T2" fmla="*/ 289 w 431"/>
              <a:gd name="T3" fmla="*/ 0 h 549"/>
              <a:gd name="T4" fmla="*/ 289 w 431"/>
              <a:gd name="T5" fmla="*/ 228 h 549"/>
              <a:gd name="T6" fmla="*/ 431 w 431"/>
              <a:gd name="T7" fmla="*/ 549 h 549"/>
              <a:gd name="T8" fmla="*/ 0 w 431"/>
              <a:gd name="T9" fmla="*/ 549 h 549"/>
              <a:gd name="T10" fmla="*/ 0 w 431"/>
              <a:gd name="T11" fmla="*/ 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1" h="549">
                <a:moveTo>
                  <a:pt x="0" y="0"/>
                </a:moveTo>
                <a:lnTo>
                  <a:pt x="289" y="0"/>
                </a:lnTo>
                <a:lnTo>
                  <a:pt x="289" y="228"/>
                </a:lnTo>
                <a:lnTo>
                  <a:pt x="431" y="549"/>
                </a:lnTo>
                <a:lnTo>
                  <a:pt x="0" y="549"/>
                </a:lnTo>
                <a:lnTo>
                  <a:pt x="0" y="0"/>
                </a:ln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92"/>
          <p:cNvSpPr/>
          <p:nvPr/>
        </p:nvSpPr>
        <p:spPr bwMode="auto">
          <a:xfrm flipH="1">
            <a:off x="10407176" y="3700840"/>
            <a:ext cx="649288" cy="884238"/>
          </a:xfrm>
          <a:custGeom>
            <a:avLst/>
            <a:gdLst>
              <a:gd name="T0" fmla="*/ 281 w 303"/>
              <a:gd name="T1" fmla="*/ 401 h 413"/>
              <a:gd name="T2" fmla="*/ 281 w 303"/>
              <a:gd name="T3" fmla="*/ 401 h 413"/>
              <a:gd name="T4" fmla="*/ 292 w 303"/>
              <a:gd name="T5" fmla="*/ 347 h 413"/>
              <a:gd name="T6" fmla="*/ 76 w 303"/>
              <a:gd name="T7" fmla="*/ 22 h 413"/>
              <a:gd name="T8" fmla="*/ 22 w 303"/>
              <a:gd name="T9" fmla="*/ 12 h 413"/>
              <a:gd name="T10" fmla="*/ 22 w 303"/>
              <a:gd name="T11" fmla="*/ 12 h 413"/>
              <a:gd name="T12" fmla="*/ 12 w 303"/>
              <a:gd name="T13" fmla="*/ 66 h 413"/>
              <a:gd name="T14" fmla="*/ 227 w 303"/>
              <a:gd name="T15" fmla="*/ 391 h 413"/>
              <a:gd name="T16" fmla="*/ 281 w 303"/>
              <a:gd name="T17" fmla="*/ 401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413">
                <a:moveTo>
                  <a:pt x="281" y="401"/>
                </a:moveTo>
                <a:cubicBezTo>
                  <a:pt x="281" y="401"/>
                  <a:pt x="281" y="401"/>
                  <a:pt x="281" y="401"/>
                </a:cubicBezTo>
                <a:cubicBezTo>
                  <a:pt x="299" y="389"/>
                  <a:pt x="303" y="365"/>
                  <a:pt x="292" y="347"/>
                </a:cubicBezTo>
                <a:cubicBezTo>
                  <a:pt x="76" y="22"/>
                  <a:pt x="76" y="22"/>
                  <a:pt x="76" y="22"/>
                </a:cubicBezTo>
                <a:cubicBezTo>
                  <a:pt x="64" y="4"/>
                  <a:pt x="40" y="0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4" y="24"/>
                  <a:pt x="0" y="48"/>
                  <a:pt x="12" y="66"/>
                </a:cubicBezTo>
                <a:cubicBezTo>
                  <a:pt x="227" y="391"/>
                  <a:pt x="227" y="391"/>
                  <a:pt x="227" y="391"/>
                </a:cubicBezTo>
                <a:cubicBezTo>
                  <a:pt x="239" y="408"/>
                  <a:pt x="264" y="413"/>
                  <a:pt x="281" y="401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93"/>
          <p:cNvSpPr/>
          <p:nvPr/>
        </p:nvSpPr>
        <p:spPr bwMode="auto">
          <a:xfrm flipH="1">
            <a:off x="10459564" y="4321553"/>
            <a:ext cx="631825" cy="858838"/>
          </a:xfrm>
          <a:custGeom>
            <a:avLst/>
            <a:gdLst>
              <a:gd name="T0" fmla="*/ 273 w 295"/>
              <a:gd name="T1" fmla="*/ 389 h 401"/>
              <a:gd name="T2" fmla="*/ 273 w 295"/>
              <a:gd name="T3" fmla="*/ 389 h 401"/>
              <a:gd name="T4" fmla="*/ 283 w 295"/>
              <a:gd name="T5" fmla="*/ 335 h 401"/>
              <a:gd name="T6" fmla="*/ 75 w 295"/>
              <a:gd name="T7" fmla="*/ 22 h 401"/>
              <a:gd name="T8" fmla="*/ 22 w 295"/>
              <a:gd name="T9" fmla="*/ 12 h 401"/>
              <a:gd name="T10" fmla="*/ 22 w 295"/>
              <a:gd name="T11" fmla="*/ 12 h 401"/>
              <a:gd name="T12" fmla="*/ 11 w 295"/>
              <a:gd name="T13" fmla="*/ 66 h 401"/>
              <a:gd name="T14" fmla="*/ 219 w 295"/>
              <a:gd name="T15" fmla="*/ 379 h 401"/>
              <a:gd name="T16" fmla="*/ 273 w 295"/>
              <a:gd name="T17" fmla="*/ 389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401">
                <a:moveTo>
                  <a:pt x="273" y="389"/>
                </a:moveTo>
                <a:cubicBezTo>
                  <a:pt x="273" y="389"/>
                  <a:pt x="273" y="389"/>
                  <a:pt x="273" y="389"/>
                </a:cubicBezTo>
                <a:cubicBezTo>
                  <a:pt x="291" y="377"/>
                  <a:pt x="295" y="353"/>
                  <a:pt x="283" y="335"/>
                </a:cubicBezTo>
                <a:cubicBezTo>
                  <a:pt x="75" y="22"/>
                  <a:pt x="75" y="22"/>
                  <a:pt x="75" y="22"/>
                </a:cubicBezTo>
                <a:cubicBezTo>
                  <a:pt x="64" y="4"/>
                  <a:pt x="39" y="0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4" y="24"/>
                  <a:pt x="0" y="48"/>
                  <a:pt x="11" y="66"/>
                </a:cubicBezTo>
                <a:cubicBezTo>
                  <a:pt x="219" y="379"/>
                  <a:pt x="219" y="379"/>
                  <a:pt x="219" y="379"/>
                </a:cubicBezTo>
                <a:cubicBezTo>
                  <a:pt x="231" y="396"/>
                  <a:pt x="255" y="401"/>
                  <a:pt x="273" y="389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102"/>
          <p:cNvSpPr/>
          <p:nvPr/>
        </p:nvSpPr>
        <p:spPr bwMode="auto">
          <a:xfrm flipH="1">
            <a:off x="10362727" y="4332665"/>
            <a:ext cx="276225" cy="317500"/>
          </a:xfrm>
          <a:custGeom>
            <a:avLst/>
            <a:gdLst>
              <a:gd name="T0" fmla="*/ 107 w 129"/>
              <a:gd name="T1" fmla="*/ 136 h 148"/>
              <a:gd name="T2" fmla="*/ 107 w 129"/>
              <a:gd name="T3" fmla="*/ 136 h 148"/>
              <a:gd name="T4" fmla="*/ 117 w 129"/>
              <a:gd name="T5" fmla="*/ 82 h 148"/>
              <a:gd name="T6" fmla="*/ 76 w 129"/>
              <a:gd name="T7" fmla="*/ 22 h 148"/>
              <a:gd name="T8" fmla="*/ 22 w 129"/>
              <a:gd name="T9" fmla="*/ 12 h 148"/>
              <a:gd name="T10" fmla="*/ 22 w 129"/>
              <a:gd name="T11" fmla="*/ 12 h 148"/>
              <a:gd name="T12" fmla="*/ 12 w 129"/>
              <a:gd name="T13" fmla="*/ 66 h 148"/>
              <a:gd name="T14" fmla="*/ 53 w 129"/>
              <a:gd name="T15" fmla="*/ 125 h 148"/>
              <a:gd name="T16" fmla="*/ 107 w 129"/>
              <a:gd name="T17" fmla="*/ 13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" h="148">
                <a:moveTo>
                  <a:pt x="107" y="136"/>
                </a:moveTo>
                <a:cubicBezTo>
                  <a:pt x="107" y="136"/>
                  <a:pt x="107" y="136"/>
                  <a:pt x="107" y="136"/>
                </a:cubicBezTo>
                <a:cubicBezTo>
                  <a:pt x="124" y="124"/>
                  <a:pt x="129" y="99"/>
                  <a:pt x="117" y="82"/>
                </a:cubicBezTo>
                <a:cubicBezTo>
                  <a:pt x="76" y="22"/>
                  <a:pt x="76" y="22"/>
                  <a:pt x="76" y="22"/>
                </a:cubicBezTo>
                <a:cubicBezTo>
                  <a:pt x="64" y="4"/>
                  <a:pt x="40" y="0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5" y="24"/>
                  <a:pt x="0" y="48"/>
                  <a:pt x="12" y="66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65" y="143"/>
                  <a:pt x="89" y="148"/>
                  <a:pt x="107" y="136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Freeform 103"/>
          <p:cNvSpPr/>
          <p:nvPr/>
        </p:nvSpPr>
        <p:spPr bwMode="auto">
          <a:xfrm flipH="1">
            <a:off x="10400826" y="4624765"/>
            <a:ext cx="261938" cy="296863"/>
          </a:xfrm>
          <a:custGeom>
            <a:avLst/>
            <a:gdLst>
              <a:gd name="T0" fmla="*/ 100 w 122"/>
              <a:gd name="T1" fmla="*/ 127 h 139"/>
              <a:gd name="T2" fmla="*/ 100 w 122"/>
              <a:gd name="T3" fmla="*/ 127 h 139"/>
              <a:gd name="T4" fmla="*/ 110 w 122"/>
              <a:gd name="T5" fmla="*/ 73 h 139"/>
              <a:gd name="T6" fmla="*/ 76 w 122"/>
              <a:gd name="T7" fmla="*/ 22 h 139"/>
              <a:gd name="T8" fmla="*/ 22 w 122"/>
              <a:gd name="T9" fmla="*/ 12 h 139"/>
              <a:gd name="T10" fmla="*/ 22 w 122"/>
              <a:gd name="T11" fmla="*/ 12 h 139"/>
              <a:gd name="T12" fmla="*/ 12 w 122"/>
              <a:gd name="T13" fmla="*/ 66 h 139"/>
              <a:gd name="T14" fmla="*/ 46 w 122"/>
              <a:gd name="T15" fmla="*/ 117 h 139"/>
              <a:gd name="T16" fmla="*/ 100 w 122"/>
              <a:gd name="T17" fmla="*/ 127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39">
                <a:moveTo>
                  <a:pt x="100" y="127"/>
                </a:moveTo>
                <a:cubicBezTo>
                  <a:pt x="100" y="127"/>
                  <a:pt x="100" y="127"/>
                  <a:pt x="100" y="127"/>
                </a:cubicBezTo>
                <a:cubicBezTo>
                  <a:pt x="118" y="115"/>
                  <a:pt x="122" y="91"/>
                  <a:pt x="110" y="73"/>
                </a:cubicBezTo>
                <a:cubicBezTo>
                  <a:pt x="76" y="22"/>
                  <a:pt x="76" y="22"/>
                  <a:pt x="76" y="22"/>
                </a:cubicBezTo>
                <a:cubicBezTo>
                  <a:pt x="64" y="4"/>
                  <a:pt x="40" y="0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4" y="24"/>
                  <a:pt x="0" y="48"/>
                  <a:pt x="12" y="6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58" y="134"/>
                  <a:pt x="83" y="139"/>
                  <a:pt x="100" y="127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2" name="Oval 107"/>
          <p:cNvSpPr>
            <a:spLocks noChangeArrowheads="1"/>
          </p:cNvSpPr>
          <p:nvPr/>
        </p:nvSpPr>
        <p:spPr bwMode="auto">
          <a:xfrm>
            <a:off x="11171229" y="3515103"/>
            <a:ext cx="69850" cy="50800"/>
          </a:xfrm>
          <a:prstGeom prst="ellipse">
            <a:avLst/>
          </a:prstGeom>
          <a:solidFill>
            <a:srgbClr val="427E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" name="Freeform 221"/>
          <p:cNvSpPr/>
          <p:nvPr/>
        </p:nvSpPr>
        <p:spPr bwMode="auto">
          <a:xfrm>
            <a:off x="10469313" y="4426535"/>
            <a:ext cx="1131270" cy="1327285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" name="文本框 135"/>
          <p:cNvSpPr txBox="1"/>
          <p:nvPr/>
        </p:nvSpPr>
        <p:spPr>
          <a:xfrm>
            <a:off x="10451962" y="4449243"/>
            <a:ext cx="1107996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土豪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Rectangle 88"/>
          <p:cNvSpPr>
            <a:spLocks noChangeArrowheads="1"/>
          </p:cNvSpPr>
          <p:nvPr/>
        </p:nvSpPr>
        <p:spPr bwMode="auto">
          <a:xfrm>
            <a:off x="10742604" y="-33160"/>
            <a:ext cx="605910" cy="3451425"/>
          </a:xfrm>
          <a:prstGeom prst="rect">
            <a:avLst/>
          </a:prstGeom>
          <a:solidFill>
            <a:srgbClr val="FFE7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9" name="Rectangle 104"/>
          <p:cNvSpPr>
            <a:spLocks noChangeArrowheads="1"/>
          </p:cNvSpPr>
          <p:nvPr/>
        </p:nvSpPr>
        <p:spPr bwMode="auto">
          <a:xfrm>
            <a:off x="10742604" y="3418265"/>
            <a:ext cx="579438" cy="293688"/>
          </a:xfrm>
          <a:prstGeom prst="rect">
            <a:avLst/>
          </a:prstGeom>
          <a:solidFill>
            <a:srgbClr val="175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1" name="Freeform 106"/>
          <p:cNvSpPr/>
          <p:nvPr/>
        </p:nvSpPr>
        <p:spPr bwMode="auto">
          <a:xfrm flipH="1">
            <a:off x="11196163" y="3934203"/>
            <a:ext cx="186879" cy="614363"/>
          </a:xfrm>
          <a:custGeom>
            <a:avLst/>
            <a:gdLst>
              <a:gd name="T0" fmla="*/ 79 w 106"/>
              <a:gd name="T1" fmla="*/ 0 h 370"/>
              <a:gd name="T2" fmla="*/ 106 w 106"/>
              <a:gd name="T3" fmla="*/ 0 h 370"/>
              <a:gd name="T4" fmla="*/ 103 w 106"/>
              <a:gd name="T5" fmla="*/ 34 h 370"/>
              <a:gd name="T6" fmla="*/ 80 w 106"/>
              <a:gd name="T7" fmla="*/ 306 h 370"/>
              <a:gd name="T8" fmla="*/ 0 w 106"/>
              <a:gd name="T9" fmla="*/ 370 h 370"/>
              <a:gd name="T10" fmla="*/ 28 w 106"/>
              <a:gd name="T11" fmla="*/ 49 h 370"/>
              <a:gd name="T12" fmla="*/ 79 w 106"/>
              <a:gd name="T13" fmla="*/ 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" h="370">
                <a:moveTo>
                  <a:pt x="79" y="0"/>
                </a:moveTo>
                <a:cubicBezTo>
                  <a:pt x="106" y="0"/>
                  <a:pt x="106" y="0"/>
                  <a:pt x="106" y="0"/>
                </a:cubicBezTo>
                <a:cubicBezTo>
                  <a:pt x="103" y="34"/>
                  <a:pt x="103" y="34"/>
                  <a:pt x="103" y="34"/>
                </a:cubicBezTo>
                <a:cubicBezTo>
                  <a:pt x="80" y="306"/>
                  <a:pt x="80" y="306"/>
                  <a:pt x="80" y="306"/>
                </a:cubicBezTo>
                <a:cubicBezTo>
                  <a:pt x="75" y="362"/>
                  <a:pt x="36" y="370"/>
                  <a:pt x="0" y="370"/>
                </a:cubicBezTo>
                <a:cubicBezTo>
                  <a:pt x="28" y="49"/>
                  <a:pt x="28" y="49"/>
                  <a:pt x="28" y="49"/>
                </a:cubicBezTo>
                <a:cubicBezTo>
                  <a:pt x="31" y="22"/>
                  <a:pt x="54" y="0"/>
                  <a:pt x="79" y="0"/>
                </a:cubicBezTo>
                <a:close/>
              </a:path>
            </a:pathLst>
          </a:custGeom>
          <a:solidFill>
            <a:srgbClr val="FFFD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Rectangle 89"/>
          <p:cNvSpPr>
            <a:spLocks noChangeArrowheads="1"/>
          </p:cNvSpPr>
          <p:nvPr/>
        </p:nvSpPr>
        <p:spPr bwMode="auto">
          <a:xfrm>
            <a:off x="11055342" y="-33160"/>
            <a:ext cx="303212" cy="3451425"/>
          </a:xfrm>
          <a:prstGeom prst="rect">
            <a:avLst/>
          </a:prstGeom>
          <a:solidFill>
            <a:srgbClr val="FFCD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449549" y="1469568"/>
            <a:ext cx="4672899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LTPS  </a:t>
            </a:r>
            <a:r>
              <a:rPr lang="zh-CN" altLang="en-US" sz="2000" b="1" dirty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</a:t>
            </a:r>
            <a:r>
              <a:rPr lang="zh-CN" altLang="en-US" sz="2000" b="1" dirty="0" smtClean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领先</a:t>
            </a:r>
            <a:b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国内第一条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LTPS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产线（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G5.5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），在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高端显示领域打破日韩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垄断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TED  </a:t>
            </a:r>
            <a:r>
              <a:rPr lang="zh-CN" altLang="en-US" sz="2000" b="1" dirty="0" smtClean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全球领先</a:t>
            </a:r>
            <a:br>
              <a:rPr lang="en-US" altLang="zh-CN" sz="2000" b="1" dirty="0" smtClean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具备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on-cell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TED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技术能力及全套解决方案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，已批量出货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AMOLED  </a:t>
            </a:r>
            <a:r>
              <a:rPr lang="zh-CN" altLang="en-US" sz="2000" b="1" dirty="0" smtClean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国内领先</a:t>
            </a:r>
            <a:b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第一条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AMOLED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中试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  </a:t>
            </a:r>
            <a:r>
              <a:rPr lang="zh-CN" altLang="en-US" sz="2000" b="1" dirty="0" smtClean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全球领先</a:t>
            </a:r>
            <a:b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全球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率先将液晶显示透镜技术投入量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柔性显示  </a:t>
            </a:r>
            <a:r>
              <a:rPr lang="zh-CN" altLang="en-US" sz="2000" b="1" dirty="0" smtClean="0">
                <a:solidFill>
                  <a:srgbClr val="1582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全球同步</a:t>
            </a:r>
            <a:b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积极布局并不断开发柔性显示等前沿新兴显示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71383" y="856755"/>
            <a:ext cx="5197460" cy="5197457"/>
            <a:chOff x="5333233" y="856755"/>
            <a:chExt cx="5197460" cy="5197457"/>
          </a:xfrm>
        </p:grpSpPr>
        <p:grpSp>
          <p:nvGrpSpPr>
            <p:cNvPr id="2" name="组合 1"/>
            <p:cNvGrpSpPr/>
            <p:nvPr/>
          </p:nvGrpSpPr>
          <p:grpSpPr>
            <a:xfrm>
              <a:off x="6035579" y="1559098"/>
              <a:ext cx="3792765" cy="3792765"/>
              <a:chOff x="4765588" y="2457056"/>
              <a:chExt cx="2660826" cy="2660826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4765588" y="2457056"/>
                <a:ext cx="2660826" cy="2660826"/>
              </a:xfrm>
              <a:prstGeom prst="ellipse">
                <a:avLst/>
              </a:prstGeom>
              <a:solidFill>
                <a:srgbClr val="EAEA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01870" y="2651376"/>
                <a:ext cx="1203981" cy="230224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7" name="同心圆 86"/>
            <p:cNvSpPr/>
            <p:nvPr/>
          </p:nvSpPr>
          <p:spPr>
            <a:xfrm>
              <a:off x="5333233" y="856755"/>
              <a:ext cx="5197460" cy="5197457"/>
            </a:xfrm>
            <a:prstGeom prst="donut">
              <a:avLst>
                <a:gd name="adj" fmla="val 3136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879827" y="573022"/>
            <a:ext cx="1378353" cy="1997230"/>
            <a:chOff x="4928297" y="1528936"/>
            <a:chExt cx="1080000" cy="1564917"/>
          </a:xfrm>
        </p:grpSpPr>
        <p:grpSp>
          <p:nvGrpSpPr>
            <p:cNvPr id="6" name="组合 5"/>
            <p:cNvGrpSpPr/>
            <p:nvPr/>
          </p:nvGrpSpPr>
          <p:grpSpPr>
            <a:xfrm>
              <a:off x="4928297" y="1528936"/>
              <a:ext cx="1080000" cy="1080000"/>
              <a:chOff x="4928297" y="1528936"/>
              <a:chExt cx="1080000" cy="1080000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5036297" y="1636936"/>
                <a:ext cx="864000" cy="864000"/>
              </a:xfrm>
              <a:prstGeom prst="ellipse">
                <a:avLst/>
              </a:prstGeom>
              <a:solidFill>
                <a:srgbClr val="1582C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椭圆 6"/>
              <p:cNvSpPr/>
              <p:nvPr/>
            </p:nvSpPr>
            <p:spPr>
              <a:xfrm>
                <a:off x="4928297" y="1528936"/>
                <a:ext cx="1080000" cy="1080000"/>
              </a:xfrm>
              <a:prstGeom prst="ellipse">
                <a:avLst/>
              </a:prstGeom>
              <a:noFill/>
              <a:ln>
                <a:noFill/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3D</a:t>
                </a:r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显示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36" name="直接箭头连接符 135"/>
            <p:cNvCxnSpPr/>
            <p:nvPr/>
          </p:nvCxnSpPr>
          <p:spPr>
            <a:xfrm>
              <a:off x="5468297" y="2231419"/>
              <a:ext cx="121864" cy="862434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oval" w="sm" len="sm"/>
              <a:tailEnd type="oval" w="sm" len="sm"/>
            </a:ln>
            <a:effectLst>
              <a:outerShdw blurRad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8376345" y="573022"/>
            <a:ext cx="1486333" cy="2343457"/>
            <a:chOff x="6100885" y="1528936"/>
            <a:chExt cx="1164607" cy="1836201"/>
          </a:xfrm>
        </p:grpSpPr>
        <p:grpSp>
          <p:nvGrpSpPr>
            <p:cNvPr id="137" name="Gruppieren 29"/>
            <p:cNvGrpSpPr/>
            <p:nvPr/>
          </p:nvGrpSpPr>
          <p:grpSpPr bwMode="gray">
            <a:xfrm>
              <a:off x="6100885" y="2803257"/>
              <a:ext cx="564293" cy="561880"/>
              <a:chOff x="7259722" y="2029108"/>
              <a:chExt cx="2398200" cy="2391063"/>
            </a:xfrm>
          </p:grpSpPr>
          <p:sp>
            <p:nvSpPr>
              <p:cNvPr id="138" name="Freeform 62"/>
              <p:cNvSpPr>
                <a:spLocks noEditPoints="1"/>
              </p:cNvSpPr>
              <p:nvPr/>
            </p:nvSpPr>
            <p:spPr bwMode="gray">
              <a:xfrm flipH="1">
                <a:off x="7259722" y="2029108"/>
                <a:ext cx="2398200" cy="2391063"/>
              </a:xfrm>
              <a:custGeom>
                <a:avLst/>
                <a:gdLst/>
                <a:ahLst/>
                <a:cxnLst>
                  <a:cxn ang="0">
                    <a:pos x="235" y="51"/>
                  </a:cxn>
                  <a:cxn ang="0">
                    <a:pos x="51" y="51"/>
                  </a:cxn>
                  <a:cxn ang="0">
                    <a:pos x="51" y="235"/>
                  </a:cxn>
                  <a:cxn ang="0">
                    <a:pos x="235" y="235"/>
                  </a:cxn>
                  <a:cxn ang="0">
                    <a:pos x="235" y="51"/>
                  </a:cxn>
                  <a:cxn ang="0">
                    <a:pos x="60" y="226"/>
                  </a:cxn>
                  <a:cxn ang="0">
                    <a:pos x="60" y="60"/>
                  </a:cxn>
                  <a:cxn ang="0">
                    <a:pos x="226" y="60"/>
                  </a:cxn>
                  <a:cxn ang="0">
                    <a:pos x="226" y="226"/>
                  </a:cxn>
                  <a:cxn ang="0">
                    <a:pos x="60" y="226"/>
                  </a:cxn>
                </a:cxnLst>
                <a:rect l="0" t="0" r="r" b="b"/>
                <a:pathLst>
                  <a:path w="286" h="286">
                    <a:moveTo>
                      <a:pt x="235" y="51"/>
                    </a:moveTo>
                    <a:cubicBezTo>
                      <a:pt x="184" y="0"/>
                      <a:pt x="102" y="0"/>
                      <a:pt x="51" y="51"/>
                    </a:cubicBezTo>
                    <a:cubicBezTo>
                      <a:pt x="0" y="102"/>
                      <a:pt x="0" y="184"/>
                      <a:pt x="51" y="235"/>
                    </a:cubicBezTo>
                    <a:cubicBezTo>
                      <a:pt x="102" y="286"/>
                      <a:pt x="184" y="286"/>
                      <a:pt x="235" y="235"/>
                    </a:cubicBezTo>
                    <a:cubicBezTo>
                      <a:pt x="286" y="184"/>
                      <a:pt x="286" y="102"/>
                      <a:pt x="235" y="51"/>
                    </a:cubicBezTo>
                    <a:close/>
                    <a:moveTo>
                      <a:pt x="60" y="226"/>
                    </a:moveTo>
                    <a:cubicBezTo>
                      <a:pt x="14" y="180"/>
                      <a:pt x="14" y="106"/>
                      <a:pt x="60" y="60"/>
                    </a:cubicBezTo>
                    <a:cubicBezTo>
                      <a:pt x="106" y="14"/>
                      <a:pt x="180" y="14"/>
                      <a:pt x="226" y="60"/>
                    </a:cubicBezTo>
                    <a:cubicBezTo>
                      <a:pt x="272" y="106"/>
                      <a:pt x="272" y="180"/>
                      <a:pt x="226" y="226"/>
                    </a:cubicBezTo>
                    <a:cubicBezTo>
                      <a:pt x="180" y="272"/>
                      <a:pt x="106" y="272"/>
                      <a:pt x="60" y="22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alpha val="50000"/>
                    </a:srgbClr>
                  </a:gs>
                  <a:gs pos="50000">
                    <a:srgbClr val="D7D7D7">
                      <a:alpha val="50000"/>
                    </a:srgbClr>
                  </a:gs>
                  <a:gs pos="100000">
                    <a:srgbClr val="969696">
                      <a:alpha val="5000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2800" kern="0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63"/>
              <p:cNvSpPr/>
              <p:nvPr/>
            </p:nvSpPr>
            <p:spPr bwMode="gray">
              <a:xfrm flipH="1">
                <a:off x="7438159" y="2202195"/>
                <a:ext cx="2041326" cy="2044893"/>
              </a:xfrm>
              <a:custGeom>
                <a:avLst/>
                <a:gdLst/>
                <a:ahLst/>
                <a:cxnLst>
                  <a:cxn ang="0">
                    <a:pos x="201" y="201"/>
                  </a:cxn>
                  <a:cxn ang="0">
                    <a:pos x="43" y="201"/>
                  </a:cxn>
                  <a:cxn ang="0">
                    <a:pos x="43" y="43"/>
                  </a:cxn>
                  <a:cxn ang="0">
                    <a:pos x="201" y="43"/>
                  </a:cxn>
                  <a:cxn ang="0">
                    <a:pos x="201" y="201"/>
                  </a:cxn>
                </a:cxnLst>
                <a:rect l="0" t="0" r="r" b="b"/>
                <a:pathLst>
                  <a:path w="244" h="244">
                    <a:moveTo>
                      <a:pt x="201" y="201"/>
                    </a:moveTo>
                    <a:cubicBezTo>
                      <a:pt x="157" y="244"/>
                      <a:pt x="87" y="244"/>
                      <a:pt x="43" y="201"/>
                    </a:cubicBezTo>
                    <a:cubicBezTo>
                      <a:pt x="0" y="157"/>
                      <a:pt x="0" y="87"/>
                      <a:pt x="43" y="43"/>
                    </a:cubicBezTo>
                    <a:cubicBezTo>
                      <a:pt x="87" y="0"/>
                      <a:pt x="157" y="0"/>
                      <a:pt x="201" y="43"/>
                    </a:cubicBezTo>
                    <a:cubicBezTo>
                      <a:pt x="244" y="87"/>
                      <a:pt x="244" y="157"/>
                      <a:pt x="201" y="20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70000"/>
                    </a:sysClr>
                  </a:gs>
                  <a:gs pos="50000">
                    <a:sysClr val="window" lastClr="FFFFFF">
                      <a:alpha val="0"/>
                    </a:sysClr>
                  </a:gs>
                  <a:gs pos="89000">
                    <a:sysClr val="window" lastClr="FFFFFF"/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2700">
                <a:solidFill>
                  <a:srgbClr val="FFFFFF">
                    <a:alpha val="69804"/>
                  </a:srgbClr>
                </a:solidFill>
                <a:miter lim="800000"/>
              </a:ln>
            </p:spPr>
            <p:txBody>
              <a:bodyPr/>
              <a:lstStyle/>
              <a:p>
                <a:pPr>
                  <a:defRPr/>
                </a:pPr>
                <a:endParaRPr lang="en-US" sz="2800" kern="0" noProof="1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185492" y="1528936"/>
              <a:ext cx="1080000" cy="1339800"/>
              <a:chOff x="6185492" y="1528936"/>
              <a:chExt cx="1080000" cy="1339800"/>
            </a:xfrm>
          </p:grpSpPr>
          <p:sp>
            <p:nvSpPr>
              <p:cNvPr id="89" name="椭圆 88"/>
              <p:cNvSpPr/>
              <p:nvPr/>
            </p:nvSpPr>
            <p:spPr>
              <a:xfrm>
                <a:off x="6293491" y="1636936"/>
                <a:ext cx="864000" cy="864000"/>
              </a:xfrm>
              <a:prstGeom prst="ellipse">
                <a:avLst/>
              </a:prstGeom>
              <a:solidFill>
                <a:srgbClr val="1582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椭圆 6"/>
              <p:cNvSpPr/>
              <p:nvPr/>
            </p:nvSpPr>
            <p:spPr>
              <a:xfrm>
                <a:off x="6185492" y="1528936"/>
                <a:ext cx="1080000" cy="1080000"/>
              </a:xfrm>
              <a:prstGeom prst="ellipse">
                <a:avLst/>
              </a:prstGeom>
              <a:noFill/>
              <a:ln>
                <a:noFill/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全视角</a:t>
                </a:r>
                <a:endPara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技术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40" name="直接箭头连接符 139"/>
              <p:cNvCxnSpPr/>
              <p:nvPr/>
            </p:nvCxnSpPr>
            <p:spPr>
              <a:xfrm flipH="1">
                <a:off x="6475521" y="2312963"/>
                <a:ext cx="255555" cy="555773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headEnd type="oval" w="sm" len="sm"/>
                <a:tailEnd type="oval" w="sm" len="sm"/>
              </a:ln>
              <a:effectLst>
                <a:outerShdw blurRad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/>
          <p:cNvGrpSpPr/>
          <p:nvPr/>
        </p:nvGrpSpPr>
        <p:grpSpPr>
          <a:xfrm>
            <a:off x="5633664" y="1651979"/>
            <a:ext cx="2097230" cy="1378353"/>
            <a:chOff x="3951874" y="2374346"/>
            <a:chExt cx="1643272" cy="1080000"/>
          </a:xfrm>
        </p:grpSpPr>
        <p:sp>
          <p:nvSpPr>
            <p:cNvPr id="101" name="椭圆 100"/>
            <p:cNvSpPr/>
            <p:nvPr/>
          </p:nvSpPr>
          <p:spPr>
            <a:xfrm>
              <a:off x="4059874" y="2482346"/>
              <a:ext cx="864000" cy="864000"/>
            </a:xfrm>
            <a:prstGeom prst="ellipse">
              <a:avLst/>
            </a:prstGeom>
            <a:solidFill>
              <a:srgbClr val="1582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a typeface="微软雅黑" panose="020B0503020204020204" pitchFamily="34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951874" y="2374346"/>
              <a:ext cx="1643272" cy="1080000"/>
              <a:chOff x="3951874" y="2374346"/>
              <a:chExt cx="1643272" cy="1080000"/>
            </a:xfrm>
          </p:grpSpPr>
          <p:sp>
            <p:nvSpPr>
              <p:cNvPr id="102" name="椭圆 6"/>
              <p:cNvSpPr/>
              <p:nvPr/>
            </p:nvSpPr>
            <p:spPr>
              <a:xfrm>
                <a:off x="3951874" y="2374346"/>
                <a:ext cx="1080000" cy="1080000"/>
              </a:xfrm>
              <a:prstGeom prst="ellipse">
                <a:avLst/>
              </a:prstGeom>
              <a:noFill/>
              <a:ln>
                <a:noFill/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透明显示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41" name="直接箭头连接符 140"/>
              <p:cNvCxnSpPr/>
              <p:nvPr/>
            </p:nvCxnSpPr>
            <p:spPr>
              <a:xfrm>
                <a:off x="4901947" y="2912306"/>
                <a:ext cx="693199" cy="385284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headEnd type="oval" w="sm" len="sm"/>
                <a:tailEnd type="oval" w="sm" len="sm"/>
              </a:ln>
              <a:effectLst>
                <a:outerShdw blurRad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组合 8"/>
          <p:cNvGrpSpPr/>
          <p:nvPr/>
        </p:nvGrpSpPr>
        <p:grpSpPr>
          <a:xfrm>
            <a:off x="9127990" y="1651979"/>
            <a:ext cx="1978688" cy="1378353"/>
            <a:chOff x="6689832" y="2374346"/>
            <a:chExt cx="1550389" cy="1080000"/>
          </a:xfrm>
        </p:grpSpPr>
        <p:sp>
          <p:nvSpPr>
            <p:cNvPr id="97" name="椭圆 96"/>
            <p:cNvSpPr/>
            <p:nvPr/>
          </p:nvSpPr>
          <p:spPr>
            <a:xfrm>
              <a:off x="7268221" y="2482346"/>
              <a:ext cx="864000" cy="864000"/>
            </a:xfrm>
            <a:prstGeom prst="ellipse">
              <a:avLst/>
            </a:prstGeom>
            <a:solidFill>
              <a:srgbClr val="1582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a typeface="微软雅黑" panose="020B0503020204020204" pitchFamily="34" charset="-122"/>
              </a:endParaRPr>
            </a:p>
          </p:txBody>
        </p:sp>
        <p:sp>
          <p:nvSpPr>
            <p:cNvPr id="98" name="椭圆 6"/>
            <p:cNvSpPr/>
            <p:nvPr/>
          </p:nvSpPr>
          <p:spPr>
            <a:xfrm>
              <a:off x="7160221" y="2374346"/>
              <a:ext cx="1080000" cy="1080000"/>
            </a:xfrm>
            <a:prstGeom prst="ellipse">
              <a:avLst/>
            </a:prstGeom>
            <a:noFill/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窄边框</a:t>
              </a:r>
              <a:endPara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技术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2" name="直接箭头连接符 141"/>
            <p:cNvCxnSpPr/>
            <p:nvPr/>
          </p:nvCxnSpPr>
          <p:spPr>
            <a:xfrm flipH="1">
              <a:off x="6689832" y="2930382"/>
              <a:ext cx="710224" cy="0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oval" w="sm" len="sm"/>
              <a:tailEnd type="oval" w="sm" len="sm"/>
            </a:ln>
            <a:effectLst>
              <a:outerShdw blurRad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5355658" y="3174509"/>
            <a:ext cx="2614560" cy="1378353"/>
            <a:chOff x="3734044" y="3567315"/>
            <a:chExt cx="2048623" cy="1080000"/>
          </a:xfrm>
        </p:grpSpPr>
        <p:sp>
          <p:nvSpPr>
            <p:cNvPr id="104" name="椭圆 103"/>
            <p:cNvSpPr/>
            <p:nvPr/>
          </p:nvSpPr>
          <p:spPr>
            <a:xfrm>
              <a:off x="3846043" y="3685122"/>
              <a:ext cx="864000" cy="864000"/>
            </a:xfrm>
            <a:prstGeom prst="ellipse">
              <a:avLst/>
            </a:prstGeom>
            <a:solidFill>
              <a:srgbClr val="F15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a typeface="微软雅黑" panose="020B0503020204020204" pitchFamily="34" charset="-122"/>
              </a:endParaRPr>
            </a:p>
          </p:txBody>
        </p:sp>
        <p:sp>
          <p:nvSpPr>
            <p:cNvPr id="105" name="椭圆 6"/>
            <p:cNvSpPr/>
            <p:nvPr/>
          </p:nvSpPr>
          <p:spPr>
            <a:xfrm>
              <a:off x="3734044" y="3567315"/>
              <a:ext cx="1080000" cy="1080000"/>
            </a:xfrm>
            <a:prstGeom prst="ellipse">
              <a:avLst/>
            </a:prstGeom>
            <a:noFill/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触控技术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3" name="组合 142"/>
            <p:cNvGrpSpPr/>
            <p:nvPr/>
          </p:nvGrpSpPr>
          <p:grpSpPr bwMode="auto">
            <a:xfrm>
              <a:off x="5554325" y="4002951"/>
              <a:ext cx="228342" cy="228342"/>
              <a:chOff x="2971800" y="2331218"/>
              <a:chExt cx="1447800" cy="1447800"/>
            </a:xfrm>
          </p:grpSpPr>
          <p:sp>
            <p:nvSpPr>
              <p:cNvPr id="144" name="椭圆 143"/>
              <p:cNvSpPr/>
              <p:nvPr/>
            </p:nvSpPr>
            <p:spPr>
              <a:xfrm>
                <a:off x="3092450" y="2451868"/>
                <a:ext cx="1206500" cy="1206500"/>
              </a:xfrm>
              <a:prstGeom prst="ellipse">
                <a:avLst/>
              </a:prstGeom>
              <a:noFill/>
              <a:ln w="635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971800" y="2331218"/>
                <a:ext cx="1447800" cy="1447800"/>
              </a:xfrm>
              <a:prstGeom prst="ellipse">
                <a:avLst/>
              </a:prstGeom>
              <a:noFill/>
              <a:ln w="635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3200400" y="2559818"/>
                <a:ext cx="990600" cy="990600"/>
              </a:xfrm>
              <a:prstGeom prst="ellipse">
                <a:avLst/>
              </a:prstGeom>
              <a:noFill/>
              <a:ln w="635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3321050" y="2680468"/>
                <a:ext cx="749300" cy="749300"/>
              </a:xfrm>
              <a:prstGeom prst="ellipse">
                <a:avLst/>
              </a:prstGeom>
              <a:noFill/>
              <a:ln w="635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3473450" y="2832868"/>
                <a:ext cx="444500" cy="444500"/>
              </a:xfrm>
              <a:prstGeom prst="ellipse">
                <a:avLst/>
              </a:prstGeom>
              <a:noFill/>
              <a:ln w="635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3625850" y="2985268"/>
                <a:ext cx="139700" cy="139700"/>
              </a:xfrm>
              <a:prstGeom prst="ellipse">
                <a:avLst/>
              </a:prstGeom>
              <a:noFill/>
              <a:ln w="635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50" name="直接箭头连接符 149"/>
            <p:cNvCxnSpPr/>
            <p:nvPr/>
          </p:nvCxnSpPr>
          <p:spPr>
            <a:xfrm>
              <a:off x="4677821" y="4112693"/>
              <a:ext cx="991353" cy="4781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oval" w="sm" len="sm"/>
              <a:tailEnd type="oval" w="sm" len="sm"/>
            </a:ln>
            <a:effectLst>
              <a:outerShdw blurRad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8912648" y="3187025"/>
            <a:ext cx="2466810" cy="1378353"/>
            <a:chOff x="6521102" y="3577122"/>
            <a:chExt cx="1932854" cy="1080000"/>
          </a:xfrm>
        </p:grpSpPr>
        <p:sp>
          <p:nvSpPr>
            <p:cNvPr id="108" name="椭圆 107"/>
            <p:cNvSpPr/>
            <p:nvPr/>
          </p:nvSpPr>
          <p:spPr>
            <a:xfrm>
              <a:off x="7481956" y="3685122"/>
              <a:ext cx="864000" cy="864000"/>
            </a:xfrm>
            <a:prstGeom prst="ellipse">
              <a:avLst/>
            </a:prstGeom>
            <a:solidFill>
              <a:srgbClr val="1582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a typeface="微软雅黑" panose="020B0503020204020204" pitchFamily="34" charset="-122"/>
              </a:endParaRPr>
            </a:p>
          </p:txBody>
        </p:sp>
        <p:sp>
          <p:nvSpPr>
            <p:cNvPr id="109" name="椭圆 6"/>
            <p:cNvSpPr/>
            <p:nvPr/>
          </p:nvSpPr>
          <p:spPr>
            <a:xfrm>
              <a:off x="7373956" y="3577122"/>
              <a:ext cx="1080000" cy="1080000"/>
            </a:xfrm>
            <a:prstGeom prst="ellipse">
              <a:avLst/>
            </a:prstGeom>
            <a:noFill/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高分辨率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1" name="组合 150"/>
            <p:cNvGrpSpPr/>
            <p:nvPr/>
          </p:nvGrpSpPr>
          <p:grpSpPr>
            <a:xfrm>
              <a:off x="6521102" y="3951030"/>
              <a:ext cx="324963" cy="323828"/>
              <a:chOff x="4997101" y="3916524"/>
              <a:chExt cx="324963" cy="323828"/>
            </a:xfrm>
          </p:grpSpPr>
          <p:sp>
            <p:nvSpPr>
              <p:cNvPr id="152" name="饼形 151"/>
              <p:cNvSpPr/>
              <p:nvPr/>
            </p:nvSpPr>
            <p:spPr bwMode="auto">
              <a:xfrm rot="10800000">
                <a:off x="4998783" y="3916798"/>
                <a:ext cx="323281" cy="323281"/>
              </a:xfrm>
              <a:prstGeom prst="pie">
                <a:avLst>
                  <a:gd name="adj1" fmla="val 5397679"/>
                  <a:gd name="adj2" fmla="val 16200000"/>
                </a:avLst>
              </a:prstGeom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70000" sy="70000" flip="none" algn="tl"/>
              </a:blipFill>
              <a:ln w="6350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饼形 152"/>
              <p:cNvSpPr/>
              <p:nvPr/>
            </p:nvSpPr>
            <p:spPr bwMode="auto">
              <a:xfrm>
                <a:off x="4997101" y="3916524"/>
                <a:ext cx="323829" cy="323828"/>
              </a:xfrm>
              <a:prstGeom prst="pie">
                <a:avLst>
                  <a:gd name="adj1" fmla="val 5397679"/>
                  <a:gd name="adj2" fmla="val 16200000"/>
                </a:avLst>
              </a:prstGeom>
              <a:solidFill>
                <a:schemeClr val="bg1">
                  <a:alpha val="50000"/>
                </a:schemeClr>
              </a:solidFill>
              <a:ln w="6350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54" name="直接箭头连接符 153"/>
            <p:cNvCxnSpPr/>
            <p:nvPr/>
          </p:nvCxnSpPr>
          <p:spPr>
            <a:xfrm>
              <a:off x="6842130" y="4112692"/>
              <a:ext cx="686627" cy="0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oval" w="sm" len="sm"/>
              <a:tailEnd type="oval" w="sm" len="sm"/>
            </a:ln>
            <a:effectLst>
              <a:outerShdw blurRad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6159051" y="4218329"/>
            <a:ext cx="1922427" cy="1712886"/>
            <a:chOff x="4363538" y="4385194"/>
            <a:chExt cx="1506306" cy="1342121"/>
          </a:xfrm>
        </p:grpSpPr>
        <p:sp>
          <p:nvSpPr>
            <p:cNvPr id="115" name="椭圆 114"/>
            <p:cNvSpPr/>
            <p:nvPr/>
          </p:nvSpPr>
          <p:spPr>
            <a:xfrm>
              <a:off x="4471270" y="4784851"/>
              <a:ext cx="864000" cy="864000"/>
            </a:xfrm>
            <a:prstGeom prst="ellipse">
              <a:avLst/>
            </a:prstGeom>
            <a:solidFill>
              <a:srgbClr val="F15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a typeface="微软雅黑" panose="020B0503020204020204" pitchFamily="34" charset="-122"/>
              </a:endParaRPr>
            </a:p>
          </p:txBody>
        </p:sp>
        <p:sp>
          <p:nvSpPr>
            <p:cNvPr id="116" name="椭圆 6"/>
            <p:cNvSpPr/>
            <p:nvPr/>
          </p:nvSpPr>
          <p:spPr>
            <a:xfrm>
              <a:off x="4363538" y="4647315"/>
              <a:ext cx="1080000" cy="1080000"/>
            </a:xfrm>
            <a:prstGeom prst="ellipse">
              <a:avLst/>
            </a:prstGeom>
            <a:noFill/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TFT</a:t>
              </a:r>
              <a:endPara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技术能力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6" name="直接箭头连接符 155"/>
            <p:cNvCxnSpPr>
              <a:endCxn id="155" idx="5"/>
            </p:cNvCxnSpPr>
            <p:nvPr/>
          </p:nvCxnSpPr>
          <p:spPr>
            <a:xfrm flipV="1">
              <a:off x="5192881" y="4661745"/>
              <a:ext cx="400412" cy="441170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oval" w="sm" len="sm"/>
              <a:tailEnd type="oval" w="sm" len="sm"/>
            </a:ln>
            <a:effectLst>
              <a:outerShdw blurRad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椭圆 154"/>
            <p:cNvSpPr/>
            <p:nvPr/>
          </p:nvSpPr>
          <p:spPr bwMode="auto">
            <a:xfrm rot="10800000" flipV="1">
              <a:off x="5545844" y="4385194"/>
              <a:ext cx="324000" cy="324000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-476250" ty="-69850" sx="40000" sy="40000" flip="none" algn="tl"/>
            </a:blipFill>
            <a:ln w="6350">
              <a:solidFill>
                <a:srgbClr val="345F86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zh-CN" altLang="en-US" sz="28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667971" y="4628270"/>
            <a:ext cx="1378353" cy="1906436"/>
            <a:chOff x="5545843" y="4706401"/>
            <a:chExt cx="1080000" cy="1493776"/>
          </a:xfrm>
        </p:grpSpPr>
        <p:sp>
          <p:nvSpPr>
            <p:cNvPr id="118" name="椭圆 117"/>
            <p:cNvSpPr/>
            <p:nvPr/>
          </p:nvSpPr>
          <p:spPr>
            <a:xfrm>
              <a:off x="5664000" y="5216500"/>
              <a:ext cx="864000" cy="864000"/>
            </a:xfrm>
            <a:prstGeom prst="ellipse">
              <a:avLst/>
            </a:prstGeom>
            <a:solidFill>
              <a:srgbClr val="F15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a typeface="微软雅黑" panose="020B0503020204020204" pitchFamily="34" charset="-122"/>
              </a:endParaRPr>
            </a:p>
          </p:txBody>
        </p:sp>
        <p:sp>
          <p:nvSpPr>
            <p:cNvPr id="119" name="椭圆 6"/>
            <p:cNvSpPr/>
            <p:nvPr/>
          </p:nvSpPr>
          <p:spPr>
            <a:xfrm>
              <a:off x="5545843" y="5120177"/>
              <a:ext cx="1080000" cy="1080000"/>
            </a:xfrm>
            <a:prstGeom prst="ellipse">
              <a:avLst/>
            </a:prstGeom>
            <a:noFill/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zh-CN" sz="2000" b="1" spc="-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AMOLED</a:t>
              </a:r>
              <a:endParaRPr lang="en-US" altLang="zh-CN" sz="2000" b="1" spc="-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7" name="直接箭头连接符 156"/>
            <p:cNvCxnSpPr/>
            <p:nvPr/>
          </p:nvCxnSpPr>
          <p:spPr>
            <a:xfrm flipH="1" flipV="1">
              <a:off x="5914761" y="4706401"/>
              <a:ext cx="181240" cy="843132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oval" w="sm" len="sm"/>
              <a:tailEnd type="oval" w="sm" len="sm"/>
            </a:ln>
            <a:effectLst>
              <a:outerShdw blurRad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9027167" y="4540419"/>
            <a:ext cx="1547460" cy="1428491"/>
            <a:chOff x="6610833" y="4637566"/>
            <a:chExt cx="1212503" cy="1119285"/>
          </a:xfrm>
        </p:grpSpPr>
        <p:sp>
          <p:nvSpPr>
            <p:cNvPr id="112" name="椭圆 111"/>
            <p:cNvSpPr/>
            <p:nvPr/>
          </p:nvSpPr>
          <p:spPr>
            <a:xfrm>
              <a:off x="6851336" y="4784851"/>
              <a:ext cx="864000" cy="864000"/>
            </a:xfrm>
            <a:prstGeom prst="ellipse">
              <a:avLst/>
            </a:prstGeom>
            <a:solidFill>
              <a:srgbClr val="F15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ea typeface="微软雅黑" panose="020B0503020204020204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610833" y="4637566"/>
              <a:ext cx="1212503" cy="1119285"/>
              <a:chOff x="6610833" y="4637566"/>
              <a:chExt cx="1212503" cy="1119285"/>
            </a:xfrm>
          </p:grpSpPr>
          <p:sp>
            <p:nvSpPr>
              <p:cNvPr id="113" name="椭圆 6"/>
              <p:cNvSpPr/>
              <p:nvPr/>
            </p:nvSpPr>
            <p:spPr>
              <a:xfrm>
                <a:off x="6743336" y="4676851"/>
                <a:ext cx="1080000" cy="1080000"/>
              </a:xfrm>
              <a:prstGeom prst="ellipse">
                <a:avLst/>
              </a:prstGeom>
              <a:noFill/>
              <a:ln>
                <a:noFill/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柔性显示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58" name="直接箭头连接符 157"/>
              <p:cNvCxnSpPr/>
              <p:nvPr/>
            </p:nvCxnSpPr>
            <p:spPr>
              <a:xfrm flipH="1" flipV="1">
                <a:off x="6610833" y="4637566"/>
                <a:ext cx="672504" cy="480316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headEnd type="oval" w="sm" len="sm"/>
                <a:tailEnd type="oval" w="sm" len="sm"/>
              </a:ln>
              <a:effectLst>
                <a:outerShdw blurRad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椭圆 158"/>
          <p:cNvSpPr/>
          <p:nvPr/>
        </p:nvSpPr>
        <p:spPr>
          <a:xfrm>
            <a:off x="4869516" y="2038642"/>
            <a:ext cx="871052" cy="8710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椭圆 159"/>
          <p:cNvSpPr/>
          <p:nvPr/>
        </p:nvSpPr>
        <p:spPr>
          <a:xfrm>
            <a:off x="6760552" y="2152195"/>
            <a:ext cx="489924" cy="48992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椭圆 160"/>
          <p:cNvSpPr/>
          <p:nvPr/>
        </p:nvSpPr>
        <p:spPr>
          <a:xfrm>
            <a:off x="5484852" y="3463097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椭圆 161"/>
          <p:cNvSpPr/>
          <p:nvPr/>
        </p:nvSpPr>
        <p:spPr>
          <a:xfrm>
            <a:off x="4927580" y="2400838"/>
            <a:ext cx="563726" cy="5637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椭圆 162"/>
          <p:cNvSpPr/>
          <p:nvPr/>
        </p:nvSpPr>
        <p:spPr>
          <a:xfrm>
            <a:off x="4927579" y="2671795"/>
            <a:ext cx="563726" cy="5637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椭圆 163"/>
          <p:cNvSpPr/>
          <p:nvPr/>
        </p:nvSpPr>
        <p:spPr>
          <a:xfrm>
            <a:off x="4946861" y="2929029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椭圆 164"/>
          <p:cNvSpPr/>
          <p:nvPr/>
        </p:nvSpPr>
        <p:spPr>
          <a:xfrm>
            <a:off x="6382851" y="2382180"/>
            <a:ext cx="871052" cy="8710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椭圆 165"/>
          <p:cNvSpPr/>
          <p:nvPr/>
        </p:nvSpPr>
        <p:spPr>
          <a:xfrm>
            <a:off x="6509495" y="2744376"/>
            <a:ext cx="563726" cy="56372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椭圆 166"/>
          <p:cNvSpPr/>
          <p:nvPr/>
        </p:nvSpPr>
        <p:spPr>
          <a:xfrm>
            <a:off x="6509494" y="3015333"/>
            <a:ext cx="563726" cy="5637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椭圆 167"/>
          <p:cNvSpPr/>
          <p:nvPr/>
        </p:nvSpPr>
        <p:spPr>
          <a:xfrm>
            <a:off x="6743698" y="3277961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椭圆 168"/>
          <p:cNvSpPr/>
          <p:nvPr/>
        </p:nvSpPr>
        <p:spPr>
          <a:xfrm>
            <a:off x="5805668" y="3502359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>
            <a:off x="6145042" y="3453179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>
            <a:off x="6401379" y="3331578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椭圆 171"/>
          <p:cNvSpPr/>
          <p:nvPr/>
        </p:nvSpPr>
        <p:spPr>
          <a:xfrm>
            <a:off x="5188080" y="3331578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>
            <a:off x="4945125" y="3178820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>
            <a:off x="4946860" y="3169141"/>
            <a:ext cx="461662" cy="461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椭圆 174"/>
          <p:cNvSpPr/>
          <p:nvPr/>
        </p:nvSpPr>
        <p:spPr>
          <a:xfrm>
            <a:off x="6129516" y="3480288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椭圆 175"/>
          <p:cNvSpPr/>
          <p:nvPr/>
        </p:nvSpPr>
        <p:spPr>
          <a:xfrm>
            <a:off x="4984352" y="3306956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椭圆 176"/>
          <p:cNvSpPr/>
          <p:nvPr/>
        </p:nvSpPr>
        <p:spPr>
          <a:xfrm>
            <a:off x="5995507" y="3501971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椭圆 177"/>
          <p:cNvSpPr/>
          <p:nvPr/>
        </p:nvSpPr>
        <p:spPr>
          <a:xfrm>
            <a:off x="5812019" y="3495229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椭圆 178"/>
          <p:cNvSpPr/>
          <p:nvPr/>
        </p:nvSpPr>
        <p:spPr>
          <a:xfrm>
            <a:off x="5368533" y="3417461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椭圆 179"/>
          <p:cNvSpPr/>
          <p:nvPr/>
        </p:nvSpPr>
        <p:spPr>
          <a:xfrm>
            <a:off x="5208807" y="3265222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椭圆 180"/>
          <p:cNvSpPr/>
          <p:nvPr/>
        </p:nvSpPr>
        <p:spPr>
          <a:xfrm>
            <a:off x="6406789" y="3321042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椭圆 181"/>
          <p:cNvSpPr/>
          <p:nvPr/>
        </p:nvSpPr>
        <p:spPr>
          <a:xfrm>
            <a:off x="4952813" y="3277961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椭圆 182"/>
          <p:cNvSpPr/>
          <p:nvPr/>
        </p:nvSpPr>
        <p:spPr>
          <a:xfrm>
            <a:off x="5574184" y="1723027"/>
            <a:ext cx="871052" cy="8710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椭圆 183"/>
          <p:cNvSpPr/>
          <p:nvPr/>
        </p:nvSpPr>
        <p:spPr>
          <a:xfrm>
            <a:off x="5588629" y="1865451"/>
            <a:ext cx="489924" cy="48992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椭圆 184"/>
          <p:cNvSpPr/>
          <p:nvPr/>
        </p:nvSpPr>
        <p:spPr>
          <a:xfrm>
            <a:off x="6170962" y="319299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椭圆 185"/>
          <p:cNvSpPr/>
          <p:nvPr/>
        </p:nvSpPr>
        <p:spPr>
          <a:xfrm>
            <a:off x="5632248" y="2085223"/>
            <a:ext cx="563726" cy="5637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椭圆 186"/>
          <p:cNvSpPr/>
          <p:nvPr/>
        </p:nvSpPr>
        <p:spPr>
          <a:xfrm>
            <a:off x="5632247" y="2356180"/>
            <a:ext cx="563726" cy="5637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椭圆 187"/>
          <p:cNvSpPr/>
          <p:nvPr/>
        </p:nvSpPr>
        <p:spPr>
          <a:xfrm>
            <a:off x="5651529" y="2613414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椭圆 188"/>
          <p:cNvSpPr/>
          <p:nvPr/>
        </p:nvSpPr>
        <p:spPr>
          <a:xfrm>
            <a:off x="4941758" y="2210013"/>
            <a:ext cx="871052" cy="8710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椭圆 189"/>
          <p:cNvSpPr/>
          <p:nvPr/>
        </p:nvSpPr>
        <p:spPr>
          <a:xfrm>
            <a:off x="5337572" y="2457632"/>
            <a:ext cx="563726" cy="5637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椭圆 190"/>
          <p:cNvSpPr/>
          <p:nvPr/>
        </p:nvSpPr>
        <p:spPr>
          <a:xfrm>
            <a:off x="5337571" y="2728589"/>
            <a:ext cx="563726" cy="5637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椭圆 191"/>
          <p:cNvSpPr/>
          <p:nvPr/>
        </p:nvSpPr>
        <p:spPr>
          <a:xfrm>
            <a:off x="5571775" y="2991217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椭圆 192"/>
          <p:cNvSpPr/>
          <p:nvPr/>
        </p:nvSpPr>
        <p:spPr>
          <a:xfrm>
            <a:off x="6510336" y="3262944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椭圆 193"/>
          <p:cNvSpPr/>
          <p:nvPr/>
        </p:nvSpPr>
        <p:spPr>
          <a:xfrm>
            <a:off x="4973119" y="316643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椭圆 194"/>
          <p:cNvSpPr/>
          <p:nvPr/>
        </p:nvSpPr>
        <p:spPr>
          <a:xfrm>
            <a:off x="5229456" y="3044834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椭圆 195"/>
          <p:cNvSpPr/>
          <p:nvPr/>
        </p:nvSpPr>
        <p:spPr>
          <a:xfrm>
            <a:off x="5892748" y="3015963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椭圆 196"/>
          <p:cNvSpPr/>
          <p:nvPr/>
        </p:nvSpPr>
        <p:spPr>
          <a:xfrm>
            <a:off x="5649793" y="286320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>
            <a:off x="5651528" y="2853526"/>
            <a:ext cx="461662" cy="461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椭圆 198"/>
          <p:cNvSpPr/>
          <p:nvPr/>
        </p:nvSpPr>
        <p:spPr>
          <a:xfrm>
            <a:off x="4957593" y="3193544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椭圆 199"/>
          <p:cNvSpPr/>
          <p:nvPr/>
        </p:nvSpPr>
        <p:spPr>
          <a:xfrm>
            <a:off x="5689020" y="2991341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椭圆 200"/>
          <p:cNvSpPr/>
          <p:nvPr/>
        </p:nvSpPr>
        <p:spPr>
          <a:xfrm>
            <a:off x="6668520" y="3220248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椭圆 201"/>
          <p:cNvSpPr/>
          <p:nvPr/>
        </p:nvSpPr>
        <p:spPr>
          <a:xfrm>
            <a:off x="6516687" y="3278674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椭圆 202"/>
          <p:cNvSpPr/>
          <p:nvPr/>
        </p:nvSpPr>
        <p:spPr>
          <a:xfrm>
            <a:off x="6073201" y="3101846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椭圆 203"/>
          <p:cNvSpPr/>
          <p:nvPr/>
        </p:nvSpPr>
        <p:spPr>
          <a:xfrm>
            <a:off x="5913475" y="2949607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>
            <a:off x="5234866" y="3034298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>
            <a:off x="5657481" y="2962346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椭圆 206"/>
          <p:cNvSpPr/>
          <p:nvPr/>
        </p:nvSpPr>
        <p:spPr>
          <a:xfrm>
            <a:off x="5469674" y="338166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椭圆 207"/>
          <p:cNvSpPr/>
          <p:nvPr/>
        </p:nvSpPr>
        <p:spPr>
          <a:xfrm>
            <a:off x="6747078" y="3151016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椭圆 208"/>
          <p:cNvSpPr/>
          <p:nvPr/>
        </p:nvSpPr>
        <p:spPr>
          <a:xfrm>
            <a:off x="5809048" y="3451614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椭圆 209"/>
          <p:cNvSpPr/>
          <p:nvPr/>
        </p:nvSpPr>
        <p:spPr>
          <a:xfrm>
            <a:off x="6148422" y="3326234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>
            <a:off x="6404759" y="3204633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5191460" y="3204633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>
            <a:off x="4948505" y="305187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>
            <a:off x="4950240" y="3042196"/>
            <a:ext cx="461662" cy="461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>
            <a:off x="6132896" y="3353343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>
            <a:off x="4987732" y="3180011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5998887" y="3413126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椭圆 217"/>
          <p:cNvSpPr/>
          <p:nvPr/>
        </p:nvSpPr>
        <p:spPr>
          <a:xfrm>
            <a:off x="5815399" y="3467344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" name="椭圆 218"/>
          <p:cNvSpPr/>
          <p:nvPr/>
        </p:nvSpPr>
        <p:spPr>
          <a:xfrm>
            <a:off x="5371913" y="3290516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>
            <a:off x="5212187" y="3138277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6410169" y="3194097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4956193" y="3151016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椭圆 222"/>
          <p:cNvSpPr/>
          <p:nvPr/>
        </p:nvSpPr>
        <p:spPr>
          <a:xfrm>
            <a:off x="6174342" y="3066050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椭圆 223"/>
          <p:cNvSpPr/>
          <p:nvPr/>
        </p:nvSpPr>
        <p:spPr>
          <a:xfrm>
            <a:off x="6513716" y="3135999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椭圆 224"/>
          <p:cNvSpPr/>
          <p:nvPr/>
        </p:nvSpPr>
        <p:spPr>
          <a:xfrm>
            <a:off x="4976499" y="3039490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椭圆 225"/>
          <p:cNvSpPr/>
          <p:nvPr/>
        </p:nvSpPr>
        <p:spPr>
          <a:xfrm>
            <a:off x="4960973" y="3066599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椭圆 226"/>
          <p:cNvSpPr/>
          <p:nvPr/>
        </p:nvSpPr>
        <p:spPr>
          <a:xfrm>
            <a:off x="6672467" y="3097728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椭圆 227"/>
          <p:cNvSpPr/>
          <p:nvPr/>
        </p:nvSpPr>
        <p:spPr>
          <a:xfrm>
            <a:off x="6520067" y="3151729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椭圆 228"/>
          <p:cNvSpPr/>
          <p:nvPr/>
        </p:nvSpPr>
        <p:spPr>
          <a:xfrm>
            <a:off x="6076581" y="2974901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椭圆 229"/>
          <p:cNvSpPr/>
          <p:nvPr/>
        </p:nvSpPr>
        <p:spPr>
          <a:xfrm>
            <a:off x="5021916" y="2191042"/>
            <a:ext cx="871052" cy="8710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1" name="椭圆 230"/>
          <p:cNvSpPr/>
          <p:nvPr/>
        </p:nvSpPr>
        <p:spPr>
          <a:xfrm>
            <a:off x="6760552" y="2318039"/>
            <a:ext cx="489924" cy="48992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2" name="椭圆 231"/>
          <p:cNvSpPr/>
          <p:nvPr/>
        </p:nvSpPr>
        <p:spPr>
          <a:xfrm>
            <a:off x="5616077" y="3493639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3" name="椭圆 232"/>
          <p:cNvSpPr/>
          <p:nvPr/>
        </p:nvSpPr>
        <p:spPr>
          <a:xfrm>
            <a:off x="5079980" y="2553238"/>
            <a:ext cx="563726" cy="5637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4" name="椭圆 233"/>
          <p:cNvSpPr/>
          <p:nvPr/>
        </p:nvSpPr>
        <p:spPr>
          <a:xfrm>
            <a:off x="5079979" y="2824195"/>
            <a:ext cx="563726" cy="5637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椭圆 234"/>
          <p:cNvSpPr/>
          <p:nvPr/>
        </p:nvSpPr>
        <p:spPr>
          <a:xfrm>
            <a:off x="5099261" y="3081429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椭圆 235"/>
          <p:cNvSpPr/>
          <p:nvPr/>
        </p:nvSpPr>
        <p:spPr>
          <a:xfrm>
            <a:off x="6390471" y="2527621"/>
            <a:ext cx="871052" cy="8710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>
            <a:off x="6661895" y="2896776"/>
            <a:ext cx="563726" cy="5637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椭圆 237"/>
          <p:cNvSpPr/>
          <p:nvPr/>
        </p:nvSpPr>
        <p:spPr>
          <a:xfrm>
            <a:off x="6661894" y="3167733"/>
            <a:ext cx="563726" cy="5637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椭圆 238"/>
          <p:cNvSpPr/>
          <p:nvPr/>
        </p:nvSpPr>
        <p:spPr>
          <a:xfrm>
            <a:off x="6636947" y="3309780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0" name="椭圆 239"/>
          <p:cNvSpPr/>
          <p:nvPr/>
        </p:nvSpPr>
        <p:spPr>
          <a:xfrm>
            <a:off x="5881886" y="3499725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椭圆 240"/>
          <p:cNvSpPr/>
          <p:nvPr/>
        </p:nvSpPr>
        <p:spPr>
          <a:xfrm>
            <a:off x="6119865" y="3364488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椭圆 241"/>
          <p:cNvSpPr/>
          <p:nvPr/>
        </p:nvSpPr>
        <p:spPr>
          <a:xfrm>
            <a:off x="6317315" y="3369977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椭圆 242"/>
          <p:cNvSpPr/>
          <p:nvPr/>
        </p:nvSpPr>
        <p:spPr>
          <a:xfrm>
            <a:off x="5322047" y="3404661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椭圆 243"/>
          <p:cNvSpPr/>
          <p:nvPr/>
        </p:nvSpPr>
        <p:spPr>
          <a:xfrm>
            <a:off x="5084309" y="3287632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椭圆 244"/>
          <p:cNvSpPr/>
          <p:nvPr/>
        </p:nvSpPr>
        <p:spPr>
          <a:xfrm>
            <a:off x="5099260" y="3321541"/>
            <a:ext cx="461662" cy="461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6" name="椭圆 245"/>
          <p:cNvSpPr/>
          <p:nvPr/>
        </p:nvSpPr>
        <p:spPr>
          <a:xfrm>
            <a:off x="6143627" y="3348758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椭圆 246"/>
          <p:cNvSpPr/>
          <p:nvPr/>
        </p:nvSpPr>
        <p:spPr>
          <a:xfrm>
            <a:off x="5158536" y="3397205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椭圆 247"/>
          <p:cNvSpPr/>
          <p:nvPr/>
        </p:nvSpPr>
        <p:spPr>
          <a:xfrm>
            <a:off x="6047264" y="3456610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椭圆 248"/>
          <p:cNvSpPr/>
          <p:nvPr/>
        </p:nvSpPr>
        <p:spPr>
          <a:xfrm>
            <a:off x="5875203" y="3504930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0" name="椭圆 249"/>
          <p:cNvSpPr/>
          <p:nvPr/>
        </p:nvSpPr>
        <p:spPr>
          <a:xfrm>
            <a:off x="5499759" y="3486537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椭圆 250"/>
          <p:cNvSpPr/>
          <p:nvPr/>
        </p:nvSpPr>
        <p:spPr>
          <a:xfrm>
            <a:off x="5361207" y="3417622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2" name="椭圆 251"/>
          <p:cNvSpPr/>
          <p:nvPr/>
        </p:nvSpPr>
        <p:spPr>
          <a:xfrm>
            <a:off x="6413007" y="3308797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椭圆 252"/>
          <p:cNvSpPr/>
          <p:nvPr/>
        </p:nvSpPr>
        <p:spPr>
          <a:xfrm>
            <a:off x="5124305" y="3386436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4" name="椭圆 253"/>
          <p:cNvSpPr/>
          <p:nvPr/>
        </p:nvSpPr>
        <p:spPr>
          <a:xfrm>
            <a:off x="5726584" y="1875427"/>
            <a:ext cx="871052" cy="8710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椭圆 254"/>
          <p:cNvSpPr/>
          <p:nvPr/>
        </p:nvSpPr>
        <p:spPr>
          <a:xfrm>
            <a:off x="5741029" y="2017851"/>
            <a:ext cx="489924" cy="48992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椭圆 255"/>
          <p:cNvSpPr/>
          <p:nvPr/>
        </p:nvSpPr>
        <p:spPr>
          <a:xfrm>
            <a:off x="6323362" y="334539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7" name="椭圆 256"/>
          <p:cNvSpPr/>
          <p:nvPr/>
        </p:nvSpPr>
        <p:spPr>
          <a:xfrm>
            <a:off x="5784648" y="2237623"/>
            <a:ext cx="563726" cy="5637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8" name="椭圆 257"/>
          <p:cNvSpPr/>
          <p:nvPr/>
        </p:nvSpPr>
        <p:spPr>
          <a:xfrm>
            <a:off x="5784647" y="2508580"/>
            <a:ext cx="563726" cy="5637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椭圆 258"/>
          <p:cNvSpPr/>
          <p:nvPr/>
        </p:nvSpPr>
        <p:spPr>
          <a:xfrm>
            <a:off x="5803929" y="2765814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0" name="椭圆 259"/>
          <p:cNvSpPr/>
          <p:nvPr/>
        </p:nvSpPr>
        <p:spPr>
          <a:xfrm>
            <a:off x="5094158" y="2362413"/>
            <a:ext cx="871052" cy="8710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椭圆 260"/>
          <p:cNvSpPr/>
          <p:nvPr/>
        </p:nvSpPr>
        <p:spPr>
          <a:xfrm>
            <a:off x="5489972" y="2610032"/>
            <a:ext cx="563726" cy="5637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椭圆 261"/>
          <p:cNvSpPr/>
          <p:nvPr/>
        </p:nvSpPr>
        <p:spPr>
          <a:xfrm>
            <a:off x="5489971" y="2880989"/>
            <a:ext cx="563726" cy="5637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3" name="椭圆 262"/>
          <p:cNvSpPr/>
          <p:nvPr/>
        </p:nvSpPr>
        <p:spPr>
          <a:xfrm>
            <a:off x="5724175" y="3143617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4" name="椭圆 263"/>
          <p:cNvSpPr/>
          <p:nvPr/>
        </p:nvSpPr>
        <p:spPr>
          <a:xfrm>
            <a:off x="6473328" y="3276567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5" name="椭圆 264"/>
          <p:cNvSpPr/>
          <p:nvPr/>
        </p:nvSpPr>
        <p:spPr>
          <a:xfrm>
            <a:off x="5125942" y="330409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6" name="椭圆 265"/>
          <p:cNvSpPr/>
          <p:nvPr/>
        </p:nvSpPr>
        <p:spPr>
          <a:xfrm>
            <a:off x="5381856" y="3197234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7" name="椭圆 266"/>
          <p:cNvSpPr/>
          <p:nvPr/>
        </p:nvSpPr>
        <p:spPr>
          <a:xfrm>
            <a:off x="6045148" y="3168363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8" name="椭圆 267"/>
          <p:cNvSpPr/>
          <p:nvPr/>
        </p:nvSpPr>
        <p:spPr>
          <a:xfrm>
            <a:off x="5802193" y="301560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9" name="椭圆 268"/>
          <p:cNvSpPr/>
          <p:nvPr/>
        </p:nvSpPr>
        <p:spPr>
          <a:xfrm>
            <a:off x="5803928" y="3005926"/>
            <a:ext cx="461662" cy="461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0" name="椭圆 269"/>
          <p:cNvSpPr/>
          <p:nvPr/>
        </p:nvSpPr>
        <p:spPr>
          <a:xfrm>
            <a:off x="5134312" y="3317744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1" name="椭圆 270"/>
          <p:cNvSpPr/>
          <p:nvPr/>
        </p:nvSpPr>
        <p:spPr>
          <a:xfrm>
            <a:off x="5841420" y="3143741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2" name="椭圆 271"/>
          <p:cNvSpPr/>
          <p:nvPr/>
        </p:nvSpPr>
        <p:spPr>
          <a:xfrm>
            <a:off x="6580255" y="3237276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3" name="椭圆 272"/>
          <p:cNvSpPr/>
          <p:nvPr/>
        </p:nvSpPr>
        <p:spPr>
          <a:xfrm>
            <a:off x="6382884" y="3264983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椭圆 273"/>
          <p:cNvSpPr/>
          <p:nvPr/>
        </p:nvSpPr>
        <p:spPr>
          <a:xfrm>
            <a:off x="6225601" y="3254246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5" name="椭圆 274"/>
          <p:cNvSpPr/>
          <p:nvPr/>
        </p:nvSpPr>
        <p:spPr>
          <a:xfrm>
            <a:off x="6065875" y="3102007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椭圆 275"/>
          <p:cNvSpPr/>
          <p:nvPr/>
        </p:nvSpPr>
        <p:spPr>
          <a:xfrm>
            <a:off x="5387266" y="3186698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7" name="椭圆 276"/>
          <p:cNvSpPr/>
          <p:nvPr/>
        </p:nvSpPr>
        <p:spPr>
          <a:xfrm>
            <a:off x="5809881" y="3114746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8" name="椭圆 277"/>
          <p:cNvSpPr/>
          <p:nvPr/>
        </p:nvSpPr>
        <p:spPr>
          <a:xfrm>
            <a:off x="5622074" y="348834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9" name="椭圆 278"/>
          <p:cNvSpPr/>
          <p:nvPr/>
        </p:nvSpPr>
        <p:spPr>
          <a:xfrm>
            <a:off x="6662671" y="3278498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0" name="椭圆 279"/>
          <p:cNvSpPr/>
          <p:nvPr/>
        </p:nvSpPr>
        <p:spPr>
          <a:xfrm>
            <a:off x="5929546" y="3496709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1" name="椭圆 280"/>
          <p:cNvSpPr/>
          <p:nvPr/>
        </p:nvSpPr>
        <p:spPr>
          <a:xfrm>
            <a:off x="6179378" y="3262196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2" name="椭圆 281"/>
          <p:cNvSpPr/>
          <p:nvPr/>
        </p:nvSpPr>
        <p:spPr>
          <a:xfrm>
            <a:off x="6507348" y="3268583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3" name="椭圆 282"/>
          <p:cNvSpPr/>
          <p:nvPr/>
        </p:nvSpPr>
        <p:spPr>
          <a:xfrm>
            <a:off x="5343860" y="3357033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4" name="椭圆 283"/>
          <p:cNvSpPr/>
          <p:nvPr/>
        </p:nvSpPr>
        <p:spPr>
          <a:xfrm>
            <a:off x="5100905" y="320427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椭圆 284"/>
          <p:cNvSpPr/>
          <p:nvPr/>
        </p:nvSpPr>
        <p:spPr>
          <a:xfrm>
            <a:off x="5102640" y="3194596"/>
            <a:ext cx="461662" cy="461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6" name="椭圆 285"/>
          <p:cNvSpPr/>
          <p:nvPr/>
        </p:nvSpPr>
        <p:spPr>
          <a:xfrm>
            <a:off x="6164725" y="3326335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7" name="椭圆 286"/>
          <p:cNvSpPr/>
          <p:nvPr/>
        </p:nvSpPr>
        <p:spPr>
          <a:xfrm>
            <a:off x="5140132" y="3332411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8" name="椭圆 287"/>
          <p:cNvSpPr/>
          <p:nvPr/>
        </p:nvSpPr>
        <p:spPr>
          <a:xfrm>
            <a:off x="6081449" y="3375931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9" name="椭圆 288"/>
          <p:cNvSpPr/>
          <p:nvPr/>
        </p:nvSpPr>
        <p:spPr>
          <a:xfrm>
            <a:off x="5909574" y="3475426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0" name="椭圆 289"/>
          <p:cNvSpPr/>
          <p:nvPr/>
        </p:nvSpPr>
        <p:spPr>
          <a:xfrm>
            <a:off x="5524313" y="3442916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1" name="椭圆 290"/>
          <p:cNvSpPr/>
          <p:nvPr/>
        </p:nvSpPr>
        <p:spPr>
          <a:xfrm>
            <a:off x="5364587" y="3290677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2" name="椭圆 291"/>
          <p:cNvSpPr/>
          <p:nvPr/>
        </p:nvSpPr>
        <p:spPr>
          <a:xfrm>
            <a:off x="6480031" y="3297159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3" name="椭圆 292"/>
          <p:cNvSpPr/>
          <p:nvPr/>
        </p:nvSpPr>
        <p:spPr>
          <a:xfrm>
            <a:off x="5108593" y="3303416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4" name="椭圆 293"/>
          <p:cNvSpPr/>
          <p:nvPr/>
        </p:nvSpPr>
        <p:spPr>
          <a:xfrm>
            <a:off x="6326742" y="3218450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5" name="椭圆 294"/>
          <p:cNvSpPr/>
          <p:nvPr/>
        </p:nvSpPr>
        <p:spPr>
          <a:xfrm>
            <a:off x="6596533" y="3262740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6" name="椭圆 295"/>
          <p:cNvSpPr/>
          <p:nvPr/>
        </p:nvSpPr>
        <p:spPr>
          <a:xfrm>
            <a:off x="5128899" y="3191890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7" name="椭圆 296"/>
          <p:cNvSpPr/>
          <p:nvPr/>
        </p:nvSpPr>
        <p:spPr>
          <a:xfrm>
            <a:off x="5113373" y="3218999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8" name="椭圆 297"/>
          <p:cNvSpPr/>
          <p:nvPr/>
        </p:nvSpPr>
        <p:spPr>
          <a:xfrm>
            <a:off x="6589250" y="3198901"/>
            <a:ext cx="580662" cy="580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9" name="椭圆 298"/>
          <p:cNvSpPr/>
          <p:nvPr/>
        </p:nvSpPr>
        <p:spPr>
          <a:xfrm>
            <a:off x="6451033" y="3208610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0" name="椭圆 299"/>
          <p:cNvSpPr/>
          <p:nvPr/>
        </p:nvSpPr>
        <p:spPr>
          <a:xfrm>
            <a:off x="6228981" y="3127301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1" name="椭圆 300"/>
          <p:cNvSpPr/>
          <p:nvPr/>
        </p:nvSpPr>
        <p:spPr>
          <a:xfrm>
            <a:off x="5106538" y="3305916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2" name="椭圆 301"/>
          <p:cNvSpPr/>
          <p:nvPr/>
        </p:nvSpPr>
        <p:spPr>
          <a:xfrm>
            <a:off x="5106748" y="3119523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3" name="椭圆 302"/>
          <p:cNvSpPr/>
          <p:nvPr/>
        </p:nvSpPr>
        <p:spPr>
          <a:xfrm>
            <a:off x="4974036" y="3039968"/>
            <a:ext cx="580662" cy="580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4" name="椭圆 303"/>
          <p:cNvSpPr/>
          <p:nvPr/>
        </p:nvSpPr>
        <p:spPr>
          <a:xfrm>
            <a:off x="5265060" y="3269731"/>
            <a:ext cx="461662" cy="461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5" name="椭圆 304"/>
          <p:cNvSpPr/>
          <p:nvPr/>
        </p:nvSpPr>
        <p:spPr>
          <a:xfrm>
            <a:off x="5109574" y="3105221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6" name="椭圆 305"/>
          <p:cNvSpPr/>
          <p:nvPr/>
        </p:nvSpPr>
        <p:spPr>
          <a:xfrm>
            <a:off x="5291266" y="3186631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" name="椭圆 306"/>
          <p:cNvSpPr/>
          <p:nvPr/>
        </p:nvSpPr>
        <p:spPr>
          <a:xfrm>
            <a:off x="5191440" y="3109130"/>
            <a:ext cx="461662" cy="4616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365" y="1698765"/>
            <a:ext cx="2441736" cy="2403000"/>
          </a:xfrm>
          <a:prstGeom prst="rect">
            <a:avLst/>
          </a:prstGeom>
        </p:spPr>
      </p:pic>
      <p:sp>
        <p:nvSpPr>
          <p:cNvPr id="309" name="文本框 308"/>
          <p:cNvSpPr txBox="1"/>
          <p:nvPr/>
        </p:nvSpPr>
        <p:spPr>
          <a:xfrm>
            <a:off x="2318103" y="4907628"/>
            <a:ext cx="3570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005BAC"/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如何改变视界</a:t>
            </a:r>
            <a:endParaRPr lang="zh-CN" altLang="en-US" sz="4400" b="1" dirty="0">
              <a:solidFill>
                <a:srgbClr val="005BAC"/>
              </a:solidFill>
              <a:latin typeface="方正兰亭黑_YS_GB18030" panose="03000502000000000000" pitchFamily="66" charset="-122"/>
              <a:ea typeface="方正兰亭黑_YS_GB18030" panose="03000502000000000000" pitchFamily="66" charset="-122"/>
            </a:endParaRPr>
          </a:p>
        </p:txBody>
      </p:sp>
      <p:sp>
        <p:nvSpPr>
          <p:cNvPr id="310" name="文本框 309"/>
          <p:cNvSpPr txBox="1"/>
          <p:nvPr/>
        </p:nvSpPr>
        <p:spPr>
          <a:xfrm>
            <a:off x="6285838" y="4907628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005BAC"/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如何加入天马</a:t>
            </a:r>
            <a:endParaRPr lang="zh-CN" altLang="en-US" sz="4400" b="1" dirty="0">
              <a:solidFill>
                <a:srgbClr val="005BAC"/>
              </a:solidFill>
              <a:latin typeface="方正兰亭黑_YS_GB18030" panose="03000502000000000000" pitchFamily="66" charset="-122"/>
              <a:ea typeface="方正兰亭黑_YS_GB18030" panose="03000502000000000000" pitchFamily="66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decel="25000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13 1.85185E-6 L -0.00013 0.00069 C 0.01406 -0.0257 0.02044 -0.07755 0.0151 -0.11459 C 0.00976 -0.15209 -0.03008 -0.2 -0.03138 -0.21968 C -0.03555 -0.26366 -0.0224 -0.34097 -0.00417 -0.34421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-17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xit" presetSubtype="32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indefinite" decel="25000" fill="hold" grpId="0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65 2.96296E-6 L -0.00065 0.00069 C 0.01354 -0.02616 -0.01615 -0.08496 -0.01563 -0.11945 C -0.01862 -0.17639 0.022 -0.24514 -0.01862 -0.34213 " pathEditMode="relative" rAng="0" ptsTypes="AAAA">
                                      <p:cBhvr>
                                        <p:cTn id="13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6" y="-1708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3" presetClass="exit" presetSubtype="32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decel="25000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08333E-6 -0.0118 L 2.08333E-6 -0.01111 C 0.00208 -0.01991 0.03125 0.09329 0.04804 0.06829 C 0.06732 0.03843 0.06146 -0.09514 0.05416 -0.1287 C 0.04648 -0.16227 0.01706 -0.20648 0.01289 -0.25764 C 0.00872 -0.30856 0.05091 -0.40741 0.06979 -0.41088 " pathEditMode="relative" rAng="0" ptsTypes="AAAAAA">
                                      <p:cBhvr>
                                        <p:cTn id="20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3" presetClass="exit" presetSubtype="32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decel="25000" fill="hold" grpId="0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104 -0.00023 L -0.00104 0.0007 C 0.01342 -0.02616 -0.03489 -0.06643 -0.04023 -0.10347 C -0.04596 -0.16203 0.00196 -0.22546 -0.03528 -0.35069 " pathEditMode="relative" rAng="0" ptsTypes="AAAA">
                                      <p:cBhvr>
                                        <p:cTn id="27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" y="-1747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53" presetClass="exit" presetSubtype="32" repeatCount="indefinite" fill="hold" grpId="1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decel="25000" fill="hold" grpId="0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4.44444E-6 L -0.00039 0.00092 C 0.01407 -0.02593 -0.03294 -0.07848 -0.03958 -0.10325 C -0.05312 -0.19977 0.00261 -0.22524 -0.03476 -0.35047 " pathEditMode="relative" rAng="0" ptsTypes="AAAA">
                                      <p:cBhvr>
                                        <p:cTn id="34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0" y="-1747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3" presetClass="exit" presetSubtype="32" repeatCount="indefinite" fill="hold" grpId="1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decel="25000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1.85185E-6 L -0.00052 0.00092 C -0.01979 -0.02315 -0.01992 -0.01991 -0.02656 -0.04468 C -0.0401 -0.14074 -0.05742 -0.22338 -0.03333 -0.35139 " pathEditMode="relative" rAng="0" ptsTypes="AAAA">
                                      <p:cBhvr>
                                        <p:cTn id="41" dur="2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1752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53" presetClass="exit" presetSubtype="32" repeatCount="indefinite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decel="25000" fill="hold" grpId="0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13 3.7037E-7 L -0.00013 0.00069 C 0.01407 -0.02569 0.02045 -0.07755 0.01511 -0.11458 C 0.00977 -0.15162 -0.03007 -0.2 -0.03138 -0.21968 C -0.03554 -0.26366 -0.02239 -0.34097 -0.00416 -0.34421 " pathEditMode="relative" rAng="0" ptsTypes="AAAAA">
                                      <p:cBhvr>
                                        <p:cTn id="48" dur="2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-1717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53" presetClass="exit" presetSubtype="32" repeatCount="indefinite" fill="hold" grpId="1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decel="25000" fill="hold" grpId="0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25E-6 -3.7037E-6 L -1.25E-6 0.00093 C -0.01706 -0.02592 0.04011 -0.0662 0.04649 -0.10324 C 0.05326 -0.1618 -0.00351 -0.22523 0.04063 -0.35046 " pathEditMode="relative" rAng="0" ptsTypes="AAAA">
                                      <p:cBhvr>
                                        <p:cTn id="55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-1747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53" presetClass="exit" presetSubtype="32" repeatCount="indefinite" fill="hold" grpId="1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decel="25000" fill="hold" grpId="0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56 2.96296E-6 L 0.0056 0.00092 C -0.01354 -0.02593 0.04896 -0.07848 0.05768 -0.10324 C 0.07565 -0.19977 0.00169 -0.22523 0.05117 -0.35047 " pathEditMode="relative" rAng="0" ptsTypes="AAAA">
                                      <p:cBhvr>
                                        <p:cTn id="62" dur="2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17477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xit" presetSubtype="32" repeatCount="indefinite" fill="hold" grpId="1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indefinite" decel="25000" fill="hold" grpId="0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79167E-6 -4.07407E-6 L 4.79167E-6 0.00116 C -0.01928 -0.02314 0.02591 0.00186 0.03632 -0.0368 C 0.02239 -0.1324 -0.0125 -0.2199 0.01158 -0.34722 " pathEditMode="relative" rAng="0" ptsTypes="AAAA">
                                      <p:cBhvr>
                                        <p:cTn id="69" dur="2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53" presetClass="exit" presetSubtype="32" repeatCount="indefinite" fill="hold" grpId="1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decel="25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7.40741E-7 L 0 0.00069 C 0.00208 -0.0081 0.02852 0.06343 0.04531 0.03843 C 0.06458 0.00856 0.06146 -0.08333 0.05404 -0.1169 C 0.04648 -0.1507 0.01706 -0.19468 0.01289 -0.24607 C 0.00872 -0.29676 0.05091 -0.3956 0.06979 -0.39907 " pathEditMode="relative" rAng="0" ptsTypes="AAAAAA">
                                      <p:cBhvr>
                                        <p:cTn id="76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53" presetClass="exit" presetSubtype="32" repeatCount="indefinite" fill="hold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decel="25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58333E-6 -3.33333E-6 L -4.58333E-6 0.0007 C 0.00209 -0.0081 0.02487 0.06806 0.04167 0.04306 C 0.06094 0.0132 0.06146 -0.08333 0.05404 -0.11689 C 0.04649 -0.15092 0.01706 -0.19467 0.0129 -0.24583 C 0.00873 -0.29676 0.05092 -0.3956 0.0698 -0.39907 " pathEditMode="relative" rAng="0" ptsTypes="AAAAAA">
                                      <p:cBhvr>
                                        <p:cTn id="83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53" presetClass="exit" presetSubtype="32" repeatCount="indefinite" fill="hold" grpId="1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decel="25000" fill="hold" grpId="0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875E-6 7.40741E-7 L 1.875E-6 0.00046 C 0.00208 -0.0081 0.02565 0.05764 0.04258 0.03264 C 0.06185 0.00278 0.06146 -0.08357 0.05377 -0.1169 C 0.04648 -0.1507 0.01706 -0.19491 0.01289 -0.24607 C 0.00872 -0.29676 0.05091 -0.39583 0.06979 -0.39907 " pathEditMode="relative" rAng="0" ptsTypes="AAAAAA">
                                      <p:cBhvr>
                                        <p:cTn id="90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53" presetClass="exit" presetSubtype="32" repeatCount="indefinite" fill="hold" grpId="1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decel="25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04167E-6 7.40741E-7 L 1.04167E-6 0.00046 C 0.00039 -0.00833 0.01237 0.08704 0.01888 0.06157 C 0.02669 0.03171 0.02448 -0.0838 0.02148 -0.11713 C 0.01862 -0.15093 0.00638 -0.1956 0.00469 -0.24653 C 0.00312 -0.29769 0.02018 -0.39676 0.02799 -0.40023 " pathEditMode="relative" rAng="0" ptsTypes="AAAAAA">
                                      <p:cBhvr>
                                        <p:cTn id="97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53" presetClass="exit" presetSubtype="32" repeatCount="indefinite" fill="hold" grpId="1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0" presetClass="path" presetSubtype="0" repeatCount="indefinite" decel="25000" fill="hold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925 -0.00023 L -0.00925 0.00046 C -0.0099 -0.00834 -0.01003 0.08402 -0.01602 0.05949 C -0.02279 0.02963 -0.01576 -0.0706 -0.01302 -0.1044 C -0.01003 -0.1794 -0.01524 -0.19491 -0.01367 -0.24607 C -0.01211 -0.29746 -0.00261 -0.40139 -0.00925 -0.40371 " pathEditMode="relative" rAng="0" ptsTypes="AAAAAA">
                                      <p:cBhvr>
                                        <p:cTn id="104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" y="-16991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53" presetClass="exit" presetSubtype="32" repeatCount="indefinite" fill="hold" grpId="1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indefinite" decel="25000" fill="hold" grpId="0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-1.85185E-6 L -0.00052 0.00093 C -0.01979 -0.02315 -0.01992 -0.01991 -0.02656 -0.04467 C -0.0401 -0.14074 -0.05742 -0.22338 -0.03333 -0.35139 " pathEditMode="relative" rAng="0" ptsTypes="AAAA">
                                      <p:cBhvr>
                                        <p:cTn id="111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17523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53" presetClass="exit" presetSubtype="32" repeatCount="indefinite" fill="hold" grpId="1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13" dur="20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0" presetClass="path" presetSubtype="0" repeatCount="indefinite" decel="25000" fill="hold" grpId="0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-0.01181 L -2.5E-6 -0.01111 C 0.00209 -0.01991 0.03125 0.09329 0.04805 0.06829 C 0.06732 0.03842 0.06146 -0.09514 0.05417 -0.12871 C 0.04649 -0.16227 0.01706 -0.20648 0.01289 -0.25764 C 0.00873 -0.30857 0.05091 -0.40741 0.06979 -0.41088 " pathEditMode="relative" rAng="0" ptsTypes="AAAAAA">
                                      <p:cBhvr>
                                        <p:cTn id="118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53" presetClass="exit" presetSubtype="32" repeatCount="indefinite" fill="hold" grpId="1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indefinite" decel="25000" fill="hold" grpId="0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375E-6 -7.40741E-7 L -4.375E-6 0.00116 C -0.01927 -0.02315 0.02592 0.00185 0.03633 -0.0368 C 0.0224 -0.13241 -0.0125 -0.21991 0.01159 -0.34722 " pathEditMode="relative" rAng="0" ptsTypes="AAAA">
                                      <p:cBhvr>
                                        <p:cTn id="125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53" presetClass="exit" presetSubtype="32" repeatCount="indefinite" fill="hold" grpId="1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27" dur="20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indefinite" decel="25000" fill="hold" grpId="0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9167E-6 7.40741E-7 L -4.79167E-6 0.00069 C 0.00209 -0.0081 0.02852 0.06343 0.04532 0.03843 C 0.06459 0.00856 0.06146 -0.08333 0.05404 -0.1169 C 0.04649 -0.1507 0.01706 -0.19468 0.0129 -0.24607 C 0.00873 -0.29676 0.05092 -0.3956 0.0698 -0.39907 " pathEditMode="relative" rAng="0" ptsTypes="AAAAAA">
                                      <p:cBhvr>
                                        <p:cTn id="132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53" presetClass="exit" presetSubtype="32" repeatCount="indefinite" fill="hold" grpId="1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34" dur="20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0" presetClass="path" presetSubtype="0" repeatCount="indefinite" decel="25000" fill="hold" grpId="0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8.33333E-7 -1.85185E-6 L -8.33333E-7 0.0007 C 0.00208 -0.0081 0.02487 0.06806 0.04167 0.04306 C 0.06094 0.0132 0.06146 -0.08333 0.05404 -0.1169 C 0.04649 -0.15092 0.01706 -0.19467 0.01289 -0.24583 C 0.00872 -0.29676 0.05091 -0.3956 0.06979 -0.39907 " pathEditMode="relative" rAng="0" ptsTypes="AAAAAA">
                                      <p:cBhvr>
                                        <p:cTn id="139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53" presetClass="exit" presetSubtype="32" repeatCount="indefinite" fill="hold" grpId="1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0" presetClass="path" presetSubtype="0" repeatCount="indefinite" decel="25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0833E-6 -7.40741E-7 L -2.70833E-6 0.00046 C 0.00209 -0.0081 0.02565 0.05764 0.04258 0.03264 C 0.06185 0.00278 0.06146 -0.08356 0.05378 -0.1169 C 0.04649 -0.15069 0.01706 -0.19491 0.01289 -0.24606 C 0.00873 -0.29676 0.05091 -0.39583 0.06979 -0.39907 " pathEditMode="relative" rAng="0" ptsTypes="AAAAAA">
                                      <p:cBhvr>
                                        <p:cTn id="146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53" presetClass="exit" presetSubtype="32" repeatCount="indefinite" fill="hold" grpId="1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0" presetClass="path" presetSubtype="0" repeatCount="indefinite" decel="25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66667E-6 1.48148E-6 L -1.66667E-6 0.00046 C 0.00039 -0.00833 0.01237 0.08704 0.01888 0.06157 C 0.02669 0.03171 0.02448 -0.0838 0.02149 -0.11713 C 0.01862 -0.15093 0.00638 -0.1956 0.00469 -0.24653 C 0.00313 -0.29769 0.02018 -0.39676 0.028 -0.40023 " pathEditMode="relative" rAng="0" ptsTypes="AAAAAA">
                                      <p:cBhvr>
                                        <p:cTn id="153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53" presetClass="exit" presetSubtype="32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55" dur="20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0" presetClass="path" presetSubtype="0" repeatCount="indefinite" decel="25000" fill="hold" grpId="0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023 L -0.00039 0.00046 C 0.00169 -0.00833 0.00247 0.08403 0.01914 0.05949 C 0.03854 0.02963 0.01862 -0.0706 0.01055 -0.10417 C 0.00221 -0.1794 0.01706 -0.19491 0.01263 -0.24606 C 0.00833 -0.29745 -0.01914 -0.40139 1.04167E-6 -0.4037 " pathEditMode="relative" rAng="0" ptsTypes="AAAAAA">
                                      <p:cBhvr>
                                        <p:cTn id="160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91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53" presetClass="exit" presetSubtype="32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62" dur="20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0" presetClass="path" presetSubtype="0" repeatCount="indefinite" decel="25000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08333E-7 -0.00069 C -0.01042 0.0088 -0.01237 0.04908 -0.03112 0.02732 C -0.04492 -0.06851 -0.0125 -0.2206 0.01159 -0.34722 " pathEditMode="relative" rAng="0" ptsTypes="AAA">
                                      <p:cBhvr>
                                        <p:cTn id="167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15625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53" presetClass="exit" presetSubtype="32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69" dur="2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2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0" presetClass="path" presetSubtype="0" repeatCount="indefinite" decel="25000" fill="hold" grpId="0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13 -3.33333E-6 L -0.00013 0.0007 C 0.01406 -0.02569 0.02044 -0.07754 0.0151 -0.11458 C 0.00976 -0.15208 -0.03008 -0.2 -0.03138 -0.21967 C -0.03555 -0.26365 -0.0224 -0.34097 -0.00417 -0.34421 " pathEditMode="relative" rAng="0" ptsTypes="AAAAA">
                                      <p:cBhvr>
                                        <p:cTn id="174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-17176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53" presetClass="exit" presetSubtype="32" repeatCount="indefinite" fill="hold" grpId="1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76" dur="2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8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0" presetClass="path" presetSubtype="0" repeatCount="indefinite" decel="25000" fill="hold" grpId="0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66 1.11111E-6 L -0.00066 0.00069 C 0.01354 -0.02616 -0.01615 -0.08495 -0.01563 -0.11945 C -0.01862 -0.17639 0.022 -0.24514 -0.01862 -0.34213 " pathEditMode="relative" rAng="0" ptsTypes="AAAA">
                                      <p:cBhvr>
                                        <p:cTn id="181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6" y="-17083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53" presetClass="exit" presetSubtype="32" repeatCount="indefinite" fill="hold" grpId="1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83" dur="2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0" presetClass="path" presetSubtype="0" repeatCount="indefinite" decel="25000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08333E-6 -0.01181 L 2.08333E-6 -0.01111 C 0.00208 -0.01991 0.03125 0.09329 0.04804 0.06829 C 0.06732 0.03843 0.06146 -0.09514 0.05416 -0.1287 C 0.04648 -0.16227 0.01706 -0.20648 0.01289 -0.25764 C 0.00872 -0.30856 0.05091 -0.40741 0.06979 -0.41088 " pathEditMode="relative" rAng="0" ptsTypes="AAAAAA">
                                      <p:cBhvr>
                                        <p:cTn id="188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53" presetClass="exit" presetSubtype="32" repeatCount="indefinite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0" presetClass="path" presetSubtype="0" repeatCount="indefinite" decel="25000" fill="hold" grpId="0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105 -0.00023 L -0.00105 0.00069 C 0.01341 -0.02616 -0.0349 -0.06644 -0.04024 -0.10347 C -0.04597 -0.16204 0.00195 -0.22546 -0.03529 -0.3507 " pathEditMode="relative" rAng="0" ptsTypes="AAAA">
                                      <p:cBhvr>
                                        <p:cTn id="195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" y="-17477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53" presetClass="exit" presetSubtype="32" repeatCount="indefinite" fill="hold" grpId="1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97" dur="20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0" presetClass="path" presetSubtype="0" repeatCount="indefinite" decel="25000" fill="hold" grpId="0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7.40741E-7 L -0.00039 0.00093 C 0.01406 -0.02593 -0.03295 -0.07847 -0.03959 -0.10324 C -0.05313 -0.19977 0.0026 -0.22523 -0.03477 -0.35046 " pathEditMode="relative" rAng="0" ptsTypes="AAAA">
                                      <p:cBhvr>
                                        <p:cTn id="202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0" y="-17477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53" presetClass="exit" presetSubtype="32" repeatCount="indefinite" fill="hold" grpId="1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04" dur="20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0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0" presetClass="path" presetSubtype="0" repeatCount="indefinite" decel="25000" fill="hold" grpId="0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-3.33333E-6 L -0.00052 0.00093 C -0.01979 -0.02314 -0.01992 -0.0199 -0.02656 -0.04467 C -0.0401 -0.14074 -0.05742 -0.22338 -0.03333 -0.35139 " pathEditMode="relative" rAng="0" ptsTypes="AAAA">
                                      <p:cBhvr>
                                        <p:cTn id="209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17523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53" presetClass="exit" presetSubtype="32" repeatCount="indefinite" fill="hold" grpId="1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11" dur="20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0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0" presetClass="path" presetSubtype="0" repeatCount="indefinite" decel="25000" fill="hold" grpId="0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13 1.85185E-6 L -0.00013 0.00069 C 0.01406 -0.0257 0.02044 -0.07755 0.0151 -0.11459 C 0.00976 -0.15209 -0.03008 -0.2 -0.03138 -0.21968 C -0.03555 -0.26366 -0.0224 -0.34097 -0.00417 -0.34421 " pathEditMode="relative" rAng="0" ptsTypes="AAAAA">
                                      <p:cBhvr>
                                        <p:cTn id="216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-17176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53" presetClass="exit" presetSubtype="32" repeatCount="indefinite" fill="hold" grpId="1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18" dur="20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0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0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0" presetClass="path" presetSubtype="0" repeatCount="indefinite" decel="25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70833E-6 4.44444E-6 L 2.70833E-6 0.00092 C -0.01706 -0.02593 0.0401 -0.06621 0.04648 -0.10325 C 0.05325 -0.16181 -0.00352 -0.22524 0.04062 -0.35047 " pathEditMode="relative" rAng="0" ptsTypes="AAAA">
                                      <p:cBhvr>
                                        <p:cTn id="223" dur="2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-17477"/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53" presetClass="exit" presetSubtype="32" repeatCount="indefinite" fill="hold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25" dur="20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20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0" presetClass="path" presetSubtype="0" repeatCount="indefinite" decel="25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56 1.11111E-6 L 0.0056 0.00092 C -0.01354 -0.02593 0.04896 -0.07847 0.05768 -0.10324 C 0.07565 -0.19977 0.00169 -0.22523 0.05117 -0.35046 " pathEditMode="relative" rAng="0" ptsTypes="AAAA">
                                      <p:cBhvr>
                                        <p:cTn id="230" dur="2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17477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53" presetClass="exit" presetSubtype="32" repeatCount="indefinite" fill="hold" grpId="1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32" dur="20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0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0" presetClass="path" presetSubtype="0" repeatCount="indefinite" decel="25000" fill="hold" grpId="0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5 0.0331 L -0.05 0.03426 C -0.06927 0.00995 -0.02409 0.03495 -0.01367 -0.00371 C -0.0276 -0.09931 -0.0625 -0.18681 -0.03841 -0.31412 " pathEditMode="relative" rAng="0" ptsTypes="AAAA">
                                      <p:cBhvr>
                                        <p:cTn id="237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53" presetClass="exit" presetSubtype="32" repeatCount="indefinite" fill="hold" grpId="1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39" dur="20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20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1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0" presetClass="path" presetSubtype="0" repeatCount="indefinite" decel="25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4.44444E-6 L -2.5E-6 0.00069 C 0.00209 -0.00811 0.02852 0.06342 0.04532 0.03842 C 0.06459 0.00856 0.06146 -0.08334 0.05404 -0.1169 C 0.04649 -0.1507 0.01706 -0.19468 0.01289 -0.24607 C 0.00873 -0.29676 0.05091 -0.39561 0.06979 -0.39908 " pathEditMode="relative" rAng="0" ptsTypes="AAAAAA">
                                      <p:cBhvr>
                                        <p:cTn id="244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53" presetClass="exit" presetSubtype="32" repeatCount="indefinite" fill="hold" grpId="1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46" dur="20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0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0" presetClass="path" presetSubtype="0" repeatCount="indefinite" decel="25000" fill="hold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6.25E-7 4.81481E-6 L -6.25E-7 0.00069 C 0.00208 -0.00811 0.02487 0.06805 0.04167 0.04305 C 0.06094 0.01319 0.06146 -0.08334 0.05404 -0.1169 C 0.04649 -0.15093 0.01706 -0.19468 0.01289 -0.24584 C 0.00872 -0.29676 0.05091 -0.39561 0.06979 -0.39908 " pathEditMode="relative" rAng="0" ptsTypes="AAAAAA">
                                      <p:cBhvr>
                                        <p:cTn id="251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53" presetClass="exit" presetSubtype="32" repeatCount="indefinite" fill="hold" grpId="1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53" dur="20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20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0" presetClass="path" presetSubtype="0" repeatCount="indefinite" decel="25000" fill="hold" grpId="0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375E-6 -2.59259E-6 L -4.375E-6 0.00047 C 0.00209 -0.0081 0.02566 0.05764 0.04258 0.03264 C 0.06185 0.00278 0.06146 -0.08356 0.05378 -0.1169 C 0.04649 -0.15069 0.01706 -0.1949 0.0129 -0.24606 C 0.00873 -0.29676 0.05092 -0.39583 0.0698 -0.39907 " pathEditMode="relative" rAng="0" ptsTypes="AAAAAA">
                                      <p:cBhvr>
                                        <p:cTn id="258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53" presetClass="exit" presetSubtype="32" repeatCount="indefinite" fill="hold" grpId="1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60" dur="20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0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2" dur="2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0" presetClass="path" presetSubtype="0" repeatCount="indefinite" decel="25000" fill="hold" grpId="0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45833E-6 4.07407E-6 L -1.45833E-6 0.00046 C 0.00039 -0.00834 0.01237 0.08703 0.01888 0.06157 C 0.02669 0.03171 0.02448 -0.0838 0.02149 -0.11713 C 0.01862 -0.15093 0.00638 -0.19561 0.00469 -0.24653 C 0.00313 -0.29769 0.02018 -0.39676 0.028 -0.40024 " pathEditMode="relative" rAng="0" ptsTypes="AAAAAA">
                                      <p:cBhvr>
                                        <p:cTn id="265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53" presetClass="exit" presetSubtype="32" repeatCount="indefinite" fill="hold" grpId="1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67" dur="20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20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9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0" presetClass="path" presetSubtype="0" repeatCount="indefinite" decel="25000" fill="hold" grpId="0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023 L -0.00039 0.00047 C 0.00169 -0.00833 0.00247 0.08403 0.01914 0.05949 C 0.03854 0.02963 0.01862 -0.0706 0.01055 -0.10416 C 0.00221 -0.1794 0.01706 -0.19491 0.01263 -0.24606 C 0.00833 -0.29745 -0.01914 -0.40139 4.16667E-7 -0.4037 " pathEditMode="relative" rAng="0" ptsTypes="AAAAAA">
                                      <p:cBhvr>
                                        <p:cTn id="272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91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53" presetClass="exit" presetSubtype="32" repeatCount="indefinite" fill="hold" grpId="1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74" dur="20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20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0" presetClass="path" presetSubtype="0" repeatCount="indefinite" decel="25000" fill="hold" grpId="0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2.96296E-6 L -0.00052 0.00092 C -0.01979 -0.02315 -0.01992 -0.01991 -0.02656 -0.04468 C -0.0401 -0.14074 -0.05742 -0.22338 -0.03333 -0.35139 " pathEditMode="relative" rAng="0" ptsTypes="AAAA">
                                      <p:cBhvr>
                                        <p:cTn id="279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17523"/>
                                    </p:animMotion>
                                  </p:childTnLst>
                                </p:cTn>
                              </p:par>
                              <p:par>
                                <p:cTn id="280" presetID="53" presetClass="exit" presetSubtype="32" repeatCount="indefinite" fill="hold" grpId="1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81" dur="20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20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3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0" presetClass="path" presetSubtype="0" repeatCount="indefinite" decel="25000" fill="hold" grpId="0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25E-6 -0.01181 L 1.25E-6 -0.01111 C 0.00208 -0.01991 0.03125 0.09329 0.04805 0.06829 C 0.06732 0.03843 0.06146 -0.09514 0.05417 -0.1287 C 0.04648 -0.16227 0.01706 -0.20648 0.01289 -0.25764 C 0.00872 -0.30856 0.05091 -0.40741 0.06979 -0.41088 " pathEditMode="relative" rAng="0" ptsTypes="AAAAAA">
                                      <p:cBhvr>
                                        <p:cTn id="286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53" presetClass="exit" presetSubtype="32" repeatCount="indefinite" fill="hold" grpId="1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88" dur="2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0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0" presetClass="path" presetSubtype="0" repeatCount="indefinite" decel="25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125E-6 4.07407E-6 L 3.125E-6 0.00115 C -0.01927 -0.02315 0.02591 0.00185 0.03633 -0.03681 C 0.02239 -0.13241 -0.0125 -0.21991 0.01159 -0.34723 " pathEditMode="relative" rAng="0" ptsTypes="AAAA">
                                      <p:cBhvr>
                                        <p:cTn id="293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294" presetID="53" presetClass="exit" presetSubtype="32" repeatCount="indefinite" fill="hold" grpId="1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95" dur="20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0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7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0" presetClass="path" presetSubtype="0" repeatCount="indefinite" decel="25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125E-6 4.44444E-6 L -3.125E-6 0.00069 C 0.00209 -0.00811 0.02852 0.06342 0.04532 0.03842 C 0.06459 0.00856 0.06146 -0.08334 0.05404 -0.1169 C 0.04649 -0.1507 0.01706 -0.19468 0.01289 -0.24607 C 0.00873 -0.29676 0.05091 -0.39561 0.06979 -0.39908 " pathEditMode="relative" rAng="0" ptsTypes="AAAAAA">
                                      <p:cBhvr>
                                        <p:cTn id="300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301" presetID="53" presetClass="exit" presetSubtype="32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02" dur="20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0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4"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0" presetClass="path" presetSubtype="0" repeatCount="indefinite" decel="25000" fill="hold" grpId="0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-3.7037E-7 L -3.33333E-6 0.00069 C 0.00209 -0.0081 0.02487 0.06806 0.04167 0.04306 C 0.06094 0.01319 0.06146 -0.08333 0.05404 -0.1169 C 0.04649 -0.15093 0.01706 -0.19468 0.01289 -0.24583 C 0.00873 -0.29676 0.05091 -0.3956 0.0698 -0.39907 " pathEditMode="relative" rAng="0" ptsTypes="AAAAAA">
                                      <p:cBhvr>
                                        <p:cTn id="307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308" presetID="53" presetClass="exit" presetSubtype="32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09" dur="2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2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1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0" presetClass="path" presetSubtype="0" repeatCount="indefinite" decel="25000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E-6 4.07407E-6 L 5E-6 0.00046 C 0.00209 -0.00811 0.02566 0.05763 0.04258 0.03263 C 0.06185 0.00277 0.06146 -0.08357 0.05378 -0.1169 C 0.04649 -0.1507 0.01706 -0.19491 0.0129 -0.24607 C 0.00873 -0.29676 0.05092 -0.39584 0.0698 -0.39908 " pathEditMode="relative" rAng="0" ptsTypes="AAAAAA">
                                      <p:cBhvr>
                                        <p:cTn id="314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315" presetID="53" presetClass="exit" presetSubtype="32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16" dur="20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20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8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0" presetClass="path" presetSubtype="0" repeatCount="indefinite" decel="25000" fill="hold" grpId="0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16667E-6 -3.7037E-6 L -4.16667E-6 0.00047 C 0.00039 -0.00833 0.01237 0.08704 0.01888 0.06158 C 0.0267 0.03172 0.02448 -0.08379 0.02149 -0.11713 C 0.01862 -0.15092 0.00638 -0.1956 0.00469 -0.24652 C 0.00313 -0.29768 0.02019 -0.39676 0.028 -0.40023 " pathEditMode="relative" rAng="0" ptsTypes="AAAAAA">
                                      <p:cBhvr>
                                        <p:cTn id="321" dur="2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322" presetID="53" presetClass="exit" presetSubtype="32" repeatCount="indefinite" fill="hold" grpId="1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23" dur="2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2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5"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0" presetClass="path" presetSubtype="0" repeatCount="indefinite" decel="25000" fill="hold" grpId="0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4 -0.00023 L -0.0004 0.00047 C 0.0017 -0.00833 0.00248 0.08403 0.01915 0.05949 C 0.03855 0.02963 0.01862 -0.0706 0.01055 -0.10416 C 0.00222 -0.1794 0.01706 -0.19491 0.01264 -0.24606 C 0.00834 -0.29745 -0.01914 -0.40139 5E-6 -0.4037 " pathEditMode="relative" rAng="0" ptsTypes="AAAAAA">
                                      <p:cBhvr>
                                        <p:cTn id="328" dur="2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91"/>
                                    </p:animMotion>
                                  </p:childTnLst>
                                </p:cTn>
                              </p:par>
                              <p:par>
                                <p:cTn id="329" presetID="53" presetClass="exit" presetSubtype="32" repeatCount="indefinite" fill="hold" grpId="1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30" dur="20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20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2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0" presetClass="path" presetSubtype="0" repeatCount="indefinite" decel="25000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0833E-6 -0.0007 C -0.01041 0.0088 -0.01237 0.04907 -0.03112 0.02731 C -0.04492 -0.06852 -0.0125 -0.2206 0.01159 -0.34722 " pathEditMode="relative" rAng="0" ptsTypes="AAA">
                                      <p:cBhvr>
                                        <p:cTn id="335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15625"/>
                                    </p:animMotion>
                                  </p:childTnLst>
                                </p:cTn>
                              </p:par>
                              <p:par>
                                <p:cTn id="336" presetID="53" presetClass="exit" presetSubtype="32" repeatCount="indefinite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37" dur="2000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2000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9" dur="2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0" presetClass="path" presetSubtype="0" repeatCount="indefinite" decel="25000" fill="hold" grpId="0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16667E-6 -0.01181 L 4.16667E-6 -0.01111 C 0.00208 -0.01991 0.03125 0.09328 0.04804 0.06828 C 0.06731 0.03842 0.06145 -0.09514 0.05416 -0.12871 C 0.04648 -0.16227 0.01705 -0.20648 0.01289 -0.25764 C 0.00872 -0.30857 0.05091 -0.40741 0.06979 -0.41088 " pathEditMode="relative" rAng="0" ptsTypes="AAAAAA">
                                      <p:cBhvr>
                                        <p:cTn id="342" dur="2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343" presetID="53" presetClass="exit" presetSubtype="32" repeatCount="indefinite" fill="hold" grpId="1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44" dur="20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20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6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0" presetClass="path" presetSubtype="0" repeatCount="indefinite" decel="25000" fill="hold" grpId="0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375E-6 4.44444E-6 L 4.375E-6 0.00115 C -0.01928 -0.02315 0.02591 0.00185 0.03632 -0.03681 C 0.02239 -0.13241 -0.0125 -0.21991 0.01158 -0.34723 " pathEditMode="relative" rAng="0" ptsTypes="AAAA">
                                      <p:cBhvr>
                                        <p:cTn id="349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350" presetID="53" presetClass="exit" presetSubtype="32" repeatCount="indefinite" fill="hold" grpId="1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51" dur="2000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2000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3" dur="2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0" presetClass="path" presetSubtype="0" repeatCount="indefinite" decel="25000" fill="hold" grpId="0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16667E-7 -1.85185E-6 L -4.16667E-7 0.0007 C 0.00208 -0.0081 0.02852 0.06343 0.04531 0.03843 C 0.06458 0.00857 0.06146 -0.08333 0.05404 -0.1169 C 0.04648 -0.15069 0.01706 -0.19467 0.01289 -0.24606 C 0.00872 -0.29676 0.05091 -0.3956 0.06979 -0.39907 " pathEditMode="relative" rAng="0" ptsTypes="AAAAAA">
                                      <p:cBhvr>
                                        <p:cTn id="356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53" presetClass="exit" presetSubtype="32" repeatCount="indefinite" fill="hold" grpId="1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58" dur="20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20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0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0" presetClass="path" presetSubtype="0" repeatCount="indefinite" decel="25000" fill="hold" grpId="0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E-6 -4.81481E-6 L 5E-6 0.0007 C 0.00209 -0.0081 0.02487 0.06806 0.04167 0.04306 C 0.06094 0.0132 0.06146 -0.08333 0.05404 -0.11689 C 0.04649 -0.15092 0.01706 -0.19467 0.0129 -0.24583 C 0.00873 -0.29675 0.05092 -0.3956 0.0698 -0.39907 " pathEditMode="relative" rAng="0" ptsTypes="AAAAAA">
                                      <p:cBhvr>
                                        <p:cTn id="363" dur="2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364" presetID="53" presetClass="exit" presetSubtype="32" repeatCount="indefinite" fill="hold" grpId="1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65" dur="20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20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7" dur="2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0" presetClass="path" presetSubtype="0" repeatCount="indefinite" decel="25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45833E-6 -7.40741E-7 L 1.45833E-6 0.00046 C 0.00208 -0.0081 0.02565 0.05764 0.04258 0.03264 C 0.06185 0.00278 0.06146 -0.08356 0.05377 -0.1169 C 0.04648 -0.15069 0.01706 -0.19491 0.01289 -0.24606 C 0.00872 -0.29676 0.05091 -0.39583 0.06979 -0.39907 " pathEditMode="relative" rAng="0" ptsTypes="AAAAAA">
                                      <p:cBhvr>
                                        <p:cTn id="370" dur="2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371" presetID="53" presetClass="exit" presetSubtype="32" repeatCount="indefinite" fill="hold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72" dur="2000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2000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4" dur="2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0" presetClass="path" presetSubtype="0" repeatCount="indefinite" decel="25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6.25E-7 -7.40741E-7 L 6.25E-7 0.00046 C 0.00039 -0.00833 0.01237 0.08704 0.01888 0.06157 C 0.02669 0.03171 0.02448 -0.0838 0.02148 -0.11713 C 0.01862 -0.15093 0.00638 -0.1956 0.00469 -0.24653 C 0.00312 -0.29768 0.02018 -0.39676 0.02799 -0.40023 " pathEditMode="relative" rAng="0" ptsTypes="AAAAAA">
                                      <p:cBhvr>
                                        <p:cTn id="377" dur="2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378" presetID="53" presetClass="exit" presetSubtype="32" repeatCount="indefinite" fill="hold" grpId="1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79" dur="200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200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1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0" presetClass="path" presetSubtype="0" repeatCount="indefinite" decel="25000" fill="hold" grpId="0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046 L -0.00039 0.00023 C 0.00169 -0.00833 0.00247 0.08403 0.01914 0.05949 C 0.03854 0.02963 0.01862 -0.07083 0.01054 -0.1044 C 0.00221 -0.1794 0.01705 -0.19491 0.01263 -0.24653 C 0.00833 -0.29746 -0.01914 -0.40139 2.5E-6 -0.40371 " pathEditMode="relative" rAng="0" ptsTypes="AAAAAA">
                                      <p:cBhvr>
                                        <p:cTn id="384" dur="2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68"/>
                                    </p:animMotion>
                                  </p:childTnLst>
                                </p:cTn>
                              </p:par>
                              <p:par>
                                <p:cTn id="385" presetID="53" presetClass="exit" presetSubtype="32" repeatCount="indefinite" fill="hold" grpId="1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86" dur="20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20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8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0" presetClass="path" presetSubtype="0" repeatCount="indefinite" decel="25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-3.33333E-6 L -0.00052 0.00093 C -0.01979 -0.02314 -0.01992 -0.0199 -0.02656 -0.04467 C -0.0401 -0.14074 -0.05742 -0.22338 -0.03333 -0.35139 " pathEditMode="relative" rAng="0" ptsTypes="AAAA">
                                      <p:cBhvr>
                                        <p:cTn id="391" dur="2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17523"/>
                                    </p:animMotion>
                                  </p:childTnLst>
                                </p:cTn>
                              </p:par>
                              <p:par>
                                <p:cTn id="392" presetID="53" presetClass="exit" presetSubtype="32" repeatCount="indefinite" fill="hold" grpId="1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393" dur="2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2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5" dur="2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0" presetClass="path" presetSubtype="0" repeatCount="indefinite" decel="25000" fill="hold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91667E-6 -0.01181 L -2.91667E-6 -0.01111 C 0.00209 -0.01991 0.03125 0.09329 0.04805 0.06829 C 0.06732 0.03843 0.06146 -0.09514 0.05417 -0.1287 C 0.04649 -0.16227 0.01706 -0.20648 0.01289 -0.25764 C 0.00873 -0.30856 0.05091 -0.40741 0.06979 -0.41088 " pathEditMode="relative" rAng="0" ptsTypes="AAAAAA">
                                      <p:cBhvr>
                                        <p:cTn id="398" dur="2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53" presetClass="exit" presetSubtype="32" repeatCount="indefinite" fill="hold" grpId="1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00" dur="20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20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2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0" presetClass="path" presetSubtype="0" repeatCount="indefinite" decel="25000" fill="hold" grpId="0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9167E-6 -2.22222E-6 L -4.79167E-6 0.00116 C -0.01927 -0.02315 0.02592 0.00185 0.03633 -0.0368 C 0.0224 -0.13241 -0.0125 -0.21991 0.01159 -0.34722 " pathEditMode="relative" rAng="0" ptsTypes="AAAA">
                                      <p:cBhvr>
                                        <p:cTn id="405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406" presetID="53" presetClass="exit" presetSubtype="32" repeatCount="indefinite" fill="hold" grpId="1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07" dur="20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20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9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0" presetClass="path" presetSubtype="0" repeatCount="indefinite" decel="25000" fill="hold" grpId="0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58333E-6 3.7037E-6 L 4.58333E-6 0.00069 C 0.00208 -0.00811 0.02851 0.06342 0.04531 0.03842 C 0.06458 0.00856 0.06145 -0.08334 0.05403 -0.1169 C 0.04648 -0.1507 0.01705 -0.19468 0.01289 -0.24607 C 0.00872 -0.29676 0.05091 -0.39561 0.06979 -0.39908 " pathEditMode="relative" rAng="0" ptsTypes="AAAAAA">
                                      <p:cBhvr>
                                        <p:cTn id="412" dur="2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53" presetClass="exit" presetSubtype="32" repeatCount="indefinite" fill="hold" grpId="1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14" dur="20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20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6" dur="2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" presetID="0" presetClass="path" presetSubtype="0" repeatCount="indefinite" decel="25000" fill="hold" grpId="0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25E-6 3.33333E-6 L -1.25E-6 0.00069 C 0.00208 -0.00811 0.02487 0.06805 0.04167 0.04305 C 0.06094 0.01319 0.06146 -0.08334 0.05404 -0.1169 C 0.04649 -0.15093 0.01706 -0.19468 0.01289 -0.24584 C 0.00873 -0.29676 0.05091 -0.39561 0.06979 -0.39908 " pathEditMode="relative" rAng="0" ptsTypes="AAAAAA">
                                      <p:cBhvr>
                                        <p:cTn id="419" dur="2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420" presetID="53" presetClass="exit" presetSubtype="32" repeatCount="indefinite" fill="hold" grpId="1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21" dur="20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20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3"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0" presetClass="path" presetSubtype="0" repeatCount="indefinite" decel="25000" fill="hold" grpId="0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125E-6 -2.22222E-6 L -3.125E-6 0.00047 C 0.00209 -0.0081 0.02565 0.05764 0.04258 0.03264 C 0.06185 0.00278 0.06146 -0.08356 0.05378 -0.1169 C 0.04649 -0.15069 0.01706 -0.19491 0.01289 -0.24606 C 0.00873 -0.29676 0.05091 -0.39583 0.06979 -0.39907 " pathEditMode="relative" rAng="0" ptsTypes="AAAAAA">
                                      <p:cBhvr>
                                        <p:cTn id="426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53" presetClass="exit" presetSubtype="32" repeatCount="indefinite" fill="hold" grpId="1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28" dur="20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0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0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0" presetClass="path" presetSubtype="0" repeatCount="indefinite" decel="25000" fill="hold" grpId="0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08333E-6 0 L -2.08333E-6 0.00046 C 0.00039 -0.00833 0.01237 0.08704 0.01888 0.06157 C 0.02669 0.03171 0.02448 -0.0838 0.02149 -0.11713 C 0.01862 -0.15093 0.00638 -0.1956 0.00469 -0.24653 C 0.00313 -0.29769 0.02018 -0.39676 0.028 -0.40023 " pathEditMode="relative" rAng="0" ptsTypes="AAAAAA">
                                      <p:cBhvr>
                                        <p:cTn id="433" dur="2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434" presetID="53" presetClass="exit" presetSubtype="32" repeatCount="indefinite" fill="hold" grpId="1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35" dur="20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20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7" dur="2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0" presetClass="path" presetSubtype="0" repeatCount="indefinite" decel="25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023 L -0.00039 0.00046 C 0.00169 -0.00833 0.00247 0.08403 0.01914 0.05949 C 0.03854 0.02963 0.01862 -0.0706 0.01055 -0.1044 C 0.00221 -0.1794 0.01706 -0.19491 0.01263 -0.24606 C 0.00833 -0.29745 -0.01914 -0.40139 6.25E-7 -0.4037 " pathEditMode="relative" rAng="0" ptsTypes="AAAAAA">
                                      <p:cBhvr>
                                        <p:cTn id="440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91"/>
                                    </p:animMotion>
                                  </p:childTnLst>
                                </p:cTn>
                              </p:par>
                              <p:par>
                                <p:cTn id="441" presetID="53" presetClass="exit" presetSubtype="32" repeatCount="indefinite" fill="hold" grpId="1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42" dur="20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20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4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0" presetClass="path" presetSubtype="0" repeatCount="indefinite" decel="25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6.25E-7 -0.0007 C -0.01042 0.00879 -0.01237 0.04907 -0.03112 0.02731 C -0.04492 -0.06852 -0.0125 -0.22061 0.01159 -0.34723 " pathEditMode="relative" rAng="0" ptsTypes="AAA">
                                      <p:cBhvr>
                                        <p:cTn id="447" dur="2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15625"/>
                                    </p:animMotion>
                                  </p:childTnLst>
                                </p:cTn>
                              </p:par>
                              <p:par>
                                <p:cTn id="448" presetID="53" presetClass="exit" presetSubtype="32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49" dur="20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20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1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0" presetClass="path" presetSubtype="0" repeatCount="indefinite" decel="25000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66667E-6 -0.0118 L 1.66667E-6 -0.01111 C 0.00208 -0.01991 0.03125 0.09329 0.04805 0.06829 C 0.06732 0.03843 0.06146 -0.09514 0.05417 -0.1287 C 0.04648 -0.16227 0.01706 -0.20648 0.01289 -0.25764 C 0.00872 -0.30856 0.05091 -0.40741 0.06979 -0.41088 " pathEditMode="relative" rAng="0" ptsTypes="AAAAAA">
                                      <p:cBhvr>
                                        <p:cTn id="454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53" presetClass="exit" presetSubtype="32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56" dur="20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20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8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0" presetClass="path" presetSubtype="0" repeatCount="indefinite" decel="25000" fill="hold" grpId="0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91667E-6 2.96296E-6 L -2.91667E-6 0.00069 C 0.00209 -0.0081 0.02852 0.06342 0.04532 0.03842 C 0.06459 0.00856 0.06146 -0.08334 0.05404 -0.1169 C 0.04649 -0.1507 0.01706 -0.19468 0.01289 -0.24607 C 0.00873 -0.29676 0.05091 -0.3956 0.06979 -0.39908 " pathEditMode="relative" rAng="0" ptsTypes="AAAAAA">
                                      <p:cBhvr>
                                        <p:cTn id="461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462" presetID="53" presetClass="exit" presetSubtype="32" repeatCount="indefinite" fill="hold" grpId="1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63" dur="20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20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5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0" presetClass="path" presetSubtype="0" repeatCount="indefinite" decel="25000" fill="hold" grpId="0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25E-6 -0.00023 L -1.25E-6 0.00069 C 0.00208 -0.00811 0.02487 0.06805 0.04167 0.04305 C 0.06094 0.01319 0.06146 -0.08334 0.05404 -0.1169 C 0.04649 -0.15093 0.01706 -0.19468 0.01289 -0.24584 C 0.00873 -0.29676 0.05091 -0.39561 0.06979 -0.39908 " pathEditMode="relative" rAng="0" ptsTypes="AAAAAA">
                                      <p:cBhvr>
                                        <p:cTn id="468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46"/>
                                    </p:animMotion>
                                  </p:childTnLst>
                                </p:cTn>
                              </p:par>
                              <p:par>
                                <p:cTn id="469" presetID="53" presetClass="exit" presetSubtype="32" repeatCount="indefinite" fill="hold" grpId="1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70" dur="20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20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2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0" presetClass="path" presetSubtype="0" repeatCount="indefinite" decel="25000" fill="hold" grpId="0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8.33333E-7 -0.0118 L 8.33333E-7 -0.01111 C 0.00208 -0.01991 0.03125 0.09329 0.04805 0.06829 C 0.06732 0.03843 0.06146 -0.09514 0.05417 -0.1287 C 0.04648 -0.16227 0.01706 -0.20648 0.01289 -0.25764 C 0.00872 -0.30856 0.05091 -0.40741 0.06979 -0.41088 " pathEditMode="relative" rAng="0" ptsTypes="AAAAAA">
                                      <p:cBhvr>
                                        <p:cTn id="475" dur="2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476" presetID="53" presetClass="exit" presetSubtype="32" repeatCount="indefinite" fill="hold" grpId="1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77" dur="2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2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9" dur="2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0" presetClass="path" presetSubtype="0" repeatCount="indefinite" decel="25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75E-6 -1.48148E-6 L -3.75E-6 0.0007 C 0.00209 -0.00833 0.02852 0.06343 0.04532 0.03843 C 0.06459 0.00857 0.06146 -0.08333 0.05404 -0.1169 C 0.04649 -0.15139 0.01706 -0.19467 0.01289 -0.24606 C 0.00873 -0.29676 0.05092 -0.3956 0.0698 -0.39907 " pathEditMode="relative" rAng="0" ptsTypes="AAAAAA">
                                      <p:cBhvr>
                                        <p:cTn id="482" dur="2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483" presetID="53" presetClass="exit" presetSubtype="32" repeatCount="indefinite" fill="hold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84" dur="2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2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6" dur="2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0" presetClass="path" presetSubtype="0" repeatCount="indefinite" decel="25000" fill="hold" grpId="0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75E-6 -1.85185E-6 L -3.75E-6 0.0007 C 0.00209 -0.0081 0.02487 0.06806 0.04167 0.04306 C 0.06094 0.0132 0.06146 -0.08333 0.05404 -0.1169 C 0.04649 -0.15092 0.01706 -0.19467 0.01289 -0.24583 C 0.00873 -0.29676 0.05092 -0.3956 0.0698 -0.39907 " pathEditMode="relative" rAng="0" ptsTypes="AAAAAA">
                                      <p:cBhvr>
                                        <p:cTn id="489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490" presetID="53" presetClass="exit" presetSubtype="32" repeatCount="indefinite" fill="hold" grpId="1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91" dur="20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20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3" dur="2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0" presetClass="path" presetSubtype="0" repeatCount="indefinite" decel="25000" fill="hold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375E-6 2.59259E-6 L 4.375E-6 0.00046 C 0.00208 -0.0081 0.02565 0.05764 0.04257 0.03264 C 0.06184 0.00278 0.06145 -0.08357 0.05377 -0.1169 C 0.04648 -0.1507 0.01705 -0.19491 0.01289 -0.24607 C 0.00872 -0.29676 0.05091 -0.39584 0.06979 -0.39908 " pathEditMode="relative" rAng="0" ptsTypes="AAAAAA">
                                      <p:cBhvr>
                                        <p:cTn id="496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497" presetID="53" presetClass="exit" presetSubtype="32" repeatCount="indefinite" fill="hold" grpId="1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498" dur="20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20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0"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0" presetClass="path" presetSubtype="0" repeatCount="indefinite" decel="25000" fill="hold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13 -3.7037E-7 L -0.00013 0.00069 C 0.01406 -0.02569 0.02044 -0.07755 0.0151 -0.11458 C 0.00976 -0.15208 -0.03008 -0.2 -0.03138 -0.21968 C -0.03555 -0.26366 -0.0224 -0.34097 -0.00417 -0.34421 " pathEditMode="relative" rAng="0" ptsTypes="AAAAA">
                                      <p:cBhvr>
                                        <p:cTn id="503" dur="2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-17176"/>
                                    </p:animMotion>
                                  </p:childTnLst>
                                </p:cTn>
                              </p:par>
                              <p:par>
                                <p:cTn id="504" presetID="53" presetClass="exit" presetSubtype="32" repeatCount="indefinite" fill="hold" grpId="1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05" dur="2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2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7"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0" presetClass="path" presetSubtype="0" repeatCount="indefinite" decel="25000" fill="hold" grpId="0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65 -1.11111E-6 L -0.00065 0.0007 C 0.01354 -0.02616 -0.01615 -0.08495 -0.01563 -0.11944 C -0.01862 -0.17639 0.022 -0.24514 -0.01862 -0.34213 " pathEditMode="relative" rAng="0" ptsTypes="AAAA">
                                      <p:cBhvr>
                                        <p:cTn id="510" dur="2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6" y="-17083"/>
                                    </p:animMotion>
                                  </p:childTnLst>
                                </p:cTn>
                              </p:par>
                              <p:par>
                                <p:cTn id="511" presetID="53" presetClass="exit" presetSubtype="32" repeatCount="indefinite" fill="hold" grpId="1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12" dur="2000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2000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4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0" presetClass="path" presetSubtype="0" repeatCount="indefinite" decel="25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E-6 -0.01181 L 5E-6 -0.01111 C 0.00209 -0.01991 0.03126 0.09329 0.04805 0.06829 C 0.06732 0.03843 0.06146 -0.09514 0.05417 -0.1287 C 0.04649 -0.16227 0.01705 -0.20648 0.0129 -0.25764 C 0.00873 -0.30856 0.05092 -0.40741 0.0698 -0.41088 " pathEditMode="relative" rAng="0" ptsTypes="AAAAAA">
                                      <p:cBhvr>
                                        <p:cTn id="517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518" presetID="53" presetClass="exit" presetSubtype="32" repeatCount="indefinite" fill="hold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19" dur="20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20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1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0" presetClass="path" presetSubtype="0" repeatCount="indefinite" decel="25000" fill="hold" grpId="0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54167E-6 -4.44444E-6 L -3.54167E-6 0.00093 C 0.02032 -0.02592 -0.04739 -0.0662 -0.05481 -0.10324 C -0.06302 -0.1618 0.00417 -0.22523 -0.04791 -0.35046 " pathEditMode="relative" rAng="0" ptsTypes="AAAA">
                                      <p:cBhvr>
                                        <p:cTn id="524" dur="2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1" y="-17477"/>
                                    </p:animMotion>
                                  </p:childTnLst>
                                </p:cTn>
                              </p:par>
                              <p:par>
                                <p:cTn id="525" presetID="53" presetClass="exit" presetSubtype="32" repeatCount="indefinite" fill="hold" grpId="1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26" dur="2000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2000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8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0" presetClass="path" presetSubtype="0" repeatCount="indefinite" decel="25000" fill="hold" grpId="0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208 2.22222E-6 L -0.00208 0.00092 C 0.02123 -0.02593 -0.05455 -0.07847 -0.06523 -0.10324 C -0.08698 -0.19977 0.00274 -0.22523 -0.05729 -0.35047 " pathEditMode="relative" rAng="0" ptsTypes="AAAA">
                                      <p:cBhvr>
                                        <p:cTn id="531" dur="2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" y="-17477"/>
                                    </p:animMotion>
                                  </p:childTnLst>
                                </p:cTn>
                              </p:par>
                              <p:par>
                                <p:cTn id="532" presetID="53" presetClass="exit" presetSubtype="32" repeatCount="indefinite" fill="hold" grpId="1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33" dur="20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20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5"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0" presetClass="path" presetSubtype="0" repeatCount="indefinite" decel="25000" fill="hold" grpId="0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-3.7037E-7 L -0.00052 0.00093 C -0.02865 -0.02315 -0.02878 -0.01991 -0.03841 -0.04468 C -0.05794 -0.14074 -0.08333 -0.22338 -0.04831 -0.35139 " pathEditMode="relative" rAng="0" ptsTypes="AAAA">
                                      <p:cBhvr>
                                        <p:cTn id="538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8" y="-17523"/>
                                    </p:animMotion>
                                  </p:childTnLst>
                                </p:cTn>
                              </p:par>
                              <p:par>
                                <p:cTn id="539" presetID="53" presetClass="exit" presetSubtype="32" repeatCount="indefinite" fill="hold" grpId="1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40" dur="20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20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2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0" presetClass="path" presetSubtype="0" repeatCount="indefinite" decel="25000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13 -4.44444E-6 L -0.00013 0.0007 C 0.01406 -0.02569 0.02044 -0.07754 0.0151 -0.11458 C 0.00976 -0.15162 -0.03008 -0.2 -0.03138 -0.21967 C -0.03555 -0.26365 -0.0224 -0.34097 -0.00417 -0.34421 " pathEditMode="relative" rAng="0" ptsTypes="AAAAA">
                                      <p:cBhvr>
                                        <p:cTn id="545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-17176"/>
                                    </p:animMotion>
                                  </p:childTnLst>
                                </p:cTn>
                              </p:par>
                              <p:par>
                                <p:cTn id="546" presetID="53" presetClass="exit" presetSubtype="32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47" dur="20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20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9" dur="2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0" presetClass="path" presetSubtype="0" repeatCount="indefinite" decel="25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25E-6 4.07407E-6 L -1.25E-6 0.00092 C -0.01706 -0.02593 0.04011 -0.06621 0.04649 -0.10324 C 0.05326 -0.16181 -0.00351 -0.22524 0.04063 -0.35047 " pathEditMode="relative" rAng="0" ptsTypes="AAAA">
                                      <p:cBhvr>
                                        <p:cTn id="552" dur="2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-17477"/>
                                    </p:animMotion>
                                  </p:childTnLst>
                                </p:cTn>
                              </p:par>
                              <p:par>
                                <p:cTn id="553" presetID="53" presetClass="exit" presetSubtype="32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54" dur="20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20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6"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0" presetClass="path" presetSubtype="0" repeatCount="indefinite" decel="25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56 7.40741E-7 L 0.0056 0.00093 C -0.01354 -0.02593 0.04896 -0.07847 0.05768 -0.10324 C 0.07565 -0.19977 0.00169 -0.22523 0.05117 -0.35046 " pathEditMode="relative" rAng="0" ptsTypes="AAAA">
                                      <p:cBhvr>
                                        <p:cTn id="559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17477"/>
                                    </p:animMotion>
                                  </p:childTnLst>
                                </p:cTn>
                              </p:par>
                              <p:par>
                                <p:cTn id="560" presetID="53" presetClass="exit" presetSubtype="32" repeatCount="indefinite" fill="hold" grpId="1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61" dur="20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20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3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0" presetClass="path" presetSubtype="0" repeatCount="indefinite" decel="25000" fill="hold" grpId="0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25E-6 -3.7037E-6 L -1.25E-6 0.00116 C -0.01927 -0.02314 0.02591 0.00186 0.03633 -0.0368 C 0.0224 -0.1324 -0.0125 -0.2199 0.01159 -0.34722 " pathEditMode="relative" rAng="0" ptsTypes="AAAA">
                                      <p:cBhvr>
                                        <p:cTn id="566" dur="2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567" presetID="53" presetClass="exit" presetSubtype="32" repeatCount="indefinite" fill="hold" grpId="1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68" dur="2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2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0" dur="2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0" presetClass="path" presetSubtype="0" repeatCount="indefinite" decel="25000" fill="hold" grpId="0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3.7037E-6 L 0 0.00069 C 0.00208 -0.00811 0.02852 0.06342 0.04531 0.03842 C 0.06458 0.00856 0.06146 -0.08334 0.05404 -0.1169 C 0.04648 -0.1507 0.01706 -0.19468 0.01289 -0.24607 C 0.00872 -0.29676 0.05091 -0.39561 0.06979 -0.39908 " pathEditMode="relative" rAng="0" ptsTypes="AAAAAA">
                                      <p:cBhvr>
                                        <p:cTn id="573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574" presetID="53" presetClass="exit" presetSubtype="32" repeatCount="indefinite" fill="hold" grpId="1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75" dur="2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2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7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0" presetClass="path" presetSubtype="0" repeatCount="indefinite" decel="25000" fill="hold" grpId="0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25E-6 -3.7037E-7 L -1.25E-6 0.00069 C 0.00208 -0.0081 0.02487 0.06806 0.04167 0.04306 C 0.06094 0.01319 0.06146 -0.08333 0.05404 -0.1169 C 0.04649 -0.15093 0.01706 -0.19468 0.01289 -0.24583 C 0.00873 -0.29676 0.05091 -0.3956 0.06979 -0.39907 " pathEditMode="relative" rAng="0" ptsTypes="AAAAAA">
                                      <p:cBhvr>
                                        <p:cTn id="580" dur="2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581" presetID="53" presetClass="exit" presetSubtype="32" repeatCount="indefinite" fill="hold" grpId="1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82" dur="20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20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4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0" presetClass="path" presetSubtype="0" repeatCount="indefinite" decel="25000" fill="hold" grpId="0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91667E-6 3.7037E-6 L 2.91667E-6 0.00046 C 0.00208 -0.00811 0.02565 0.05764 0.04258 0.03264 C 0.06185 0.00277 0.06146 -0.08357 0.05377 -0.1169 C 0.04648 -0.1507 0.01705 -0.19491 0.01289 -0.24607 C 0.00872 -0.29676 0.05091 -0.39584 0.06979 -0.39908 " pathEditMode="relative" rAng="0" ptsTypes="AAAAAA">
                                      <p:cBhvr>
                                        <p:cTn id="587" dur="2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588" presetID="53" presetClass="exit" presetSubtype="32" repeatCount="indefinite" fill="hold" grpId="1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89" dur="20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20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1" dur="2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0" presetClass="path" presetSubtype="0" repeatCount="indefinite" decel="25000" fill="hold" grpId="0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54167E-6 2.59259E-6 L 3.54167E-6 0.00046 C -0.00065 -0.00834 -0.02123 0.08703 -0.03243 0.06157 C -0.04584 0.03171 -0.04206 -0.0838 -0.03698 -0.11713 C -0.0319 -0.15093 -0.01107 -0.1956 -0.00821 -0.24653 C -0.00534 -0.29769 -0.03451 -0.39676 -0.04792 -0.40023 " pathEditMode="relative" rAng="0" ptsTypes="AAAAAA">
                                      <p:cBhvr>
                                        <p:cTn id="594" dur="2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6" y="-16736"/>
                                    </p:animMotion>
                                  </p:childTnLst>
                                </p:cTn>
                              </p:par>
                              <p:par>
                                <p:cTn id="595" presetID="53" presetClass="exit" presetSubtype="32" repeatCount="indefinite" fill="hold" grpId="1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596" dur="20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20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8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0" presetClass="path" presetSubtype="0" repeatCount="indefinite" decel="25000" fill="hold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1615 -0.00023 L -0.01615 0.00046 C -0.0129 -0.00833 -0.01185 0.08403 0.01445 0.05949 C 0.04492 0.02963 0.01354 -0.0706 0.00104 -0.10417 C -0.01211 -0.1794 0.01106 -0.19491 0.00429 -0.24607 C -0.00261 -0.29745 -0.04571 -0.40139 -0.01563 -0.4037 " pathEditMode="relative" rAng="0" ptsTypes="AAAAAA">
                                      <p:cBhvr>
                                        <p:cTn id="601" dur="2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16991"/>
                                    </p:animMotion>
                                  </p:childTnLst>
                                </p:cTn>
                              </p:par>
                              <p:par>
                                <p:cTn id="602" presetID="53" presetClass="exit" presetSubtype="32" repeatCount="indefinite" fill="hold" grpId="1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03" dur="2000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4" dur="2000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5" dur="2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0" presetClass="path" presetSubtype="0" repeatCount="indefinite" decel="25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-4.07407E-6 L -0.00052 0.00093 C -0.02721 -0.02314 -0.0276 -0.0199 -0.03659 -0.04467 C -0.05534 -0.14074 -0.0793 -0.22338 -0.04622 -0.35138 " pathEditMode="relative" rAng="0" ptsTypes="AAAA">
                                      <p:cBhvr>
                                        <p:cTn id="608" dur="2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" y="-17523"/>
                                    </p:animMotion>
                                  </p:childTnLst>
                                </p:cTn>
                              </p:par>
                              <p:par>
                                <p:cTn id="609" presetID="53" presetClass="exit" presetSubtype="32" repeatCount="indefinite" fill="hold" grpId="1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10" dur="20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20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2"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0" presetClass="path" presetSubtype="0" repeatCount="indefinite" decel="25000" fill="hold" grpId="0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375E-6 -0.01181 L -4.375E-6 -0.01112 C 0.00209 -0.01991 0.03125 0.09328 0.04805 0.06828 C 0.06732 0.03842 0.06146 -0.09514 0.05417 -0.12871 C 0.04649 -0.16227 0.01706 -0.20649 0.0129 -0.25764 C 0.00873 -0.30857 0.05092 -0.40741 0.0698 -0.41088 " pathEditMode="relative" rAng="0" ptsTypes="AAAAAA">
                                      <p:cBhvr>
                                        <p:cTn id="615" dur="2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616" presetID="53" presetClass="exit" presetSubtype="32" repeatCount="indefinite" fill="hold" grpId="1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17" dur="20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20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9"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0" presetClass="path" presetSubtype="0" repeatCount="indefinite" decel="25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91667E-6 4.81481E-6 L 2.91667E-6 0.00115 C -0.01927 -0.02315 0.02591 0.00185 0.03633 -0.03681 C 0.02239 -0.13241 -0.0125 -0.21991 0.01159 -0.34723 " pathEditMode="relative" rAng="0" ptsTypes="AAAA">
                                      <p:cBhvr>
                                        <p:cTn id="622" dur="2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623" presetID="53" presetClass="exit" presetSubtype="32" repeatCount="indefinite" fill="hold" grpId="1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24" dur="20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20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6" dur="2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0" presetClass="path" presetSubtype="0" repeatCount="indefinite" decel="25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976 -0.01736 L -0.00976 -0.01667 C -0.00768 -0.02547 0.01875 0.04606 0.03555 0.02106 C 0.05482 -0.0088 0.05169 -0.1007 0.04427 -0.13426 C 0.03685 -0.16806 0.00729 -0.21204 0.00313 -0.26343 C -0.00104 -0.31412 0.04115 -0.41297 0.06003 -0.41644 " pathEditMode="relative" rAng="0" ptsTypes="AAAAAA">
                                      <p:cBhvr>
                                        <p:cTn id="629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630" presetID="53" presetClass="exit" presetSubtype="32" repeatCount="indefinite" fill="hold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31" dur="20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20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3"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5" presetID="0" presetClass="path" presetSubtype="0" repeatCount="indefinite" decel="25000" fill="hold" grpId="0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8.33333E-7 -2.22222E-6 L 8.33333E-7 0.0007 C 0.00208 -0.0081 0.02487 0.06806 0.04167 0.04306 C 0.06094 0.0132 0.06146 -0.08333 0.05404 -0.1169 C 0.04648 -0.15092 0.01706 -0.19467 0.01289 -0.24583 C 0.00872 -0.29676 0.05091 -0.3956 0.06979 -0.39907 " pathEditMode="relative" rAng="0" ptsTypes="AAAAAA">
                                      <p:cBhvr>
                                        <p:cTn id="636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637" presetID="53" presetClass="exit" presetSubtype="32" repeatCount="indefinite" fill="hold" grpId="1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38" dur="2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2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0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2" presetID="0" presetClass="path" presetSubtype="0" repeatCount="indefinite" decel="25000" fill="hold" grpId="0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08333E-7 -4.44444E-6 L 2.08333E-7 0.00047 C 0.00208 -0.0081 0.02565 0.05764 0.04258 0.03264 C 0.06185 0.00278 0.06146 -0.08356 0.05378 -0.11689 C 0.04648 -0.15069 0.01706 -0.1949 0.01289 -0.24606 C 0.00872 -0.29675 0.05091 -0.39583 0.06979 -0.39907 " pathEditMode="relative" rAng="0" ptsTypes="AAAAAA">
                                      <p:cBhvr>
                                        <p:cTn id="643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644" presetID="53" presetClass="exit" presetSubtype="32" repeatCount="indefinite" fill="hold" grpId="1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45" dur="20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20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7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9" presetID="0" presetClass="path" presetSubtype="0" repeatCount="indefinite" decel="25000" fill="hold" grpId="0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66667E-6 -7.40741E-7 L -1.66667E-6 0.00046 C 0.00039 -0.00833 0.01237 0.08704 0.01888 0.06157 C 0.02669 0.03171 0.02448 -0.0838 0.02149 -0.11713 C 0.01862 -0.15093 0.00638 -0.1956 0.00469 -0.24653 C 0.00313 -0.29768 0.02018 -0.39676 0.028 -0.40023 " pathEditMode="relative" rAng="0" ptsTypes="AAAAAA">
                                      <p:cBhvr>
                                        <p:cTn id="650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651" presetID="53" presetClass="exit" presetSubtype="32" repeatCount="indefinite" fill="hold" grpId="1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52" dur="20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3" dur="20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4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6" presetID="0" presetClass="path" presetSubtype="0" repeatCount="indefinite" decel="25000" fill="hold" grpId="0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023 L -0.00039 0.00046 C 0.00169 -0.00833 0.00247 0.08403 0.01914 0.05949 C 0.03854 0.02963 0.01862 -0.0706 0.01055 -0.10417 C 0.00221 -0.1794 0.01706 -0.19491 0.01263 -0.24607 C 0.00833 -0.29746 -0.01914 -0.40139 4.16667E-7 -0.40371 " pathEditMode="relative" rAng="0" ptsTypes="AAAAAA">
                                      <p:cBhvr>
                                        <p:cTn id="657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91"/>
                                    </p:animMotion>
                                  </p:childTnLst>
                                </p:cTn>
                              </p:par>
                              <p:par>
                                <p:cTn id="658" presetID="53" presetClass="exit" presetSubtype="32" repeatCount="indefinite" fill="hold" grpId="1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59" dur="20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20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1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3" presetID="0" presetClass="path" presetSubtype="0" repeatCount="indefinite" decel="25000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521 -0.00069 C -0.02031 0.0088 -0.02304 0.04908 -0.05013 0.02732 C -0.07018 -0.06851 -0.0233 -0.2206 0.01159 -0.34722 " pathEditMode="relative" rAng="0" ptsTypes="AAA">
                                      <p:cBhvr>
                                        <p:cTn id="664" dur="2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" y="-15625"/>
                                    </p:animMotion>
                                  </p:childTnLst>
                                </p:cTn>
                              </p:par>
                              <p:par>
                                <p:cTn id="665" presetID="53" presetClass="exit" presetSubtype="32" repeatCount="indefinite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66" dur="20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20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8" dur="2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0" presetID="0" presetClass="path" presetSubtype="0" repeatCount="indefinite" decel="25000" fill="hold" grpId="0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13 4.44444E-6 L -0.00013 0.00069 C 0.01406 -0.0257 0.02044 -0.07755 0.0151 -0.11459 C 0.00976 -0.15209 -0.03008 -0.2 -0.03138 -0.21968 C -0.03555 -0.26366 -0.0224 -0.34098 -0.00417 -0.34422 " pathEditMode="relative" rAng="0" ptsTypes="AAAAA">
                                      <p:cBhvr>
                                        <p:cTn id="671" dur="2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-17176"/>
                                    </p:animMotion>
                                  </p:childTnLst>
                                </p:cTn>
                              </p:par>
                              <p:par>
                                <p:cTn id="672" presetID="53" presetClass="exit" presetSubtype="32" repeatCount="indefinite" fill="hold" grpId="1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73" dur="20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20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5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7" presetID="0" presetClass="path" presetSubtype="0" repeatCount="indefinite" decel="25000" fill="hold" grpId="0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66 -1.11111E-6 L -0.00066 0.0007 C 0.01354 -0.02616 -0.01615 -0.08495 -0.01563 -0.11944 C -0.01862 -0.17639 0.022 -0.24514 -0.01862 -0.34213 " pathEditMode="relative" rAng="0" ptsTypes="AAAA">
                                      <p:cBhvr>
                                        <p:cTn id="678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6" y="-17083"/>
                                    </p:animMotion>
                                  </p:childTnLst>
                                </p:cTn>
                              </p:par>
                              <p:par>
                                <p:cTn id="679" presetID="53" presetClass="exit" presetSubtype="32" repeatCount="indefinite" fill="hold" grpId="1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80" dur="2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2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2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4" presetID="0" presetClass="path" presetSubtype="0" repeatCount="indefinite" decel="25000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08333E-6 -0.0118 L 2.08333E-6 -0.01111 C 0.00208 -0.0199 0.03125 0.09329 0.04804 0.06829 C 0.06732 0.03843 0.06146 -0.09514 0.05416 -0.1287 C 0.04648 -0.16227 0.01706 -0.20648 0.01289 -0.25764 C 0.00872 -0.30856 0.05091 -0.4074 0.06979 -0.41088 " pathEditMode="relative" rAng="0" ptsTypes="AAAAAA">
                                      <p:cBhvr>
                                        <p:cTn id="685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686" presetID="53" presetClass="exit" presetSubtype="32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87" dur="20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20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9"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1" presetID="0" presetClass="path" presetSubtype="0" repeatCount="indefinite" decel="25000" fill="hold" grpId="0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105 -0.00023 L -0.00105 0.0007 C 0.01341 -0.02616 -0.0349 -0.06643 -0.04024 -0.10347 C -0.04597 -0.16204 0.00195 -0.22546 -0.03529 -0.35069 " pathEditMode="relative" rAng="0" ptsTypes="AAAA">
                                      <p:cBhvr>
                                        <p:cTn id="692" dur="2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" y="-17477"/>
                                    </p:animMotion>
                                  </p:childTnLst>
                                </p:cTn>
                              </p:par>
                              <p:par>
                                <p:cTn id="693" presetID="53" presetClass="exit" presetSubtype="32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94" dur="2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2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6" dur="2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8" presetID="0" presetClass="path" presetSubtype="0" repeatCount="indefinite" decel="25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2.96296E-6 L -0.00039 0.00093 C 0.01406 -0.02592 -0.03295 -0.07847 -0.03959 -0.10324 C -0.05313 -0.19977 0.0026 -0.22523 -0.03477 -0.35046 " pathEditMode="relative" rAng="0" ptsTypes="AAAA">
                                      <p:cBhvr>
                                        <p:cTn id="699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0" y="-17477"/>
                                    </p:animMotion>
                                  </p:childTnLst>
                                </p:cTn>
                              </p:par>
                              <p:par>
                                <p:cTn id="700" presetID="53" presetClass="exit" presetSubtype="32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01" dur="2000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2" dur="2000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3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5" presetID="0" presetClass="path" presetSubtype="0" repeatCount="indefinite" decel="25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4.44444E-6 L -0.00052 0.00092 C -0.01979 -0.02315 -0.01992 -0.01991 -0.02656 -0.04468 C -0.0401 -0.14075 -0.05742 -0.22338 -0.03333 -0.35139 " pathEditMode="relative" rAng="0" ptsTypes="AAAA">
                                      <p:cBhvr>
                                        <p:cTn id="706" dur="2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17523"/>
                                    </p:animMotion>
                                  </p:childTnLst>
                                </p:cTn>
                              </p:par>
                              <p:par>
                                <p:cTn id="707" presetID="53" presetClass="exit" presetSubtype="32" repeatCount="indefinite" fill="hold" grpId="1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08" dur="20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9" dur="20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0" dur="2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2" presetID="0" presetClass="path" presetSubtype="0" repeatCount="indefinite" decel="25000" fill="hold" grpId="0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13 -3.7037E-7 L -0.00013 0.00069 C 0.01406 -0.02569 0.02044 -0.07755 0.0151 -0.11458 C 0.00976 -0.15185 -0.03008 -0.2 -0.03138 -0.21968 C -0.03555 -0.26366 -0.0224 -0.34097 -0.00417 -0.34421 " pathEditMode="relative" rAng="0" ptsTypes="AAAAA">
                                      <p:cBhvr>
                                        <p:cTn id="713" dur="2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-17176"/>
                                    </p:animMotion>
                                  </p:childTnLst>
                                </p:cTn>
                              </p:par>
                              <p:par>
                                <p:cTn id="714" presetID="53" presetClass="exit" presetSubtype="32" repeatCount="indefinite" fill="hold" grpId="1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15" dur="20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20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7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9" presetID="0" presetClass="path" presetSubtype="0" repeatCount="indefinite" decel="25000" fill="hold" grpId="0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70833E-6 2.22222E-6 L 2.70833E-6 0.00092 C -0.01706 -0.02593 0.0401 -0.06621 0.04648 -0.10324 C 0.05325 -0.16181 -0.00352 -0.22523 0.04062 -0.35047 " pathEditMode="relative" rAng="0" ptsTypes="AAAA">
                                      <p:cBhvr>
                                        <p:cTn id="720" dur="2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-17477"/>
                                    </p:animMotion>
                                  </p:childTnLst>
                                </p:cTn>
                              </p:par>
                              <p:par>
                                <p:cTn id="721" presetID="53" presetClass="exit" presetSubtype="32" repeatCount="indefinite" fill="hold" grpId="1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22" dur="2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2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4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6" presetID="0" presetClass="path" presetSubtype="0" repeatCount="indefinite" decel="25000" fill="hold" grpId="0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56 -1.11111E-6 L 0.0056 0.00093 C -0.01354 -0.02592 0.04896 -0.07847 0.05768 -0.10324 C 0.07565 -0.19977 0.00169 -0.22523 0.05117 -0.35046 " pathEditMode="relative" rAng="0" ptsTypes="AAAA">
                                      <p:cBhvr>
                                        <p:cTn id="727" dur="2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17477"/>
                                    </p:animMotion>
                                  </p:childTnLst>
                                </p:cTn>
                              </p:par>
                              <p:par>
                                <p:cTn id="728" presetID="53" presetClass="exit" presetSubtype="32" repeatCount="indefinite" fill="hold" grpId="1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29" dur="2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2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1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3" presetID="0" presetClass="path" presetSubtype="0" repeatCount="indefinite" decel="25000" fill="hold" grpId="0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5 0.0331 L -0.05 0.03426 C -0.06927 0.00995 -0.02409 0.03495 -0.01367 -0.00371 C -0.0276 -0.09931 -0.0625 -0.18681 -0.03841 -0.31412 " pathEditMode="relative" rAng="0" ptsTypes="AAAA">
                                      <p:cBhvr>
                                        <p:cTn id="734" dur="2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735" presetID="53" presetClass="exit" presetSubtype="32" repeatCount="indefinite" fill="hold" grpId="1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36" dur="20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7" dur="20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8" dur="2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0" presetID="0" presetClass="path" presetSubtype="0" repeatCount="indefinite" decel="25000" fill="hold" grpId="0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5E-6 1.11111E-6 L 2.5E-6 0.00069 C 0.00208 -0.0081 0.02851 0.06342 0.04531 0.03842 C 0.06458 0.00856 0.06146 -0.08333 0.05403 -0.1169 C 0.04648 -0.1507 0.01705 -0.19468 0.01289 -0.24607 C 0.00872 -0.29676 0.05091 -0.3956 0.06979 -0.39908 " pathEditMode="relative" rAng="0" ptsTypes="AAAAAA">
                                      <p:cBhvr>
                                        <p:cTn id="741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742" presetID="53" presetClass="exit" presetSubtype="32" repeatCount="indefinite" fill="hold" grpId="1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43" dur="20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4" dur="20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5" dur="2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7" presetID="0" presetClass="path" presetSubtype="0" repeatCount="indefinite" decel="25000" fill="hold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8.33333E-7 -4.07407E-6 L -8.33333E-7 0.0007 C 0.00208 -0.0081 0.02487 0.06806 0.04167 0.04306 C 0.06094 0.0132 0.06146 -0.08333 0.05404 -0.11689 C 0.04649 -0.15092 0.01706 -0.19467 0.01289 -0.24583 C 0.00872 -0.29676 0.05091 -0.3956 0.06979 -0.39907 " pathEditMode="relative" rAng="0" ptsTypes="AAAAAA">
                                      <p:cBhvr>
                                        <p:cTn id="748" dur="2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749" presetID="53" presetClass="exit" presetSubtype="32" repeatCount="indefinite" fill="hold" grpId="1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50" dur="20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20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2" dur="2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4" presetID="0" presetClass="path" presetSubtype="0" repeatCount="indefinite" decel="25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375E-6 -4.81481E-6 L -4.375E-6 0.00047 C 0.00209 -0.0081 0.02566 0.05764 0.04258 0.03264 C 0.06185 0.00278 0.06146 -0.08356 0.05378 -0.11689 C 0.04649 -0.15069 0.01706 -0.1949 0.0129 -0.24606 C 0.00873 -0.29675 0.05092 -0.39583 0.0698 -0.39907 " pathEditMode="relative" rAng="0" ptsTypes="AAAAAA">
                                      <p:cBhvr>
                                        <p:cTn id="755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756" presetID="53" presetClass="exit" presetSubtype="32" repeatCount="indefinite" fill="hold" grpId="1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57" dur="2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8" dur="2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9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1" presetID="0" presetClass="path" presetSubtype="0" repeatCount="indefinite" decel="25000" fill="hold" grpId="0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45833E-6 1.85185E-6 L -1.45833E-6 0.00046 C 0.00039 -0.00834 0.01237 0.08704 0.01888 0.06157 C 0.02669 0.03171 0.02448 -0.0838 0.02149 -0.11713 C 0.01862 -0.15093 0.00638 -0.1956 0.00469 -0.24653 C 0.00313 -0.29769 0.02018 -0.39676 0.028 -0.40023 " pathEditMode="relative" rAng="0" ptsTypes="AAAAAA">
                                      <p:cBhvr>
                                        <p:cTn id="762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763" presetID="53" presetClass="exit" presetSubtype="32" repeatCount="indefinite" fill="hold" grpId="1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64" dur="2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5" dur="2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6" dur="2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0" presetClass="path" presetSubtype="0" repeatCount="indefinite" decel="25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023 L -0.00039 0.00047 C 0.00169 -0.00833 0.00247 0.08403 0.01914 0.0595 C 0.03854 0.02963 0.01862 -0.0706 0.01055 -0.10416 C 0.00221 -0.17939 0.01706 -0.1949 0.01263 -0.24606 C 0.00833 -0.29745 -0.01914 -0.40138 4.16667E-7 -0.4037 " pathEditMode="relative" rAng="0" ptsTypes="AAAAAA">
                                      <p:cBhvr>
                                        <p:cTn id="769" dur="2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91"/>
                                    </p:animMotion>
                                  </p:childTnLst>
                                </p:cTn>
                              </p:par>
                              <p:par>
                                <p:cTn id="770" presetID="53" presetClass="exit" presetSubtype="32" repeatCount="indefinite" fill="hold" grpId="1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71" dur="2000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2" dur="2000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3" dur="2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5" presetID="0" presetClass="path" presetSubtype="0" repeatCount="indefinite" decel="25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7.40741E-7 L -0.00052 0.00093 C -0.01979 -0.02315 -0.01992 -0.01991 -0.02656 -0.04468 C -0.0401 -0.14074 -0.05742 -0.22338 -0.03333 -0.35139 " pathEditMode="relative" rAng="0" ptsTypes="AAAA">
                                      <p:cBhvr>
                                        <p:cTn id="776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17523"/>
                                    </p:animMotion>
                                  </p:childTnLst>
                                </p:cTn>
                              </p:par>
                              <p:par>
                                <p:cTn id="777" presetID="53" presetClass="exit" presetSubtype="32" repeatCount="indefinite" fill="hold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78" dur="2000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2000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0" dur="2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2" presetID="0" presetClass="path" presetSubtype="0" repeatCount="indefinite" decel="25000" fill="hold" grpId="0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875E-6 -0.01181 L -1.875E-6 -0.01111 C 0.00209 -0.01991 0.03125 0.09328 0.04805 0.06828 C 0.06732 0.03842 0.06146 -0.09514 0.05417 -0.12871 C 0.04649 -0.16227 0.01706 -0.20648 0.01289 -0.25764 C 0.00873 -0.30857 0.05091 -0.40741 0.06979 -0.41088 " pathEditMode="relative" rAng="0" ptsTypes="AAAAAA">
                                      <p:cBhvr>
                                        <p:cTn id="783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784" presetID="53" presetClass="exit" presetSubtype="32" repeatCount="indefinite" fill="hold" grpId="1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85" dur="20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6" dur="20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7" dur="2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9" presetID="0" presetClass="path" presetSubtype="0" repeatCount="indefinite" decel="25000" fill="hold" grpId="0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125E-6 1.85185E-6 L 3.125E-6 0.00116 C -0.01927 -0.02315 0.02591 0.00185 0.03633 -0.03681 C 0.02239 -0.13241 -0.0125 -0.21991 0.01159 -0.34722 " pathEditMode="relative" rAng="0" ptsTypes="AAAA">
                                      <p:cBhvr>
                                        <p:cTn id="790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791" presetID="53" presetClass="exit" presetSubtype="32" repeatCount="indefinite" fill="hold" grpId="1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92" dur="2000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3" dur="2000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4" dur="2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0" presetClass="path" presetSubtype="0" repeatCount="indefinite" decel="25000" fill="hold" grpId="0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66667E-6 -1.85185E-6 L -1.66667E-6 0.0007 C 0.00209 -0.0081 0.02852 0.06343 0.04531 0.03843 C 0.06459 0.00857 0.06146 -0.08333 0.05404 -0.1169 C 0.04649 -0.15069 0.01706 -0.19467 0.01289 -0.24606 C 0.00873 -0.29676 0.05091 -0.3956 0.06979 -0.39907 " pathEditMode="relative" rAng="0" ptsTypes="AAAAAA">
                                      <p:cBhvr>
                                        <p:cTn id="797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798" presetID="53" presetClass="exit" presetSubtype="32" repeatCount="indefinite" fill="hold" grpId="1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799" dur="2000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0" dur="2000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1" dur="2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3" presetID="0" presetClass="path" presetSubtype="0" repeatCount="indefinite" decel="25000" fill="hold" grpId="0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375E-6 2.96296E-6 L 4.375E-6 0.00069 C 0.00208 -0.0081 0.02487 0.06805 0.04166 0.04305 C 0.06093 0.01319 0.06145 -0.08334 0.05403 -0.1169 C 0.04648 -0.15093 0.01705 -0.19468 0.01289 -0.24584 C 0.00872 -0.29676 0.05091 -0.3956 0.06979 -0.39908 " pathEditMode="relative" rAng="0" ptsTypes="AAAAAA">
                                      <p:cBhvr>
                                        <p:cTn id="804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805" presetID="53" presetClass="exit" presetSubtype="32" repeatCount="indefinite" fill="hold" grpId="1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06" dur="20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7" dur="20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8" dur="2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0" presetClass="path" presetSubtype="0" repeatCount="indefinite" decel="25000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E-6 1.85185E-6 L 5E-6 0.00046 C 0.00208 -0.0081 0.02566 0.05764 0.04258 0.03264 C 0.06185 0.00278 0.06146 -0.08357 0.05378 -0.1169 C 0.04649 -0.1507 0.01705 -0.19491 0.0129 -0.24607 C 0.00872 -0.29676 0.05092 -0.39584 0.0698 -0.39908 " pathEditMode="relative" rAng="0" ptsTypes="AAAAAA">
                                      <p:cBhvr>
                                        <p:cTn id="811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812" presetID="53" presetClass="exit" presetSubtype="32" repeatCount="indefinite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13" dur="20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4" dur="20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5" dur="2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7" presetID="0" presetClass="path" presetSubtype="0" repeatCount="indefinite" decel="25000" fill="hold" grpId="0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16667E-6 4.07407E-6 L -4.16667E-6 0.00046 C 0.00039 -0.00834 0.01237 0.08703 0.01888 0.06157 C 0.0267 0.03171 0.02448 -0.0838 0.02149 -0.11713 C 0.01862 -0.15093 0.00638 -0.19561 0.00469 -0.24653 C 0.00313 -0.29769 0.02019 -0.39676 0.028 -0.40024 " pathEditMode="relative" rAng="0" ptsTypes="AAAAAA">
                                      <p:cBhvr>
                                        <p:cTn id="818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819" presetID="53" presetClass="exit" presetSubtype="32" repeatCount="indefinite" fill="hold" grpId="1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20" dur="2000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1" dur="2000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2" dur="2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4" presetID="0" presetClass="path" presetSubtype="0" repeatCount="indefinite" decel="25000" fill="hold" grpId="0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4 -0.00023 L -0.0004 0.00047 C 0.0017 -0.00833 0.00248 0.08403 0.01915 0.0595 C 0.03855 0.02963 0.01862 -0.0706 0.01055 -0.10416 C 0.00222 -0.17939 0.01706 -0.1949 0.01264 -0.24606 C 0.00834 -0.29745 -0.01914 -0.40138 5E-6 -0.4037 " pathEditMode="relative" rAng="0" ptsTypes="AAAAAA">
                                      <p:cBhvr>
                                        <p:cTn id="825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91"/>
                                    </p:animMotion>
                                  </p:childTnLst>
                                </p:cTn>
                              </p:par>
                              <p:par>
                                <p:cTn id="826" presetID="53" presetClass="exit" presetSubtype="32" repeatCount="indefinite" fill="hold" grpId="1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27" dur="20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8" dur="20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9" dur="2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1" presetID="0" presetClass="path" presetSubtype="0" repeatCount="indefinite" decel="25000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0833E-6 -0.00069 C -0.01041 0.0088 -0.01237 0.04908 -0.03112 0.02732 C -0.04492 -0.06852 -0.0125 -0.2206 0.01159 -0.34722 " pathEditMode="relative" rAng="0" ptsTypes="AAA">
                                      <p:cBhvr>
                                        <p:cTn id="832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15625"/>
                                    </p:animMotion>
                                  </p:childTnLst>
                                </p:cTn>
                              </p:par>
                              <p:par>
                                <p:cTn id="833" presetID="53" presetClass="exit" presetSubtype="32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34" dur="20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20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6" dur="2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8" presetID="0" presetClass="path" presetSubtype="0" repeatCount="indefinite" decel="25000" fill="hold" grpId="0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16667E-6 -0.01181 L 4.16667E-6 -0.01112 C 0.00208 -0.01991 0.03125 0.09328 0.04804 0.06828 C 0.06731 0.03842 0.06145 -0.09514 0.05416 -0.12871 C 0.04648 -0.16227 0.01705 -0.20649 0.01289 -0.25764 C 0.00872 -0.30857 0.05091 -0.40741 0.06979 -0.41088 " pathEditMode="relative" rAng="0" ptsTypes="AAAAAA">
                                      <p:cBhvr>
                                        <p:cTn id="839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840" presetID="53" presetClass="exit" presetSubtype="32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41" dur="2000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2" dur="2000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3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5" presetID="0" presetClass="path" presetSubtype="0" repeatCount="indefinite" decel="25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58333E-6 -4.07407E-6 L -4.58333E-6 0.00116 C -0.01927 -0.02314 0.02592 0.00186 0.03633 -0.0368 C 0.0224 -0.1324 -0.0125 -0.2199 0.01159 -0.34722 " pathEditMode="relative" rAng="0" ptsTypes="AAAA">
                                      <p:cBhvr>
                                        <p:cTn id="846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847" presetID="53" presetClass="exit" presetSubtype="32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48" dur="2000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9" dur="2000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0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2" presetID="0" presetClass="path" presetSubtype="0" repeatCount="indefinite" decel="25000" fill="hold" grpId="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75E-6 -3.33333E-6 L 3.75E-6 0.0007 C 0.00208 -0.0081 0.02851 0.06343 0.04531 0.03843 C 0.06458 0.00857 0.06145 -0.08333 0.05403 -0.11689 C 0.04648 -0.15069 0.01705 -0.19467 0.01289 -0.24606 C 0.00872 -0.29676 0.05091 -0.3956 0.06979 -0.39907 " pathEditMode="relative" rAng="0" ptsTypes="AAAAAA">
                                      <p:cBhvr>
                                        <p:cTn id="853" dur="2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854" presetID="53" presetClass="exit" presetSubtype="32" repeatCount="indefinite" fill="hold" grpId="1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55" dur="2000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2000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7" dur="2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0" presetClass="path" presetSubtype="0" repeatCount="indefinite" decel="25000" fill="hold" grpId="0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04167E-6 4.44444E-6 L 1.04167E-6 0.00069 C 0.00208 -0.00811 0.02487 0.06805 0.04167 0.04305 C 0.06094 0.01319 0.06146 -0.08334 0.05404 -0.1169 C 0.04648 -0.15093 0.01706 -0.19468 0.01289 -0.24584 C 0.00872 -0.29676 0.05091 -0.39561 0.06979 -0.39908 " pathEditMode="relative" rAng="0" ptsTypes="AAAAAA">
                                      <p:cBhvr>
                                        <p:cTn id="860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861" presetID="53" presetClass="exit" presetSubtype="32" repeatCount="indefinite" fill="hold" grpId="1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62" dur="20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3" dur="20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4" dur="2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6" presetID="0" presetClass="path" presetSubtype="0" repeatCount="indefinite" decel="25000" fill="hold" grpId="0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08333E-6 -1.48148E-6 L -2.08333E-6 0.00046 C 0.00209 -0.0081 0.02565 0.05764 0.04258 0.03264 C 0.06185 0.00278 0.06146 -0.08356 0.05378 -0.1169 C 0.04649 -0.15069 0.01706 -0.19491 0.01289 -0.24606 C 0.00873 -0.29676 0.05091 -0.39583 0.06979 -0.39907 " pathEditMode="relative" rAng="0" ptsTypes="AAAAAA">
                                      <p:cBhvr>
                                        <p:cTn id="867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868" presetID="53" presetClass="exit" presetSubtype="32" repeatCount="indefinite" fill="hold" grpId="1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69" dur="2000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0" dur="2000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1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3" presetID="0" presetClass="path" presetSubtype="0" repeatCount="indefinite" decel="25000" fill="hold" grpId="0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6.25E-7 -2.96296E-6 L 6.25E-7 0.00047 C 0.00039 -0.00833 0.01237 0.08704 0.01888 0.06158 C 0.02669 0.03172 0.02448 -0.08379 0.02148 -0.11713 C 0.01862 -0.15092 0.00638 -0.1956 0.00469 -0.24652 C 0.00312 -0.29768 0.02018 -0.39676 0.02799 -0.40023 " pathEditMode="relative" rAng="0" ptsTypes="AAAAAA">
                                      <p:cBhvr>
                                        <p:cTn id="874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875" presetID="53" presetClass="exit" presetSubtype="32" repeatCount="indefinite" fill="hold" grpId="1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76" dur="20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7" dur="20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8" dur="2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0" presetID="0" presetClass="path" presetSubtype="0" repeatCount="indefinite" decel="25000" fill="hold" grpId="0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023 L -0.00039 0.00046 C 0.00169 -0.00833 0.00247 0.08403 0.01914 0.05949 C 0.03854 0.02963 0.01862 -0.07083 0.01054 -0.1044 C 0.00221 -0.1794 0.01705 -0.19491 0.01263 -0.24606 C 0.00833 -0.29745 -0.01914 -0.40139 2.5E-6 -0.4037 " pathEditMode="relative" rAng="0" ptsTypes="AAAAAA">
                                      <p:cBhvr>
                                        <p:cTn id="881" dur="2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91"/>
                                    </p:animMotion>
                                  </p:childTnLst>
                                </p:cTn>
                              </p:par>
                              <p:par>
                                <p:cTn id="882" presetID="53" presetClass="exit" presetSubtype="32" repeatCount="indefinite" fill="hold" grpId="1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83" dur="20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4" dur="20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5" dur="2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7" presetID="0" presetClass="path" presetSubtype="0" repeatCount="indefinite" decel="25000" fill="hold" grpId="0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4.44444E-6 L -0.00052 0.00092 C -0.02383 -0.02315 -0.02396 -0.01991 -0.0319 -0.04468 C -0.04831 -0.14075 -0.06927 -0.22338 -0.0401 -0.35139 " pathEditMode="relative" rAng="0" ptsTypes="AAAA">
                                      <p:cBhvr>
                                        <p:cTn id="888" dur="2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-17523"/>
                                    </p:animMotion>
                                  </p:childTnLst>
                                </p:cTn>
                              </p:par>
                              <p:par>
                                <p:cTn id="889" presetID="53" presetClass="exit" presetSubtype="32" repeatCount="indefinite" fill="hold" grpId="1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90" dur="20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20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2" dur="2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4" presetID="0" presetClass="path" presetSubtype="0" repeatCount="indefinite" decel="25000" fill="hold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91667E-6 -0.0118 L 2.91667E-6 -0.01111 C 0.00208 -0.0199 0.03125 0.09329 0.04804 0.06829 C 0.06731 0.03843 0.06146 -0.09513 0.05416 -0.1287 C 0.04648 -0.16226 0.01705 -0.20648 0.01289 -0.25763 C 0.00872 -0.30856 0.05091 -0.4074 0.06979 -0.41087 " pathEditMode="relative" rAng="0" ptsTypes="AAAAAA">
                                      <p:cBhvr>
                                        <p:cTn id="895" dur="2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896" presetID="53" presetClass="exit" presetSubtype="32" repeatCount="indefinite" fill="hold" grpId="1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897" dur="20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8" dur="20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9" dur="2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1" presetID="0" presetClass="path" presetSubtype="0" repeatCount="indefinite" decel="25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9167E-6 -4.44444E-6 L -4.79167E-6 0.00116 C -0.01927 -0.02314 0.02592 0.00186 0.03633 -0.0368 C 0.0224 -0.1324 -0.0125 -0.2199 0.01159 -0.34722 " pathEditMode="relative" rAng="0" ptsTypes="AAAA">
                                      <p:cBhvr>
                                        <p:cTn id="902" dur="2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903" presetID="53" presetClass="exit" presetSubtype="32" repeatCount="indefinite" fill="hold" grpId="1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04" dur="20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5" dur="20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6" dur="2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8" presetID="0" presetClass="path" presetSubtype="0" repeatCount="indefinite" decel="25000" fill="hold" grpId="0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75E-6 -7.40741E-7 L 3.75E-6 0.0007 C 0.00208 -0.0081 0.02851 0.06343 0.04531 0.03843 C 0.06458 0.00857 0.06145 -0.08333 0.05403 -0.1169 C 0.04648 -0.15069 0.01705 -0.19468 0.01289 -0.24606 C 0.00872 -0.29676 0.05091 -0.3956 0.06979 -0.39907 " pathEditMode="relative" rAng="0" ptsTypes="AAAAAA">
                                      <p:cBhvr>
                                        <p:cTn id="909" dur="2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910" presetID="53" presetClass="exit" presetSubtype="32" repeatCount="indefinite" fill="hold" grpId="1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11" dur="20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2" dur="20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3" dur="2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5" presetID="0" presetClass="path" presetSubtype="0" repeatCount="indefinite" decel="25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54167E-6 -4.07407E-6 L -3.54167E-6 0.0007 C 0.00209 -0.0081 0.02487 0.06806 0.04167 0.04306 C 0.06094 0.0132 0.06146 -0.08333 0.05404 -0.11689 C 0.04649 -0.15092 0.01706 -0.19467 0.01289 -0.24583 C 0.00873 -0.29676 0.05092 -0.3956 0.0698 -0.39907 " pathEditMode="relative" rAng="0" ptsTypes="AAAAAA">
                                      <p:cBhvr>
                                        <p:cTn id="916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917" presetID="53" presetClass="exit" presetSubtype="32" repeatCount="indefinite" fill="hold" grpId="1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18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9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0" dur="2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2" presetID="0" presetClass="path" presetSubtype="0" repeatCount="indefinite" decel="25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125E-6 -4.44444E-6 L -3.125E-6 0.00047 C 0.00209 -0.0081 0.02565 0.05764 0.04258 0.03264 C 0.06185 0.00278 0.06146 -0.08356 0.05378 -0.11689 C 0.04649 -0.15069 0.01706 -0.1949 0.01289 -0.24606 C 0.00873 -0.29675 0.05091 -0.39583 0.06979 -0.39907 " pathEditMode="relative" rAng="0" ptsTypes="AAAAAA">
                                      <p:cBhvr>
                                        <p:cTn id="923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924" presetID="53" presetClass="exit" presetSubtype="32" repeatCount="indefinite" fill="hold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25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6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7" dur="2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9" presetID="0" presetClass="path" presetSubtype="0" repeatCount="indefinite" decel="25000" fill="hold" grpId="0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08333E-6 -2.22222E-6 L -2.08333E-6 0.00047 C 0.00039 -0.00833 0.01237 0.08704 0.01888 0.06158 C 0.02669 0.03172 0.02448 -0.08379 0.02149 -0.11713 C 0.01862 -0.15092 0.00638 -0.1956 0.00469 -0.24653 C 0.00313 -0.29768 0.02018 -0.39676 0.028 -0.40023 " pathEditMode="relative" rAng="0" ptsTypes="AAAAAA">
                                      <p:cBhvr>
                                        <p:cTn id="930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6736"/>
                                    </p:animMotion>
                                  </p:childTnLst>
                                </p:cTn>
                              </p:par>
                              <p:par>
                                <p:cTn id="931" presetID="53" presetClass="exit" presetSubtype="32" repeatCount="indefinite" fill="hold" grpId="1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32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3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4" dur="2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6" presetID="0" presetClass="path" presetSubtype="0" repeatCount="indefinite" decel="25000" fill="hold" grpId="0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023 L -0.00039 0.00046 C 0.00169 -0.00834 0.00247 0.08403 0.01914 0.05949 C 0.03854 0.02963 0.01862 -0.0706 0.01055 -0.10417 C 0.00221 -0.1794 0.01706 -0.19491 0.01263 -0.24607 C 0.00833 -0.29746 -0.01914 -0.40139 1.45833E-6 -0.40371 " pathEditMode="relative" rAng="0" ptsTypes="AAAAAA">
                                      <p:cBhvr>
                                        <p:cTn id="937" dur="2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6991"/>
                                    </p:animMotion>
                                  </p:childTnLst>
                                </p:cTn>
                              </p:par>
                              <p:par>
                                <p:cTn id="938" presetID="53" presetClass="exit" presetSubtype="32" repeatCount="indefinite" fill="hold" grpId="1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39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1" dur="2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3" presetID="0" presetClass="path" presetSubtype="0" repeatCount="indefinite" decel="25000" fill="hold" grpId="0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378 -0.0007 C -0.01771 0.00879 -0.02031 0.04907 -0.04518 0.02731 C -0.06354 -0.06852 -0.02044 -0.2206 0.01159 -0.34722 " pathEditMode="relative" rAng="0" ptsTypes="AAA">
                                      <p:cBhvr>
                                        <p:cTn id="944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" y="-15625"/>
                                    </p:animMotion>
                                  </p:childTnLst>
                                </p:cTn>
                              </p:par>
                              <p:par>
                                <p:cTn id="945" presetID="53" presetClass="exit" presetSubtype="32" repeatCount="indefinite" fill="hold" grpId="1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46" dur="20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7" dur="20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8" dur="2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0" presetID="0" presetClass="path" presetSubtype="0" repeatCount="indefinite" decel="25000" fill="hold" grpId="0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66667E-6 -0.0118 L 1.66667E-6 -0.01111 C 0.00208 -0.0199 0.03125 0.09329 0.04805 0.06829 C 0.06732 0.03843 0.06146 -0.09513 0.05417 -0.1287 C 0.04648 -0.16226 0.01706 -0.20648 0.01289 -0.25763 C 0.00872 -0.30856 0.05091 -0.4074 0.06979 -0.41088 " pathEditMode="relative" rAng="0" ptsTypes="AAAAAA">
                                      <p:cBhvr>
                                        <p:cTn id="951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952" presetID="53" presetClass="exit" presetSubtype="32" repeatCount="indefinite" fill="hold" grpId="1" nodeType="withEffect">
                                  <p:stCondLst>
                                    <p:cond delay="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53" dur="20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4" dur="20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5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7" presetID="0" presetClass="path" presetSubtype="0" repeatCount="indefinite" decel="25000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75E-6 4.44444E-6 L -3.75E-6 0.00069 C 0.00209 -0.00811 0.02852 0.06342 0.04532 0.03842 C 0.06459 0.00856 0.06146 -0.08334 0.05404 -0.1169 C 0.04649 -0.1507 0.01706 -0.19468 0.01289 -0.24607 C 0.00873 -0.29676 0.05092 -0.39561 0.0698 -0.39908 " pathEditMode="relative" rAng="0" ptsTypes="AAAAAA">
                                      <p:cBhvr>
                                        <p:cTn id="958" dur="2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959" presetID="53" presetClass="exit" presetSubtype="32" repeatCount="indefinite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60" dur="20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1" dur="20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2" dur="2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4" presetID="0" presetClass="path" presetSubtype="0" repeatCount="indefinite" decel="25000" fill="hold" grpId="0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25E-6 1.11111E-6 L -1.25E-6 0.00069 C 0.00208 -0.0081 0.02487 0.06805 0.04167 0.04305 C 0.06094 0.01319 0.06146 -0.08333 0.05404 -0.1169 C 0.04649 -0.15093 0.01706 -0.19468 0.01289 -0.24583 C 0.00873 -0.29676 0.05091 -0.3956 0.06979 -0.39908 " pathEditMode="relative" rAng="0" ptsTypes="AAAAAA">
                                      <p:cBhvr>
                                        <p:cTn id="965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966" presetID="53" presetClass="exit" presetSubtype="32" repeatCount="indefinite" fill="hold" grpId="1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67" dur="20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8" dur="20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9" dur="2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1" presetID="0" presetClass="path" presetSubtype="0" repeatCount="indefinite" decel="25000" fill="hold" grpId="0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8.33333E-7 -0.0118 L 8.33333E-7 -0.01111 C 0.00208 -0.0199 0.03125 0.09329 0.04805 0.06829 C 0.06732 0.03843 0.06146 -0.09513 0.05417 -0.1287 C 0.04648 -0.16226 0.01706 -0.20648 0.01289 -0.25763 C 0.00872 -0.30856 0.05091 -0.4074 0.06979 -0.41088 " pathEditMode="relative" rAng="0" ptsTypes="AAAAAA">
                                      <p:cBhvr>
                                        <p:cTn id="972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973" presetID="53" presetClass="exit" presetSubtype="32" repeatCount="indefinite" fill="hold" grpId="1" nodeType="withEffect">
                                  <p:stCondLst>
                                    <p:cond delay="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74" dur="20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5" dur="20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6" dur="2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8" presetID="0" presetClass="path" presetSubtype="0" repeatCount="indefinite" decel="25000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0833E-6 3.7037E-6 L -2.70833E-6 0.00069 C 0.00209 -0.00811 0.02852 0.06342 0.04532 0.03842 C 0.06459 0.00856 0.06146 -0.08334 0.05404 -0.1169 C 0.04649 -0.1507 0.01706 -0.19468 0.01289 -0.24607 C 0.00873 -0.29676 0.05091 -0.39561 0.06979 -0.39908 " pathEditMode="relative" rAng="0" ptsTypes="AAAAAA">
                                      <p:cBhvr>
                                        <p:cTn id="979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778"/>
                                    </p:animMotion>
                                  </p:childTnLst>
                                </p:cTn>
                              </p:par>
                              <p:par>
                                <p:cTn id="980" presetID="53" presetClass="exit" presetSubtype="32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81" dur="20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2" dur="20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3" dur="2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5" presetID="0" presetClass="path" presetSubtype="0" repeatCount="indefinite" decel="25000" fill="hold" grpId="0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58333E-6 4.81481E-6 L -4.58333E-6 0.00069 C 0.00209 -0.00811 0.02487 0.06805 0.04167 0.04305 C 0.06094 0.01319 0.06146 -0.08334 0.05404 -0.1169 C 0.04649 -0.15093 0.01706 -0.19468 0.0129 -0.24584 C 0.00873 -0.29676 0.05092 -0.39561 0.0698 -0.39908 " pathEditMode="relative" rAng="0" ptsTypes="AAAAAA">
                                      <p:cBhvr>
                                        <p:cTn id="986" dur="2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7569"/>
                                    </p:animMotion>
                                  </p:childTnLst>
                                </p:cTn>
                              </p:par>
                              <p:par>
                                <p:cTn id="987" presetID="53" presetClass="exit" presetSubtype="32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88" dur="20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9" dur="20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0" dur="2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2" presetID="0" presetClass="path" presetSubtype="0" repeatCount="indefinite" decel="25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375E-6 3.7037E-7 L 4.375E-6 0.00046 C 0.00208 -0.0081 0.02565 0.05764 0.04257 0.03264 C 0.06184 0.00278 0.06145 -0.08357 0.05377 -0.1169 C 0.04648 -0.15069 0.01705 -0.19491 0.01289 -0.24607 C 0.00872 -0.29676 0.05091 -0.39583 0.06979 -0.39907 " pathEditMode="relative" rAng="0" ptsTypes="AAAAAA">
                                      <p:cBhvr>
                                        <p:cTn id="993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8056"/>
                                    </p:animMotion>
                                  </p:childTnLst>
                                </p:cTn>
                              </p:par>
                              <p:par>
                                <p:cTn id="994" presetID="53" presetClass="exit" presetSubtype="32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995" dur="20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6" dur="20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7" dur="2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9" presetID="0" presetClass="path" presetSubtype="0" repeatCount="indefinite" decel="25000" fill="hold" grpId="0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16667E-7 7.40741E-7 L -4.16667E-7 0.00116 C -0.01927 -0.02315 0.02591 0.00185 0.03633 -0.03681 C 0.0224 -0.13241 -0.0125 -0.21991 0.01159 -0.34722 " pathEditMode="relative" rAng="0" ptsTypes="AAAA">
                                      <p:cBhvr>
                                        <p:cTn id="1000" dur="2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1001" presetID="53" presetClass="exit" presetSubtype="32" repeatCount="indefinite" fill="hold" grpId="1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002" dur="20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3" dur="20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4" dur="2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6" presetID="0" presetClass="path" presetSubtype="0" repeatCount="indefinite" decel="25000" fill="hold" grpId="0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16667E-7 -0.0007 C -0.01042 0.00879 -0.01237 0.04907 -0.03112 0.02731 C -0.04492 -0.06852 -0.0125 -0.22061 0.01159 -0.34723 " pathEditMode="relative" rAng="0" ptsTypes="AAA">
                                      <p:cBhvr>
                                        <p:cTn id="1007" dur="2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15625"/>
                                    </p:animMotion>
                                  </p:childTnLst>
                                </p:cTn>
                              </p:par>
                              <p:par>
                                <p:cTn id="1008" presetID="53" presetClass="exit" presetSubtype="32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009" dur="20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0" dur="20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1" dur="2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3" presetID="0" presetClass="path" presetSubtype="0" repeatCount="indefinite" decel="25000" fill="hold" grpId="0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8.33333E-7 -0.01181 L -8.33333E-7 -0.01111 C 0.00208 -0.01991 0.03125 0.09329 0.04805 0.06829 C 0.06732 0.03842 0.06146 -0.09514 0.05417 -0.12871 C 0.04649 -0.16227 0.01706 -0.20648 0.01289 -0.25764 C 0.00872 -0.30857 0.05091 -0.40741 0.06979 -0.41088 " pathEditMode="relative" rAng="0" ptsTypes="AAAAAA">
                                      <p:cBhvr>
                                        <p:cTn id="1014" dur="2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5787"/>
                                    </p:animMotion>
                                  </p:childTnLst>
                                </p:cTn>
                              </p:par>
                              <p:par>
                                <p:cTn id="1015" presetID="53" presetClass="exit" presetSubtype="32" repeatCount="indefinite" fill="hold" grpId="1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016" dur="2000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7" dur="2000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8" dur="2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0" presetID="0" presetClass="path" presetSubtype="0" repeatCount="indefinite" decel="25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52 3.33333E-6 L -0.00052 0.00092 C -0.02721 -0.02315 -0.0276 -0.01991 -0.03659 -0.04468 C -0.05534 -0.14074 -0.0793 -0.22338 -0.04622 -0.35139 " pathEditMode="relative" rAng="0" ptsTypes="AAAA">
                                      <p:cBhvr>
                                        <p:cTn id="1021" dur="2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" y="-17523"/>
                                    </p:animMotion>
                                  </p:childTnLst>
                                </p:cTn>
                              </p:par>
                              <p:par>
                                <p:cTn id="1022" presetID="53" presetClass="exit" presetSubtype="32" repeatCount="indefinite" fill="hold" grpId="1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023" dur="20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4" dur="20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5" dur="2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0" presetClass="path" presetSubtype="0" repeatCount="indefinite" decel="25000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521 -0.00069 C -0.02031 0.0088 -0.02305 0.04908 -0.05013 0.02732 C -0.07018 -0.06852 -0.02331 -0.2206 0.01159 -0.34722 " pathEditMode="relative" rAng="0" ptsTypes="AAA">
                                      <p:cBhvr>
                                        <p:cTn id="1028" dur="2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" y="-15625"/>
                                    </p:animMotion>
                                  </p:childTnLst>
                                </p:cTn>
                              </p:par>
                              <p:par>
                                <p:cTn id="1029" presetID="53" presetClass="exit" presetSubtype="32" repeatCount="indefinite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030" dur="2000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1" dur="2000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2" dur="2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0" presetClass="path" presetSubtype="0" repeatCount="indefinite" decel="25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58333E-6 1.85185E-6 L -4.58333E-6 0.00116 C -0.01927 -0.02315 0.02592 0.00185 0.03633 -0.03681 C 0.0224 -0.13241 -0.0125 -0.21991 0.01159 -0.34722 " pathEditMode="relative" rAng="0" ptsTypes="AAAA">
                                      <p:cBhvr>
                                        <p:cTn id="1035" dur="2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7315"/>
                                    </p:animMotion>
                                  </p:childTnLst>
                                </p:cTn>
                              </p:par>
                              <p:par>
                                <p:cTn id="1036" presetID="53" presetClass="exit" presetSubtype="32" repeatCount="indefinite" fill="hold" grpId="1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037" dur="2000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8" dur="2000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9" dur="2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0" presetClass="path" presetSubtype="0" repeatCount="indefinite" decel="25000" fill="hold" grpId="0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377 -0.0007 C -0.01771 0.00879 -0.02031 0.04907 -0.04518 0.02731 C -0.06354 -0.06852 -0.02044 -0.2206 0.01159 -0.34723 " pathEditMode="relative" rAng="0" ptsTypes="AAA">
                                      <p:cBhvr>
                                        <p:cTn id="1042" dur="2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" y="-15625"/>
                                    </p:animMotion>
                                  </p:childTnLst>
                                </p:cTn>
                              </p:par>
                              <p:par>
                                <p:cTn id="1043" presetID="53" presetClass="exit" presetSubtype="32" repeatCount="indefinite" fill="hold" grpId="1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044" dur="2000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5" dur="2000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6" dur="2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75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1" dur="75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2" dur="75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3" presetID="42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5" dur="75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6" dur="75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7" dur="75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animBg="1"/>
      <p:bldP spid="159" grpId="1" animBg="1"/>
      <p:bldP spid="160" grpId="0" animBg="1"/>
      <p:bldP spid="160" grpId="1" animBg="1"/>
      <p:bldP spid="161" grpId="0" animBg="1"/>
      <p:bldP spid="161" grpId="1" animBg="1"/>
      <p:bldP spid="162" grpId="0" animBg="1"/>
      <p:bldP spid="162" grpId="1" animBg="1"/>
      <p:bldP spid="163" grpId="0" animBg="1"/>
      <p:bldP spid="163" grpId="1" animBg="1"/>
      <p:bldP spid="164" grpId="0" animBg="1"/>
      <p:bldP spid="164" grpId="1" animBg="1"/>
      <p:bldP spid="165" grpId="0" animBg="1"/>
      <p:bldP spid="165" grpId="1" animBg="1"/>
      <p:bldP spid="166" grpId="0" animBg="1"/>
      <p:bldP spid="166" grpId="1" animBg="1"/>
      <p:bldP spid="167" grpId="0" animBg="1"/>
      <p:bldP spid="167" grpId="1" animBg="1"/>
      <p:bldP spid="168" grpId="0" animBg="1"/>
      <p:bldP spid="168" grpId="1" animBg="1"/>
      <p:bldP spid="169" grpId="0" animBg="1"/>
      <p:bldP spid="169" grpId="1" animBg="1"/>
      <p:bldP spid="170" grpId="0" animBg="1"/>
      <p:bldP spid="170" grpId="1" animBg="1"/>
      <p:bldP spid="171" grpId="0" animBg="1"/>
      <p:bldP spid="171" grpId="1" animBg="1"/>
      <p:bldP spid="172" grpId="0" animBg="1"/>
      <p:bldP spid="172" grpId="1" animBg="1"/>
      <p:bldP spid="173" grpId="0" animBg="1"/>
      <p:bldP spid="173" grpId="1" animBg="1"/>
      <p:bldP spid="174" grpId="0" animBg="1"/>
      <p:bldP spid="174" grpId="1" animBg="1"/>
      <p:bldP spid="175" grpId="0" animBg="1"/>
      <p:bldP spid="175" grpId="1" animBg="1"/>
      <p:bldP spid="176" grpId="0" animBg="1"/>
      <p:bldP spid="176" grpId="1" animBg="1"/>
      <p:bldP spid="177" grpId="0" animBg="1"/>
      <p:bldP spid="177" grpId="1" animBg="1"/>
      <p:bldP spid="178" grpId="0" animBg="1"/>
      <p:bldP spid="178" grpId="1" animBg="1"/>
      <p:bldP spid="179" grpId="0" animBg="1"/>
      <p:bldP spid="179" grpId="1" animBg="1"/>
      <p:bldP spid="180" grpId="0" animBg="1"/>
      <p:bldP spid="180" grpId="1" animBg="1"/>
      <p:bldP spid="181" grpId="0" animBg="1"/>
      <p:bldP spid="181" grpId="1" animBg="1"/>
      <p:bldP spid="182" grpId="0" animBg="1"/>
      <p:bldP spid="182" grpId="1" animBg="1"/>
      <p:bldP spid="183" grpId="0" animBg="1"/>
      <p:bldP spid="183" grpId="1" animBg="1"/>
      <p:bldP spid="184" grpId="0" animBg="1"/>
      <p:bldP spid="184" grpId="1" animBg="1"/>
      <p:bldP spid="185" grpId="0" animBg="1"/>
      <p:bldP spid="185" grpId="1" animBg="1"/>
      <p:bldP spid="186" grpId="0" animBg="1"/>
      <p:bldP spid="186" grpId="1" animBg="1"/>
      <p:bldP spid="187" grpId="0" animBg="1"/>
      <p:bldP spid="187" grpId="1" animBg="1"/>
      <p:bldP spid="188" grpId="0" animBg="1"/>
      <p:bldP spid="188" grpId="1" animBg="1"/>
      <p:bldP spid="189" grpId="0" animBg="1"/>
      <p:bldP spid="189" grpId="1" animBg="1"/>
      <p:bldP spid="190" grpId="0" animBg="1"/>
      <p:bldP spid="190" grpId="1" animBg="1"/>
      <p:bldP spid="191" grpId="0" animBg="1"/>
      <p:bldP spid="191" grpId="1" animBg="1"/>
      <p:bldP spid="192" grpId="0" animBg="1"/>
      <p:bldP spid="192" grpId="1" animBg="1"/>
      <p:bldP spid="193" grpId="0" animBg="1"/>
      <p:bldP spid="193" grpId="1" animBg="1"/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  <p:bldP spid="199" grpId="0" animBg="1"/>
      <p:bldP spid="199" grpId="1" animBg="1"/>
      <p:bldP spid="200" grpId="0" animBg="1"/>
      <p:bldP spid="200" grpId="1" animBg="1"/>
      <p:bldP spid="201" grpId="0" animBg="1"/>
      <p:bldP spid="201" grpId="1" animBg="1"/>
      <p:bldP spid="202" grpId="0" animBg="1"/>
      <p:bldP spid="202" grpId="1" animBg="1"/>
      <p:bldP spid="203" grpId="0" animBg="1"/>
      <p:bldP spid="203" grpId="1" animBg="1"/>
      <p:bldP spid="204" grpId="0" animBg="1"/>
      <p:bldP spid="204" grpId="1" animBg="1"/>
      <p:bldP spid="205" grpId="0" animBg="1"/>
      <p:bldP spid="205" grpId="1" animBg="1"/>
      <p:bldP spid="206" grpId="0" animBg="1"/>
      <p:bldP spid="206" grpId="1" animBg="1"/>
      <p:bldP spid="207" grpId="0" animBg="1"/>
      <p:bldP spid="207" grpId="1" animBg="1"/>
      <p:bldP spid="208" grpId="0" animBg="1"/>
      <p:bldP spid="208" grpId="1" animBg="1"/>
      <p:bldP spid="209" grpId="0" animBg="1"/>
      <p:bldP spid="209" grpId="1" animBg="1"/>
      <p:bldP spid="210" grpId="0" animBg="1"/>
      <p:bldP spid="210" grpId="1" animBg="1"/>
      <p:bldP spid="211" grpId="0" animBg="1"/>
      <p:bldP spid="211" grpId="1" animBg="1"/>
      <p:bldP spid="212" grpId="0" animBg="1"/>
      <p:bldP spid="212" grpId="1" animBg="1"/>
      <p:bldP spid="213" grpId="0" animBg="1"/>
      <p:bldP spid="213" grpId="1" animBg="1"/>
      <p:bldP spid="214" grpId="0" animBg="1"/>
      <p:bldP spid="214" grpId="1" animBg="1"/>
      <p:bldP spid="215" grpId="0" animBg="1"/>
      <p:bldP spid="215" grpId="1" animBg="1"/>
      <p:bldP spid="216" grpId="0" animBg="1"/>
      <p:bldP spid="216" grpId="1" animBg="1"/>
      <p:bldP spid="217" grpId="0" animBg="1"/>
      <p:bldP spid="217" grpId="1" animBg="1"/>
      <p:bldP spid="218" grpId="0" animBg="1"/>
      <p:bldP spid="218" grpId="1" animBg="1"/>
      <p:bldP spid="219" grpId="0" animBg="1"/>
      <p:bldP spid="219" grpId="1" animBg="1"/>
      <p:bldP spid="220" grpId="0" animBg="1"/>
      <p:bldP spid="220" grpId="1" animBg="1"/>
      <p:bldP spid="221" grpId="0" animBg="1"/>
      <p:bldP spid="221" grpId="1" animBg="1"/>
      <p:bldP spid="222" grpId="0" animBg="1"/>
      <p:bldP spid="222" grpId="1" animBg="1"/>
      <p:bldP spid="223" grpId="0" animBg="1"/>
      <p:bldP spid="223" grpId="1" animBg="1"/>
      <p:bldP spid="224" grpId="0" animBg="1"/>
      <p:bldP spid="224" grpId="1" animBg="1"/>
      <p:bldP spid="225" grpId="0" animBg="1"/>
      <p:bldP spid="225" grpId="1" animBg="1"/>
      <p:bldP spid="226" grpId="0" animBg="1"/>
      <p:bldP spid="226" grpId="1" animBg="1"/>
      <p:bldP spid="227" grpId="0" animBg="1"/>
      <p:bldP spid="227" grpId="1" animBg="1"/>
      <p:bldP spid="228" grpId="0" animBg="1"/>
      <p:bldP spid="228" grpId="1" animBg="1"/>
      <p:bldP spid="229" grpId="0" animBg="1"/>
      <p:bldP spid="229" grpId="1" animBg="1"/>
      <p:bldP spid="230" grpId="0" animBg="1"/>
      <p:bldP spid="230" grpId="1" animBg="1"/>
      <p:bldP spid="231" grpId="0" animBg="1"/>
      <p:bldP spid="231" grpId="1" animBg="1"/>
      <p:bldP spid="232" grpId="0" animBg="1"/>
      <p:bldP spid="232" grpId="1" animBg="1"/>
      <p:bldP spid="233" grpId="0" animBg="1"/>
      <p:bldP spid="233" grpId="1" animBg="1"/>
      <p:bldP spid="234" grpId="0" animBg="1"/>
      <p:bldP spid="234" grpId="1" animBg="1"/>
      <p:bldP spid="235" grpId="0" animBg="1"/>
      <p:bldP spid="235" grpId="1" animBg="1"/>
      <p:bldP spid="236" grpId="0" animBg="1"/>
      <p:bldP spid="236" grpId="1" animBg="1"/>
      <p:bldP spid="237" grpId="0" animBg="1"/>
      <p:bldP spid="237" grpId="1" animBg="1"/>
      <p:bldP spid="238" grpId="0" animBg="1"/>
      <p:bldP spid="238" grpId="1" animBg="1"/>
      <p:bldP spid="239" grpId="0" animBg="1"/>
      <p:bldP spid="239" grpId="1" animBg="1"/>
      <p:bldP spid="240" grpId="0" animBg="1"/>
      <p:bldP spid="240" grpId="1" animBg="1"/>
      <p:bldP spid="241" grpId="0" animBg="1"/>
      <p:bldP spid="241" grpId="1" animBg="1"/>
      <p:bldP spid="242" grpId="0" animBg="1"/>
      <p:bldP spid="242" grpId="1" animBg="1"/>
      <p:bldP spid="243" grpId="0" animBg="1"/>
      <p:bldP spid="243" grpId="1" animBg="1"/>
      <p:bldP spid="244" grpId="0" animBg="1"/>
      <p:bldP spid="244" grpId="1" animBg="1"/>
      <p:bldP spid="245" grpId="0" animBg="1"/>
      <p:bldP spid="245" grpId="1" animBg="1"/>
      <p:bldP spid="246" grpId="0" animBg="1"/>
      <p:bldP spid="246" grpId="1" animBg="1"/>
      <p:bldP spid="247" grpId="0" animBg="1"/>
      <p:bldP spid="247" grpId="1" animBg="1"/>
      <p:bldP spid="248" grpId="0" animBg="1"/>
      <p:bldP spid="248" grpId="1" animBg="1"/>
      <p:bldP spid="249" grpId="0" animBg="1"/>
      <p:bldP spid="249" grpId="1" animBg="1"/>
      <p:bldP spid="250" grpId="0" animBg="1"/>
      <p:bldP spid="250" grpId="1" animBg="1"/>
      <p:bldP spid="251" grpId="0" animBg="1"/>
      <p:bldP spid="251" grpId="1" animBg="1"/>
      <p:bldP spid="252" grpId="0" animBg="1"/>
      <p:bldP spid="252" grpId="1" animBg="1"/>
      <p:bldP spid="253" grpId="0" animBg="1"/>
      <p:bldP spid="253" grpId="1" animBg="1"/>
      <p:bldP spid="254" grpId="0" animBg="1"/>
      <p:bldP spid="254" grpId="1" animBg="1"/>
      <p:bldP spid="255" grpId="0" animBg="1"/>
      <p:bldP spid="255" grpId="1" animBg="1"/>
      <p:bldP spid="256" grpId="0" animBg="1"/>
      <p:bldP spid="256" grpId="1" animBg="1"/>
      <p:bldP spid="257" grpId="0" animBg="1"/>
      <p:bldP spid="257" grpId="1" animBg="1"/>
      <p:bldP spid="258" grpId="0" animBg="1"/>
      <p:bldP spid="258" grpId="1" animBg="1"/>
      <p:bldP spid="259" grpId="0" animBg="1"/>
      <p:bldP spid="259" grpId="1" animBg="1"/>
      <p:bldP spid="260" grpId="0" animBg="1"/>
      <p:bldP spid="260" grpId="1" animBg="1"/>
      <p:bldP spid="261" grpId="0" animBg="1"/>
      <p:bldP spid="261" grpId="1" animBg="1"/>
      <p:bldP spid="262" grpId="0" animBg="1"/>
      <p:bldP spid="262" grpId="1" animBg="1"/>
      <p:bldP spid="263" grpId="0" animBg="1"/>
      <p:bldP spid="263" grpId="1" animBg="1"/>
      <p:bldP spid="264" grpId="0" animBg="1"/>
      <p:bldP spid="264" grpId="1" animBg="1"/>
      <p:bldP spid="265" grpId="0" animBg="1"/>
      <p:bldP spid="265" grpId="1" animBg="1"/>
      <p:bldP spid="266" grpId="0" animBg="1"/>
      <p:bldP spid="266" grpId="1" animBg="1"/>
      <p:bldP spid="267" grpId="0" animBg="1"/>
      <p:bldP spid="267" grpId="1" animBg="1"/>
      <p:bldP spid="268" grpId="0" animBg="1"/>
      <p:bldP spid="268" grpId="1" animBg="1"/>
      <p:bldP spid="269" grpId="0" animBg="1"/>
      <p:bldP spid="269" grpId="1" animBg="1"/>
      <p:bldP spid="270" grpId="0" animBg="1"/>
      <p:bldP spid="270" grpId="1" animBg="1"/>
      <p:bldP spid="271" grpId="0" animBg="1"/>
      <p:bldP spid="271" grpId="1" animBg="1"/>
      <p:bldP spid="272" grpId="0" animBg="1"/>
      <p:bldP spid="272" grpId="1" animBg="1"/>
      <p:bldP spid="273" grpId="0" animBg="1"/>
      <p:bldP spid="273" grpId="1" animBg="1"/>
      <p:bldP spid="274" grpId="0" animBg="1"/>
      <p:bldP spid="274" grpId="1" animBg="1"/>
      <p:bldP spid="275" grpId="0" animBg="1"/>
      <p:bldP spid="275" grpId="1" animBg="1"/>
      <p:bldP spid="276" grpId="0" animBg="1"/>
      <p:bldP spid="276" grpId="1" animBg="1"/>
      <p:bldP spid="277" grpId="0" animBg="1"/>
      <p:bldP spid="277" grpId="1" animBg="1"/>
      <p:bldP spid="278" grpId="0" animBg="1"/>
      <p:bldP spid="278" grpId="1" animBg="1"/>
      <p:bldP spid="279" grpId="0" animBg="1"/>
      <p:bldP spid="279" grpId="1" animBg="1"/>
      <p:bldP spid="280" grpId="0" animBg="1"/>
      <p:bldP spid="280" grpId="1" animBg="1"/>
      <p:bldP spid="281" grpId="0" animBg="1"/>
      <p:bldP spid="281" grpId="1" animBg="1"/>
      <p:bldP spid="282" grpId="0" animBg="1"/>
      <p:bldP spid="282" grpId="1" animBg="1"/>
      <p:bldP spid="283" grpId="0" animBg="1"/>
      <p:bldP spid="283" grpId="1" animBg="1"/>
      <p:bldP spid="284" grpId="0" animBg="1"/>
      <p:bldP spid="284" grpId="1" animBg="1"/>
      <p:bldP spid="285" grpId="0" animBg="1"/>
      <p:bldP spid="285" grpId="1" animBg="1"/>
      <p:bldP spid="286" grpId="0" animBg="1"/>
      <p:bldP spid="286" grpId="1" animBg="1"/>
      <p:bldP spid="287" grpId="0" animBg="1"/>
      <p:bldP spid="287" grpId="1" animBg="1"/>
      <p:bldP spid="288" grpId="0" animBg="1"/>
      <p:bldP spid="288" grpId="1" animBg="1"/>
      <p:bldP spid="289" grpId="0" animBg="1"/>
      <p:bldP spid="289" grpId="1" animBg="1"/>
      <p:bldP spid="290" grpId="0" animBg="1"/>
      <p:bldP spid="290" grpId="1" animBg="1"/>
      <p:bldP spid="291" grpId="0" animBg="1"/>
      <p:bldP spid="291" grpId="1" animBg="1"/>
      <p:bldP spid="292" grpId="0" animBg="1"/>
      <p:bldP spid="292" grpId="1" animBg="1"/>
      <p:bldP spid="293" grpId="0" animBg="1"/>
      <p:bldP spid="293" grpId="1" animBg="1"/>
      <p:bldP spid="294" grpId="0" animBg="1"/>
      <p:bldP spid="294" grpId="1" animBg="1"/>
      <p:bldP spid="295" grpId="0" animBg="1"/>
      <p:bldP spid="295" grpId="1" animBg="1"/>
      <p:bldP spid="296" grpId="0" animBg="1"/>
      <p:bldP spid="296" grpId="1" animBg="1"/>
      <p:bldP spid="297" grpId="0" animBg="1"/>
      <p:bldP spid="297" grpId="1" animBg="1"/>
      <p:bldP spid="298" grpId="0" animBg="1"/>
      <p:bldP spid="298" grpId="1" animBg="1"/>
      <p:bldP spid="299" grpId="0" animBg="1"/>
      <p:bldP spid="299" grpId="1" animBg="1"/>
      <p:bldP spid="300" grpId="0" animBg="1"/>
      <p:bldP spid="300" grpId="1" animBg="1"/>
      <p:bldP spid="301" grpId="0" animBg="1"/>
      <p:bldP spid="301" grpId="1" animBg="1"/>
      <p:bldP spid="302" grpId="0" animBg="1"/>
      <p:bldP spid="302" grpId="1" animBg="1"/>
      <p:bldP spid="303" grpId="0" animBg="1"/>
      <p:bldP spid="303" grpId="1" animBg="1"/>
      <p:bldP spid="304" grpId="0" animBg="1"/>
      <p:bldP spid="304" grpId="1" animBg="1"/>
      <p:bldP spid="305" grpId="0" animBg="1"/>
      <p:bldP spid="305" grpId="1" animBg="1"/>
      <p:bldP spid="306" grpId="0" animBg="1"/>
      <p:bldP spid="306" grpId="1" animBg="1"/>
      <p:bldP spid="307" grpId="0" animBg="1"/>
      <p:bldP spid="307" grpId="1" animBg="1"/>
      <p:bldP spid="309" grpId="0"/>
      <p:bldP spid="3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18647" y="266149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更薄、更清晰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1"/>
          <a:stretch>
            <a:fillRect/>
          </a:stretch>
        </p:blipFill>
        <p:spPr>
          <a:xfrm>
            <a:off x="4375877" y="1449583"/>
            <a:ext cx="7064283" cy="462609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7" name="文本框 6"/>
          <p:cNvSpPr txBox="1"/>
          <p:nvPr/>
        </p:nvSpPr>
        <p:spPr>
          <a:xfrm>
            <a:off x="2194561" y="4919839"/>
            <a:ext cx="25324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80000"/>
              </a:lnSpc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1600" b="1" dirty="0"/>
              <a:t>SONY </a:t>
            </a:r>
            <a:r>
              <a:rPr lang="en-US" altLang="zh-CN" sz="1600" b="1" dirty="0" err="1" smtClean="0"/>
              <a:t>Xperia</a:t>
            </a:r>
            <a:r>
              <a:rPr lang="en-US" altLang="zh-CN" sz="1600" b="1" dirty="0" smtClean="0"/>
              <a:t> </a:t>
            </a:r>
            <a:r>
              <a:rPr lang="en-US" altLang="zh-CN" sz="1600" b="1" dirty="0"/>
              <a:t>z4 </a:t>
            </a:r>
            <a:r>
              <a:rPr lang="en-US" altLang="zh-CN" sz="1600" b="1" dirty="0" err="1" smtClean="0"/>
              <a:t>Tabet</a:t>
            </a:r>
            <a:endParaRPr lang="en-US" altLang="zh-CN" sz="1600" b="1" dirty="0"/>
          </a:p>
          <a:p>
            <a:pPr>
              <a:lnSpc>
                <a:spcPct val="150000"/>
              </a:lnSpc>
            </a:pPr>
            <a:r>
              <a:rPr lang="en-US" altLang="zh-CN" sz="1400" dirty="0" smtClean="0"/>
              <a:t>2560*1600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最清晰、最薄的平板</a:t>
            </a:r>
            <a:endParaRPr lang="en-US" altLang="zh-CN" sz="1400" dirty="0" smtClean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17313" y="4719729"/>
            <a:ext cx="967449" cy="564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/>
              <a:t>全息</a:t>
            </a:r>
            <a:endParaRPr lang="zh-CN" altLang="en-US" sz="3600" dirty="0"/>
          </a:p>
        </p:txBody>
      </p:sp>
      <p:sp>
        <p:nvSpPr>
          <p:cNvPr id="7" name="文本框 6"/>
          <p:cNvSpPr txBox="1"/>
          <p:nvPr/>
        </p:nvSpPr>
        <p:spPr>
          <a:xfrm>
            <a:off x="412060" y="1143667"/>
            <a:ext cx="100540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endParaRPr lang="en-US" altLang="zh-CN" sz="4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虚拟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现实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78542" y="8175502"/>
            <a:ext cx="196889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80000"/>
              </a:lnSpc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与梦工厂、超多维共同打造</a:t>
            </a:r>
            <a:r>
              <a:rPr lang="en-US" altLang="zh-CN" dirty="0" smtClean="0"/>
              <a:t>3D</a:t>
            </a:r>
            <a:r>
              <a:rPr lang="zh-CN" altLang="en-US" dirty="0" smtClean="0"/>
              <a:t>生态</a:t>
            </a:r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" t="6331" r="12797" b="13005"/>
          <a:stretch>
            <a:fillRect/>
          </a:stretch>
        </p:blipFill>
        <p:spPr>
          <a:xfrm>
            <a:off x="7659664" y="2980934"/>
            <a:ext cx="4667315" cy="1794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767" y="2709560"/>
            <a:ext cx="5663468" cy="355736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0" b="7712"/>
          <a:stretch>
            <a:fillRect/>
          </a:stretch>
        </p:blipFill>
        <p:spPr>
          <a:xfrm>
            <a:off x="7738212" y="1184507"/>
            <a:ext cx="4529071" cy="179642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6" b="17124"/>
          <a:stretch>
            <a:fillRect/>
          </a:stretch>
        </p:blipFill>
        <p:spPr>
          <a:xfrm>
            <a:off x="7742681" y="4751293"/>
            <a:ext cx="4563619" cy="151234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/>
          <a:srcRect l="22894" t="14001" r="6015" b="50152"/>
          <a:stretch>
            <a:fillRect/>
          </a:stretch>
        </p:blipFill>
        <p:spPr>
          <a:xfrm>
            <a:off x="2070340" y="1181767"/>
            <a:ext cx="5666278" cy="178572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8397241" y="6163328"/>
            <a:ext cx="362978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80000"/>
              </a:lnSpc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超多维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3D 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BOX</a:t>
            </a: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3D</a:t>
            </a: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手机，</a:t>
            </a: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超前的裸眼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3D</a:t>
            </a: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终端</a:t>
            </a:r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48909" y="2642466"/>
            <a:ext cx="3629780" cy="378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80000"/>
              </a:lnSpc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亿思达</a:t>
            </a:r>
            <a:r>
              <a:rPr lang="en-US" altLang="zh-CN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takee</a:t>
            </a: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，全球首台全息手机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21195" y="6258578"/>
            <a:ext cx="326707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80000"/>
              </a:lnSpc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与梦工厂、超多维共同打造裸眼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3D</a:t>
            </a: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生态</a:t>
            </a:r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9"/>
          <a:stretch>
            <a:fillRect/>
          </a:stretch>
        </p:blipFill>
        <p:spPr>
          <a:xfrm>
            <a:off x="-266700" y="-317880"/>
            <a:ext cx="12458700" cy="72616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695343" y="1025525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更“科幻”的车载技术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10800000">
            <a:off x="-35318" y="-12810"/>
            <a:ext cx="12229440" cy="6872289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  <a:gd name="connsiteX0-1" fmla="*/ 0 w 12229391"/>
              <a:gd name="connsiteY0-2" fmla="*/ 6872038 h 6872038"/>
              <a:gd name="connsiteX1-3" fmla="*/ 12229391 w 12229391"/>
              <a:gd name="connsiteY1-4" fmla="*/ 0 h 6872038"/>
              <a:gd name="connsiteX2-5" fmla="*/ 12215104 w 12229391"/>
              <a:gd name="connsiteY2-6" fmla="*/ 6858000 h 6872038"/>
              <a:gd name="connsiteX3-7" fmla="*/ 0 w 12229391"/>
              <a:gd name="connsiteY3-8" fmla="*/ 6872038 h 6872038"/>
              <a:gd name="connsiteX0-9" fmla="*/ 0 w 12229391"/>
              <a:gd name="connsiteY0-10" fmla="*/ 6872038 h 6886516"/>
              <a:gd name="connsiteX1-11" fmla="*/ 12229391 w 12229391"/>
              <a:gd name="connsiteY1-12" fmla="*/ 0 h 6886516"/>
              <a:gd name="connsiteX2-13" fmla="*/ 12200832 w 12229391"/>
              <a:gd name="connsiteY2-14" fmla="*/ 6886516 h 6886516"/>
              <a:gd name="connsiteX3-15" fmla="*/ 0 w 12229391"/>
              <a:gd name="connsiteY3-16" fmla="*/ 6872038 h 6886516"/>
              <a:gd name="connsiteX0-17" fmla="*/ 0 w 12229391"/>
              <a:gd name="connsiteY0-18" fmla="*/ 6815007 h 6829485"/>
              <a:gd name="connsiteX1-19" fmla="*/ 12229391 w 12229391"/>
              <a:gd name="connsiteY1-20" fmla="*/ 0 h 6829485"/>
              <a:gd name="connsiteX2-21" fmla="*/ 12200832 w 12229391"/>
              <a:gd name="connsiteY2-22" fmla="*/ 6829485 h 6829485"/>
              <a:gd name="connsiteX3-23" fmla="*/ 0 w 12229391"/>
              <a:gd name="connsiteY3-24" fmla="*/ 6815007 h 6829485"/>
              <a:gd name="connsiteX0-25" fmla="*/ 0 w 12229391"/>
              <a:gd name="connsiteY0-26" fmla="*/ 6857781 h 6872259"/>
              <a:gd name="connsiteX1-27" fmla="*/ 12229391 w 12229391"/>
              <a:gd name="connsiteY1-28" fmla="*/ 0 h 6872259"/>
              <a:gd name="connsiteX2-29" fmla="*/ 12200832 w 12229391"/>
              <a:gd name="connsiteY2-30" fmla="*/ 6872259 h 6872259"/>
              <a:gd name="connsiteX3-31" fmla="*/ 0 w 12229391"/>
              <a:gd name="connsiteY3-32" fmla="*/ 6857781 h 6872259"/>
              <a:gd name="connsiteX0-33" fmla="*/ 0 w 12215120"/>
              <a:gd name="connsiteY0-34" fmla="*/ 6843524 h 6858002"/>
              <a:gd name="connsiteX1-35" fmla="*/ 12215120 w 12215120"/>
              <a:gd name="connsiteY1-36" fmla="*/ 0 h 6858002"/>
              <a:gd name="connsiteX2-37" fmla="*/ 12200832 w 12215120"/>
              <a:gd name="connsiteY2-38" fmla="*/ 6858002 h 6858002"/>
              <a:gd name="connsiteX3-39" fmla="*/ 0 w 12215120"/>
              <a:gd name="connsiteY3-40" fmla="*/ 6843524 h 6858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15120" h="6858002">
                <a:moveTo>
                  <a:pt x="0" y="6843524"/>
                </a:moveTo>
                <a:lnTo>
                  <a:pt x="12215120" y="0"/>
                </a:lnTo>
                <a:cubicBezTo>
                  <a:pt x="12210358" y="2286000"/>
                  <a:pt x="12205594" y="4572002"/>
                  <a:pt x="12200832" y="6858002"/>
                </a:cubicBezTo>
                <a:lnTo>
                  <a:pt x="0" y="6843524"/>
                </a:lnTo>
                <a:close/>
              </a:path>
            </a:pathLst>
          </a:custGeom>
          <a:solidFill>
            <a:srgbClr val="EF3957"/>
          </a:solidFill>
          <a:ln w="34925">
            <a:solidFill>
              <a:srgbClr val="EF3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-14288"/>
            <a:ext cx="12201525" cy="6872288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37" h="6858000">
                <a:moveTo>
                  <a:pt x="0" y="6858000"/>
                </a:moveTo>
                <a:lnTo>
                  <a:pt x="12187237" y="0"/>
                </a:lnTo>
                <a:cubicBezTo>
                  <a:pt x="12182475" y="2286000"/>
                  <a:pt x="12177712" y="4572000"/>
                  <a:pt x="1217295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1516C"/>
          </a:solidFill>
          <a:ln w="22225">
            <a:solidFill>
              <a:srgbClr val="F15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62794" y="1929564"/>
            <a:ext cx="37016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MORE…</a:t>
            </a:r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38863" y="3129893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</a:t>
            </a:r>
            <a:r>
              <a:rPr lang="zh-CN" altLang="en-US" sz="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</a:t>
            </a:r>
            <a:endParaRPr lang="zh-CN" altLang="en-US" sz="8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-35318" y="-12810"/>
            <a:ext cx="12229440" cy="6872289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  <a:gd name="connsiteX0-1" fmla="*/ 0 w 12229391"/>
              <a:gd name="connsiteY0-2" fmla="*/ 6872038 h 6872038"/>
              <a:gd name="connsiteX1-3" fmla="*/ 12229391 w 12229391"/>
              <a:gd name="connsiteY1-4" fmla="*/ 0 h 6872038"/>
              <a:gd name="connsiteX2-5" fmla="*/ 12215104 w 12229391"/>
              <a:gd name="connsiteY2-6" fmla="*/ 6858000 h 6872038"/>
              <a:gd name="connsiteX3-7" fmla="*/ 0 w 12229391"/>
              <a:gd name="connsiteY3-8" fmla="*/ 6872038 h 6872038"/>
              <a:gd name="connsiteX0-9" fmla="*/ 0 w 12229391"/>
              <a:gd name="connsiteY0-10" fmla="*/ 6872038 h 6886516"/>
              <a:gd name="connsiteX1-11" fmla="*/ 12229391 w 12229391"/>
              <a:gd name="connsiteY1-12" fmla="*/ 0 h 6886516"/>
              <a:gd name="connsiteX2-13" fmla="*/ 12200832 w 12229391"/>
              <a:gd name="connsiteY2-14" fmla="*/ 6886516 h 6886516"/>
              <a:gd name="connsiteX3-15" fmla="*/ 0 w 12229391"/>
              <a:gd name="connsiteY3-16" fmla="*/ 6872038 h 6886516"/>
              <a:gd name="connsiteX0-17" fmla="*/ 0 w 12229391"/>
              <a:gd name="connsiteY0-18" fmla="*/ 6815007 h 6829485"/>
              <a:gd name="connsiteX1-19" fmla="*/ 12229391 w 12229391"/>
              <a:gd name="connsiteY1-20" fmla="*/ 0 h 6829485"/>
              <a:gd name="connsiteX2-21" fmla="*/ 12200832 w 12229391"/>
              <a:gd name="connsiteY2-22" fmla="*/ 6829485 h 6829485"/>
              <a:gd name="connsiteX3-23" fmla="*/ 0 w 12229391"/>
              <a:gd name="connsiteY3-24" fmla="*/ 6815007 h 6829485"/>
              <a:gd name="connsiteX0-25" fmla="*/ 0 w 12229391"/>
              <a:gd name="connsiteY0-26" fmla="*/ 6857781 h 6872259"/>
              <a:gd name="connsiteX1-27" fmla="*/ 12229391 w 12229391"/>
              <a:gd name="connsiteY1-28" fmla="*/ 0 h 6872259"/>
              <a:gd name="connsiteX2-29" fmla="*/ 12200832 w 12229391"/>
              <a:gd name="connsiteY2-30" fmla="*/ 6872259 h 6872259"/>
              <a:gd name="connsiteX3-31" fmla="*/ 0 w 12229391"/>
              <a:gd name="connsiteY3-32" fmla="*/ 6857781 h 6872259"/>
              <a:gd name="connsiteX0-33" fmla="*/ 0 w 12215120"/>
              <a:gd name="connsiteY0-34" fmla="*/ 6843524 h 6858002"/>
              <a:gd name="connsiteX1-35" fmla="*/ 12215120 w 12215120"/>
              <a:gd name="connsiteY1-36" fmla="*/ 0 h 6858002"/>
              <a:gd name="connsiteX2-37" fmla="*/ 12200832 w 12215120"/>
              <a:gd name="connsiteY2-38" fmla="*/ 6858002 h 6858002"/>
              <a:gd name="connsiteX3-39" fmla="*/ 0 w 12215120"/>
              <a:gd name="connsiteY3-40" fmla="*/ 6843524 h 6858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15120" h="6858002">
                <a:moveTo>
                  <a:pt x="0" y="6843524"/>
                </a:moveTo>
                <a:lnTo>
                  <a:pt x="12215120" y="0"/>
                </a:lnTo>
                <a:cubicBezTo>
                  <a:pt x="12210358" y="2286000"/>
                  <a:pt x="12205594" y="4572002"/>
                  <a:pt x="12200832" y="6858002"/>
                </a:cubicBezTo>
                <a:lnTo>
                  <a:pt x="0" y="6843524"/>
                </a:lnTo>
                <a:close/>
              </a:path>
            </a:pathLst>
          </a:custGeom>
          <a:solidFill>
            <a:srgbClr val="EF3957"/>
          </a:solidFill>
          <a:ln w="34925">
            <a:solidFill>
              <a:srgbClr val="EF3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-14288"/>
            <a:ext cx="12201525" cy="6872288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37" h="6858000">
                <a:moveTo>
                  <a:pt x="0" y="6858000"/>
                </a:moveTo>
                <a:lnTo>
                  <a:pt x="12187237" y="0"/>
                </a:lnTo>
                <a:cubicBezTo>
                  <a:pt x="12182475" y="2286000"/>
                  <a:pt x="12177712" y="4572000"/>
                  <a:pt x="1217295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1516C"/>
          </a:solidFill>
          <a:ln w="22225">
            <a:solidFill>
              <a:srgbClr val="F15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50855" y="2105561"/>
            <a:ext cx="869981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成长平台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0" y="942975"/>
            <a:ext cx="12192000" cy="5602288"/>
            <a:chOff x="0" y="972457"/>
            <a:chExt cx="12192001" cy="5573486"/>
          </a:xfrm>
        </p:grpSpPr>
        <p:sp>
          <p:nvSpPr>
            <p:cNvPr id="34" name="矩形 33"/>
            <p:cNvSpPr/>
            <p:nvPr/>
          </p:nvSpPr>
          <p:spPr>
            <a:xfrm>
              <a:off x="0" y="972457"/>
              <a:ext cx="12192001" cy="5573486"/>
            </a:xfrm>
            <a:prstGeom prst="rect">
              <a:avLst/>
            </a:prstGeom>
            <a:solidFill>
              <a:srgbClr val="66CE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0" y="972457"/>
              <a:ext cx="1420813" cy="5573486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692400" y="972457"/>
              <a:ext cx="1420813" cy="5573486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386388" y="972457"/>
              <a:ext cx="1419225" cy="5573486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078789" y="972457"/>
              <a:ext cx="1420812" cy="5573486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0771189" y="972457"/>
              <a:ext cx="1420812" cy="5573486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Freeform 5"/>
          <p:cNvSpPr/>
          <p:nvPr/>
        </p:nvSpPr>
        <p:spPr bwMode="auto">
          <a:xfrm>
            <a:off x="1149350" y="1954213"/>
            <a:ext cx="3644900" cy="3925887"/>
          </a:xfrm>
          <a:custGeom>
            <a:avLst/>
            <a:gdLst>
              <a:gd name="T0" fmla="*/ 416 w 1113"/>
              <a:gd name="T1" fmla="*/ 783 h 1198"/>
              <a:gd name="T2" fmla="*/ 415 w 1113"/>
              <a:gd name="T3" fmla="*/ 701 h 1198"/>
              <a:gd name="T4" fmla="*/ 407 w 1113"/>
              <a:gd name="T5" fmla="*/ 684 h 1198"/>
              <a:gd name="T6" fmla="*/ 281 w 1113"/>
              <a:gd name="T7" fmla="*/ 283 h 1198"/>
              <a:gd name="T8" fmla="*/ 315 w 1113"/>
              <a:gd name="T9" fmla="*/ 146 h 1198"/>
              <a:gd name="T10" fmla="*/ 527 w 1113"/>
              <a:gd name="T11" fmla="*/ 2 h 1198"/>
              <a:gd name="T12" fmla="*/ 640 w 1113"/>
              <a:gd name="T13" fmla="*/ 11 h 1198"/>
              <a:gd name="T14" fmla="*/ 797 w 1113"/>
              <a:gd name="T15" fmla="*/ 151 h 1198"/>
              <a:gd name="T16" fmla="*/ 741 w 1113"/>
              <a:gd name="T17" fmla="*/ 638 h 1198"/>
              <a:gd name="T18" fmla="*/ 724 w 1113"/>
              <a:gd name="T19" fmla="*/ 660 h 1198"/>
              <a:gd name="T20" fmla="*/ 694 w 1113"/>
              <a:gd name="T21" fmla="*/ 745 h 1198"/>
              <a:gd name="T22" fmla="*/ 694 w 1113"/>
              <a:gd name="T23" fmla="*/ 781 h 1198"/>
              <a:gd name="T24" fmla="*/ 811 w 1113"/>
              <a:gd name="T25" fmla="*/ 809 h 1198"/>
              <a:gd name="T26" fmla="*/ 1049 w 1113"/>
              <a:gd name="T27" fmla="*/ 946 h 1198"/>
              <a:gd name="T28" fmla="*/ 1103 w 1113"/>
              <a:gd name="T29" fmla="*/ 1030 h 1198"/>
              <a:gd name="T30" fmla="*/ 1093 w 1113"/>
              <a:gd name="T31" fmla="*/ 1073 h 1198"/>
              <a:gd name="T32" fmla="*/ 1006 w 1113"/>
              <a:gd name="T33" fmla="*/ 1124 h 1198"/>
              <a:gd name="T34" fmla="*/ 774 w 1113"/>
              <a:gd name="T35" fmla="*/ 1181 h 1198"/>
              <a:gd name="T36" fmla="*/ 407 w 1113"/>
              <a:gd name="T37" fmla="*/ 1188 h 1198"/>
              <a:gd name="T38" fmla="*/ 78 w 1113"/>
              <a:gd name="T39" fmla="*/ 1113 h 1198"/>
              <a:gd name="T40" fmla="*/ 16 w 1113"/>
              <a:gd name="T41" fmla="*/ 1071 h 1198"/>
              <a:gd name="T42" fmla="*/ 6 w 1113"/>
              <a:gd name="T43" fmla="*/ 1030 h 1198"/>
              <a:gd name="T44" fmla="*/ 94 w 1113"/>
              <a:gd name="T45" fmla="*/ 914 h 1198"/>
              <a:gd name="T46" fmla="*/ 382 w 1113"/>
              <a:gd name="T47" fmla="*/ 789 h 1198"/>
              <a:gd name="T48" fmla="*/ 416 w 1113"/>
              <a:gd name="T49" fmla="*/ 783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3" h="1198">
                <a:moveTo>
                  <a:pt x="416" y="783"/>
                </a:moveTo>
                <a:cubicBezTo>
                  <a:pt x="416" y="754"/>
                  <a:pt x="416" y="728"/>
                  <a:pt x="415" y="701"/>
                </a:cubicBezTo>
                <a:cubicBezTo>
                  <a:pt x="415" y="696"/>
                  <a:pt x="411" y="689"/>
                  <a:pt x="407" y="684"/>
                </a:cubicBezTo>
                <a:cubicBezTo>
                  <a:pt x="300" y="571"/>
                  <a:pt x="267" y="434"/>
                  <a:pt x="281" y="283"/>
                </a:cubicBezTo>
                <a:cubicBezTo>
                  <a:pt x="285" y="235"/>
                  <a:pt x="295" y="189"/>
                  <a:pt x="315" y="146"/>
                </a:cubicBezTo>
                <a:cubicBezTo>
                  <a:pt x="356" y="54"/>
                  <a:pt x="428" y="7"/>
                  <a:pt x="527" y="2"/>
                </a:cubicBezTo>
                <a:cubicBezTo>
                  <a:pt x="564" y="0"/>
                  <a:pt x="603" y="2"/>
                  <a:pt x="640" y="11"/>
                </a:cubicBezTo>
                <a:cubicBezTo>
                  <a:pt x="716" y="29"/>
                  <a:pt x="771" y="78"/>
                  <a:pt x="797" y="151"/>
                </a:cubicBezTo>
                <a:cubicBezTo>
                  <a:pt x="857" y="322"/>
                  <a:pt x="846" y="486"/>
                  <a:pt x="741" y="638"/>
                </a:cubicBezTo>
                <a:cubicBezTo>
                  <a:pt x="736" y="646"/>
                  <a:pt x="731" y="655"/>
                  <a:pt x="724" y="660"/>
                </a:cubicBezTo>
                <a:cubicBezTo>
                  <a:pt x="696" y="682"/>
                  <a:pt x="690" y="712"/>
                  <a:pt x="694" y="745"/>
                </a:cubicBezTo>
                <a:cubicBezTo>
                  <a:pt x="695" y="757"/>
                  <a:pt x="694" y="769"/>
                  <a:pt x="694" y="781"/>
                </a:cubicBezTo>
                <a:cubicBezTo>
                  <a:pt x="734" y="790"/>
                  <a:pt x="773" y="798"/>
                  <a:pt x="811" y="809"/>
                </a:cubicBezTo>
                <a:cubicBezTo>
                  <a:pt x="901" y="837"/>
                  <a:pt x="984" y="876"/>
                  <a:pt x="1049" y="946"/>
                </a:cubicBezTo>
                <a:cubicBezTo>
                  <a:pt x="1071" y="970"/>
                  <a:pt x="1086" y="1002"/>
                  <a:pt x="1103" y="1030"/>
                </a:cubicBezTo>
                <a:cubicBezTo>
                  <a:pt x="1113" y="1047"/>
                  <a:pt x="1106" y="1063"/>
                  <a:pt x="1093" y="1073"/>
                </a:cubicBezTo>
                <a:cubicBezTo>
                  <a:pt x="1065" y="1092"/>
                  <a:pt x="1037" y="1111"/>
                  <a:pt x="1006" y="1124"/>
                </a:cubicBezTo>
                <a:cubicBezTo>
                  <a:pt x="932" y="1156"/>
                  <a:pt x="853" y="1170"/>
                  <a:pt x="774" y="1181"/>
                </a:cubicBezTo>
                <a:cubicBezTo>
                  <a:pt x="652" y="1196"/>
                  <a:pt x="530" y="1198"/>
                  <a:pt x="407" y="1188"/>
                </a:cubicBezTo>
                <a:cubicBezTo>
                  <a:pt x="294" y="1179"/>
                  <a:pt x="182" y="1162"/>
                  <a:pt x="78" y="1113"/>
                </a:cubicBezTo>
                <a:cubicBezTo>
                  <a:pt x="56" y="1103"/>
                  <a:pt x="35" y="1087"/>
                  <a:pt x="16" y="1071"/>
                </a:cubicBezTo>
                <a:cubicBezTo>
                  <a:pt x="3" y="1061"/>
                  <a:pt x="0" y="1048"/>
                  <a:pt x="6" y="1030"/>
                </a:cubicBezTo>
                <a:cubicBezTo>
                  <a:pt x="23" y="982"/>
                  <a:pt x="55" y="945"/>
                  <a:pt x="94" y="914"/>
                </a:cubicBezTo>
                <a:cubicBezTo>
                  <a:pt x="178" y="845"/>
                  <a:pt x="277" y="809"/>
                  <a:pt x="382" y="789"/>
                </a:cubicBezTo>
                <a:cubicBezTo>
                  <a:pt x="392" y="787"/>
                  <a:pt x="403" y="785"/>
                  <a:pt x="416" y="78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C0C0C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58372" name="文本框 40"/>
          <p:cNvSpPr txBox="1">
            <a:spLocks noChangeArrowheads="1"/>
          </p:cNvSpPr>
          <p:nvPr/>
        </p:nvSpPr>
        <p:spPr bwMode="auto">
          <a:xfrm>
            <a:off x="5678488" y="1954213"/>
            <a:ext cx="43386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天马人才的未来发展</a:t>
            </a:r>
            <a:endParaRPr lang="zh-CN" altLang="en-US" sz="3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8373" name="矩形 41"/>
          <p:cNvSpPr>
            <a:spLocks noChangeArrowheads="1"/>
          </p:cNvSpPr>
          <p:nvPr/>
        </p:nvSpPr>
        <p:spPr bwMode="auto">
          <a:xfrm>
            <a:off x="5710238" y="2952750"/>
            <a:ext cx="4984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天马的发展带来职业机会</a:t>
            </a:r>
            <a:endParaRPr lang="zh-CN" altLang="en-US" sz="2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8374" name="矩形 9"/>
          <p:cNvSpPr>
            <a:spLocks noChangeArrowheads="1"/>
          </p:cNvSpPr>
          <p:nvPr/>
        </p:nvSpPr>
        <p:spPr bwMode="auto">
          <a:xfrm>
            <a:off x="403225" y="1160463"/>
            <a:ext cx="4759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chemeClr val="bg1"/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广阔的职业发展平台</a:t>
            </a:r>
            <a:endParaRPr lang="zh-CN" altLang="en-US" b="1">
              <a:solidFill>
                <a:schemeClr val="bg1"/>
              </a:solidFill>
              <a:latin typeface="方正兰亭黑_YS_GB18030" panose="03000502000000000000" pitchFamily="66" charset="-122"/>
              <a:ea typeface="方正兰亭黑_YS_GB18030" panose="03000502000000000000" pitchFamily="66" charset="-122"/>
            </a:endParaRPr>
          </a:p>
        </p:txBody>
      </p:sp>
      <p:sp>
        <p:nvSpPr>
          <p:cNvPr id="58375" name="矩形 45"/>
          <p:cNvSpPr>
            <a:spLocks noChangeArrowheads="1"/>
          </p:cNvSpPr>
          <p:nvPr/>
        </p:nvSpPr>
        <p:spPr bwMode="auto">
          <a:xfrm>
            <a:off x="5710238" y="3887788"/>
            <a:ext cx="49847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针对性的科学培养机制</a:t>
            </a:r>
            <a:endParaRPr lang="en-US" altLang="zh-CN" sz="2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多渠道的发展平台</a:t>
            </a:r>
            <a:endParaRPr lang="zh-CN" altLang="en-US" sz="2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8376" name="矩形 47"/>
          <p:cNvSpPr>
            <a:spLocks noChangeArrowheads="1"/>
          </p:cNvSpPr>
          <p:nvPr/>
        </p:nvSpPr>
        <p:spPr bwMode="auto">
          <a:xfrm>
            <a:off x="5710238" y="5157788"/>
            <a:ext cx="4287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公平公开公正的人才发展机制</a:t>
            </a:r>
            <a:endParaRPr lang="zh-CN" altLang="en-US" sz="2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710238" y="3651250"/>
            <a:ext cx="46402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710238" y="4921250"/>
            <a:ext cx="46402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178" y="1384026"/>
            <a:ext cx="11441672" cy="4500602"/>
          </a:xfrm>
          <a:prstGeom prst="rect">
            <a:avLst/>
          </a:prstGeom>
        </p:spPr>
      </p:pic>
      <p:sp>
        <p:nvSpPr>
          <p:cNvPr id="54" name="矩形 7"/>
          <p:cNvSpPr>
            <a:spLocks noChangeArrowheads="1"/>
          </p:cNvSpPr>
          <p:nvPr/>
        </p:nvSpPr>
        <p:spPr bwMode="auto">
          <a:xfrm>
            <a:off x="479425" y="1230078"/>
            <a:ext cx="47593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66CE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人才培养通道</a:t>
            </a:r>
            <a:endParaRPr lang="zh-CN" altLang="en-US" sz="2800" b="1" dirty="0">
              <a:solidFill>
                <a:srgbClr val="66CE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485141" y="1253898"/>
            <a:ext cx="75600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66CE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储备班组长</a:t>
            </a:r>
            <a:r>
              <a:rPr lang="zh-CN" altLang="en-US" sz="2800" b="1" dirty="0">
                <a:solidFill>
                  <a:srgbClr val="66CE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endParaRPr lang="zh-CN" altLang="en-US" sz="2800" b="1" dirty="0">
              <a:solidFill>
                <a:srgbClr val="66CE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3"/>
          <p:cNvGrpSpPr/>
          <p:nvPr/>
        </p:nvGrpSpPr>
        <p:grpSpPr bwMode="auto">
          <a:xfrm>
            <a:off x="3154074" y="5143500"/>
            <a:ext cx="701675" cy="500063"/>
            <a:chOff x="0" y="0"/>
            <a:chExt cx="2206625" cy="1571625"/>
          </a:xfrm>
        </p:grpSpPr>
        <p:sp>
          <p:nvSpPr>
            <p:cNvPr id="43" name="AutoShape 21"/>
            <p:cNvSpPr>
              <a:spLocks noChangeArrowheads="1"/>
            </p:cNvSpPr>
            <p:nvPr/>
          </p:nvSpPr>
          <p:spPr bwMode="auto">
            <a:xfrm flipH="1">
              <a:off x="1377950" y="639762"/>
              <a:ext cx="828675" cy="596900"/>
            </a:xfrm>
            <a:prstGeom prst="curvedRightArrow">
              <a:avLst>
                <a:gd name="adj1" fmla="val 19583"/>
                <a:gd name="adj2" fmla="val 44676"/>
                <a:gd name="adj3" fmla="val 39194"/>
              </a:avLst>
            </a:prstGeom>
            <a:solidFill>
              <a:srgbClr val="8B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4" name="Group 30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691" y="-84494"/>
              <a:ext cx="1379041" cy="188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AutoShape 35"/>
            <p:cNvSpPr>
              <a:spLocks noChangeArrowheads="1"/>
            </p:cNvSpPr>
            <p:nvPr/>
          </p:nvSpPr>
          <p:spPr bwMode="auto">
            <a:xfrm>
              <a:off x="0" y="654050"/>
              <a:ext cx="828675" cy="596900"/>
            </a:xfrm>
            <a:prstGeom prst="curvedRightArrow">
              <a:avLst>
                <a:gd name="adj1" fmla="val 16542"/>
                <a:gd name="adj2" fmla="val 38977"/>
                <a:gd name="adj3" fmla="val 39419"/>
              </a:avLst>
            </a:prstGeom>
            <a:solidFill>
              <a:srgbClr val="8B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6"/>
          <p:cNvGrpSpPr/>
          <p:nvPr/>
        </p:nvGrpSpPr>
        <p:grpSpPr bwMode="auto">
          <a:xfrm>
            <a:off x="7128477" y="3426429"/>
            <a:ext cx="1033463" cy="477838"/>
            <a:chOff x="0" y="0"/>
            <a:chExt cx="979488" cy="454025"/>
          </a:xfrm>
        </p:grpSpPr>
        <p:pic>
          <p:nvPicPr>
            <p:cNvPr id="56" name="Group 3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41" y="-24324"/>
              <a:ext cx="375546" cy="52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Group 4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006" y="149442"/>
              <a:ext cx="993752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8" name="组合 7"/>
          <p:cNvGrpSpPr/>
          <p:nvPr/>
        </p:nvGrpSpPr>
        <p:grpSpPr bwMode="auto">
          <a:xfrm>
            <a:off x="8265349" y="3008343"/>
            <a:ext cx="890588" cy="412750"/>
            <a:chOff x="0" y="0"/>
            <a:chExt cx="890717" cy="412877"/>
          </a:xfrm>
        </p:grpSpPr>
        <p:pic>
          <p:nvPicPr>
            <p:cNvPr id="59" name="Group 3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397" y="-22547"/>
              <a:ext cx="353620" cy="481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Group 4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738" y="148194"/>
              <a:ext cx="902340" cy="201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" name="组合 8"/>
          <p:cNvGrpSpPr/>
          <p:nvPr/>
        </p:nvGrpSpPr>
        <p:grpSpPr bwMode="auto">
          <a:xfrm>
            <a:off x="9274148" y="2236646"/>
            <a:ext cx="1357313" cy="730250"/>
            <a:chOff x="0" y="0"/>
            <a:chExt cx="701173" cy="325017"/>
          </a:xfrm>
        </p:grpSpPr>
        <p:pic>
          <p:nvPicPr>
            <p:cNvPr id="62" name="Group 37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282" y="-10949"/>
              <a:ext cx="264343" cy="358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Group 43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85" y="160144"/>
              <a:ext cx="704914" cy="149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4" name="组合 4"/>
          <p:cNvGrpSpPr/>
          <p:nvPr/>
        </p:nvGrpSpPr>
        <p:grpSpPr bwMode="auto">
          <a:xfrm>
            <a:off x="4163724" y="4676775"/>
            <a:ext cx="822325" cy="500063"/>
            <a:chOff x="0" y="0"/>
            <a:chExt cx="2030109" cy="1236854"/>
          </a:xfrm>
        </p:grpSpPr>
        <p:sp>
          <p:nvSpPr>
            <p:cNvPr id="65" name="AutoShape 21"/>
            <p:cNvSpPr>
              <a:spLocks noChangeArrowheads="1"/>
            </p:cNvSpPr>
            <p:nvPr/>
          </p:nvSpPr>
          <p:spPr bwMode="auto">
            <a:xfrm flipH="1">
              <a:off x="1377949" y="650624"/>
              <a:ext cx="652160" cy="469755"/>
            </a:xfrm>
            <a:prstGeom prst="curvedRightArrow">
              <a:avLst>
                <a:gd name="adj1" fmla="val 19583"/>
                <a:gd name="adj2" fmla="val 44676"/>
                <a:gd name="adj3" fmla="val 39194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6" name="Group 30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700" y="-63188"/>
              <a:ext cx="1098928" cy="1476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AutoShape 35"/>
            <p:cNvSpPr>
              <a:spLocks noChangeArrowheads="1"/>
            </p:cNvSpPr>
            <p:nvPr/>
          </p:nvSpPr>
          <p:spPr bwMode="auto">
            <a:xfrm>
              <a:off x="0" y="664912"/>
              <a:ext cx="652160" cy="469755"/>
            </a:xfrm>
            <a:prstGeom prst="curvedRightArrow">
              <a:avLst>
                <a:gd name="adj1" fmla="val 16542"/>
                <a:gd name="adj2" fmla="val 38977"/>
                <a:gd name="adj3" fmla="val 39419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2"/>
          <p:cNvGrpSpPr/>
          <p:nvPr/>
        </p:nvGrpSpPr>
        <p:grpSpPr bwMode="auto">
          <a:xfrm>
            <a:off x="5095586" y="4287931"/>
            <a:ext cx="785813" cy="481013"/>
            <a:chOff x="0" y="0"/>
            <a:chExt cx="1546830" cy="947813"/>
          </a:xfrm>
        </p:grpSpPr>
        <p:sp>
          <p:nvSpPr>
            <p:cNvPr id="69" name="AutoShape 21"/>
            <p:cNvSpPr>
              <a:spLocks noChangeArrowheads="1"/>
            </p:cNvSpPr>
            <p:nvPr/>
          </p:nvSpPr>
          <p:spPr bwMode="auto">
            <a:xfrm flipH="1">
              <a:off x="1047073" y="335913"/>
              <a:ext cx="499757" cy="359978"/>
            </a:xfrm>
            <a:prstGeom prst="curvedRightArrow">
              <a:avLst>
                <a:gd name="adj1" fmla="val 19583"/>
                <a:gd name="adj2" fmla="val 44676"/>
                <a:gd name="adj3" fmla="val 39194"/>
              </a:avLst>
            </a:prstGeom>
            <a:solidFill>
              <a:srgbClr val="007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70" name="Group 30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56" y="-52351"/>
              <a:ext cx="852232" cy="1139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AutoShape 35"/>
            <p:cNvSpPr>
              <a:spLocks noChangeArrowheads="1"/>
            </p:cNvSpPr>
            <p:nvPr/>
          </p:nvSpPr>
          <p:spPr bwMode="auto">
            <a:xfrm>
              <a:off x="0" y="335913"/>
              <a:ext cx="499757" cy="359978"/>
            </a:xfrm>
            <a:prstGeom prst="curvedRightArrow">
              <a:avLst>
                <a:gd name="adj1" fmla="val 16542"/>
                <a:gd name="adj2" fmla="val 38977"/>
                <a:gd name="adj3" fmla="val 39419"/>
              </a:avLst>
            </a:prstGeom>
            <a:solidFill>
              <a:srgbClr val="007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2" name="矩形 49"/>
          <p:cNvSpPr>
            <a:spLocks noChangeArrowheads="1"/>
          </p:cNvSpPr>
          <p:nvPr/>
        </p:nvSpPr>
        <p:spPr bwMode="auto">
          <a:xfrm>
            <a:off x="5933786" y="4663462"/>
            <a:ext cx="1284288" cy="22701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雏鹰计划</a:t>
            </a:r>
            <a:r>
              <a:rPr lang="en-US" altLang="zh-CN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LV1</a:t>
            </a:r>
            <a:endParaRPr lang="zh-CN" altLang="en-US" sz="1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3" name="组合 50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109" y="3400829"/>
            <a:ext cx="125095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组合 8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6899" y="2084634"/>
            <a:ext cx="10541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文本框 65"/>
          <p:cNvSpPr txBox="1">
            <a:spLocks noChangeArrowheads="1"/>
          </p:cNvSpPr>
          <p:nvPr/>
        </p:nvSpPr>
        <p:spPr bwMode="auto">
          <a:xfrm>
            <a:off x="2863561" y="4970463"/>
            <a:ext cx="5953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员一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66"/>
          <p:cNvSpPr txBox="1">
            <a:spLocks noChangeArrowheads="1"/>
          </p:cNvSpPr>
          <p:nvPr/>
        </p:nvSpPr>
        <p:spPr bwMode="auto">
          <a:xfrm>
            <a:off x="3922424" y="4503738"/>
            <a:ext cx="5953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员二</a:t>
            </a:r>
            <a:endPara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67"/>
          <p:cNvSpPr txBox="1">
            <a:spLocks noChangeArrowheads="1"/>
          </p:cNvSpPr>
          <p:nvPr/>
        </p:nvSpPr>
        <p:spPr bwMode="auto">
          <a:xfrm>
            <a:off x="4886036" y="4045044"/>
            <a:ext cx="5953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员三</a:t>
            </a:r>
            <a:endPara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68"/>
          <p:cNvSpPr txBox="1">
            <a:spLocks noChangeArrowheads="1"/>
          </p:cNvSpPr>
          <p:nvPr/>
        </p:nvSpPr>
        <p:spPr bwMode="auto">
          <a:xfrm>
            <a:off x="5382022" y="3053166"/>
            <a:ext cx="1004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一级组长</a:t>
            </a:r>
            <a:endParaRPr lang="zh-CN" altLang="en-US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69"/>
          <p:cNvSpPr txBox="1">
            <a:spLocks noChangeArrowheads="1"/>
          </p:cNvSpPr>
          <p:nvPr/>
        </p:nvSpPr>
        <p:spPr bwMode="auto">
          <a:xfrm>
            <a:off x="6925277" y="3080354"/>
            <a:ext cx="10048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二级组长</a:t>
            </a:r>
            <a:endPara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70"/>
          <p:cNvSpPr txBox="1">
            <a:spLocks noChangeArrowheads="1"/>
          </p:cNvSpPr>
          <p:nvPr/>
        </p:nvSpPr>
        <p:spPr bwMode="auto">
          <a:xfrm>
            <a:off x="8041512" y="2652743"/>
            <a:ext cx="1066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三级组 长</a:t>
            </a:r>
            <a:endPara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71"/>
          <p:cNvSpPr txBox="1">
            <a:spLocks noChangeArrowheads="1"/>
          </p:cNvSpPr>
          <p:nvPr/>
        </p:nvSpPr>
        <p:spPr bwMode="auto">
          <a:xfrm>
            <a:off x="8707411" y="1877871"/>
            <a:ext cx="1416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一级现场主管</a:t>
            </a:r>
            <a:endParaRPr lang="zh-CN" altLang="en-US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72"/>
          <p:cNvSpPr txBox="1">
            <a:spLocks noChangeArrowheads="1"/>
          </p:cNvSpPr>
          <p:nvPr/>
        </p:nvSpPr>
        <p:spPr bwMode="auto">
          <a:xfrm>
            <a:off x="10347036" y="1740147"/>
            <a:ext cx="14144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二级现场主管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57"/>
          <p:cNvSpPr>
            <a:spLocks noChangeArrowheads="1"/>
          </p:cNvSpPr>
          <p:nvPr/>
        </p:nvSpPr>
        <p:spPr bwMode="auto">
          <a:xfrm>
            <a:off x="10699461" y="2699657"/>
            <a:ext cx="690563" cy="4191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48"/>
          <p:cNvSpPr>
            <a:spLocks noChangeArrowheads="1"/>
          </p:cNvSpPr>
          <p:nvPr/>
        </p:nvSpPr>
        <p:spPr bwMode="auto">
          <a:xfrm>
            <a:off x="9346911" y="3139657"/>
            <a:ext cx="2043113" cy="41912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雏鹰计划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LV2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8378536" y="3574597"/>
            <a:ext cx="3016250" cy="41912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46"/>
          <p:cNvSpPr>
            <a:spLocks noChangeArrowheads="1"/>
          </p:cNvSpPr>
          <p:nvPr/>
        </p:nvSpPr>
        <p:spPr bwMode="auto">
          <a:xfrm>
            <a:off x="7237712" y="3995000"/>
            <a:ext cx="4176712" cy="4191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矩形 45"/>
          <p:cNvSpPr>
            <a:spLocks noChangeArrowheads="1"/>
          </p:cNvSpPr>
          <p:nvPr/>
        </p:nvSpPr>
        <p:spPr bwMode="auto">
          <a:xfrm>
            <a:off x="5932199" y="4415683"/>
            <a:ext cx="5462587" cy="41912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全技员认证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 44"/>
          <p:cNvSpPr>
            <a:spLocks noChangeArrowheads="1"/>
          </p:cNvSpPr>
          <p:nvPr/>
        </p:nvSpPr>
        <p:spPr bwMode="auto">
          <a:xfrm>
            <a:off x="5087649" y="4857053"/>
            <a:ext cx="6307137" cy="41912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多能工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43"/>
          <p:cNvSpPr>
            <a:spLocks noChangeArrowheads="1"/>
          </p:cNvSpPr>
          <p:nvPr/>
        </p:nvSpPr>
        <p:spPr bwMode="auto">
          <a:xfrm>
            <a:off x="4071649" y="5300627"/>
            <a:ext cx="7323137" cy="41912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多能工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矩形 42"/>
          <p:cNvSpPr>
            <a:spLocks noChangeArrowheads="1"/>
          </p:cNvSpPr>
          <p:nvPr/>
        </p:nvSpPr>
        <p:spPr bwMode="auto">
          <a:xfrm>
            <a:off x="3001674" y="5730487"/>
            <a:ext cx="8393112" cy="41912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双百计划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快速上岗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 Box 26"/>
          <p:cNvSpPr>
            <a:spLocks noChangeArrowheads="1"/>
          </p:cNvSpPr>
          <p:nvPr/>
        </p:nvSpPr>
        <p:spPr bwMode="auto">
          <a:xfrm>
            <a:off x="449919" y="1981200"/>
            <a:ext cx="42719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培养目标</a:t>
            </a:r>
            <a:r>
              <a:rPr lang="zh-CN" altLang="en-US" sz="18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将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持续表现潜质的高潜班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成员快速培养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成一级组长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2389188"/>
            <a:ext cx="12192000" cy="175260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>
                <a:solidFill>
                  <a:srgbClr val="F151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让你成为成长最快的人！</a:t>
            </a:r>
            <a:endParaRPr lang="zh-CN" altLang="en-US" sz="4800" b="1">
              <a:solidFill>
                <a:srgbClr val="F151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151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让你成为成长最快的人！</a:t>
            </a:r>
            <a:endParaRPr lang="zh-CN" altLang="en-US" sz="4800" b="1" dirty="0">
              <a:solidFill>
                <a:srgbClr val="F151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48" grpId="1"/>
      <p:bldP spid="48" grpId="2"/>
      <p:bldP spid="4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矩形 7"/>
          <p:cNvSpPr>
            <a:spLocks noChangeArrowheads="1"/>
          </p:cNvSpPr>
          <p:nvPr/>
        </p:nvSpPr>
        <p:spPr bwMode="auto">
          <a:xfrm>
            <a:off x="479425" y="1318419"/>
            <a:ext cx="47593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技术员培养</a:t>
            </a:r>
            <a:endParaRPr lang="zh-CN" altLang="en-US" b="1" dirty="0">
              <a:solidFill>
                <a:srgbClr val="52AC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 hidden="1"/>
          <p:cNvSpPr/>
          <p:nvPr/>
        </p:nvSpPr>
        <p:spPr>
          <a:xfrm>
            <a:off x="0" y="2389188"/>
            <a:ext cx="12192000" cy="175260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13" hidden="1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>
                <a:solidFill>
                  <a:srgbClr val="F1516C"/>
                </a:solidFill>
                <a:latin typeface="方正粗倩简体" panose="02010609030101010101" pitchFamily="65" charset="-122"/>
                <a:ea typeface="方正粗倩简体" panose="02010609030101010101" pitchFamily="65" charset="-122"/>
              </a:rPr>
              <a:t>让你成为成长最快的人！</a:t>
            </a:r>
            <a:endParaRPr lang="zh-CN" altLang="en-US" sz="4800">
              <a:solidFill>
                <a:srgbClr val="F1516C"/>
              </a:solidFill>
              <a:latin typeface="方正粗倩简体" panose="02010609030101010101" pitchFamily="65" charset="-122"/>
              <a:ea typeface="方正粗倩简体" panose="02010609030101010101" pitchFamily="65" charset="-122"/>
            </a:endParaRPr>
          </a:p>
        </p:txBody>
      </p:sp>
      <p:sp>
        <p:nvSpPr>
          <p:cNvPr id="15" name="文本框 14" hidden="1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>
                <a:solidFill>
                  <a:srgbClr val="F1516C"/>
                </a:solidFill>
                <a:latin typeface="方正粗倩简体" panose="02010609030101010101" pitchFamily="65" charset="-122"/>
                <a:ea typeface="方正粗倩简体" panose="02010609030101010101" pitchFamily="65" charset="-122"/>
              </a:rPr>
              <a:t>让你成为成长最快的人！</a:t>
            </a:r>
            <a:endParaRPr lang="zh-CN" altLang="en-US" sz="4800">
              <a:solidFill>
                <a:srgbClr val="F1516C"/>
              </a:solidFill>
              <a:latin typeface="方正粗倩简体" panose="02010609030101010101" pitchFamily="65" charset="-122"/>
              <a:ea typeface="方正粗倩简体" panose="02010609030101010101" pitchFamily="65" charset="-122"/>
            </a:endParaRPr>
          </a:p>
        </p:txBody>
      </p:sp>
      <p:grpSp>
        <p:nvGrpSpPr>
          <p:cNvPr id="64518" name="组合 27"/>
          <p:cNvGrpSpPr/>
          <p:nvPr/>
        </p:nvGrpSpPr>
        <p:grpSpPr bwMode="auto">
          <a:xfrm>
            <a:off x="2879725" y="1677988"/>
            <a:ext cx="10112375" cy="4203700"/>
            <a:chOff x="3317875" y="1495759"/>
            <a:chExt cx="10112114" cy="4204271"/>
          </a:xfrm>
        </p:grpSpPr>
        <p:grpSp>
          <p:nvGrpSpPr>
            <p:cNvPr id="64523" name="组合 2"/>
            <p:cNvGrpSpPr/>
            <p:nvPr/>
          </p:nvGrpSpPr>
          <p:grpSpPr bwMode="auto">
            <a:xfrm>
              <a:off x="3317875" y="1495759"/>
              <a:ext cx="10112114" cy="4204271"/>
              <a:chOff x="2032000" y="1739327"/>
              <a:chExt cx="8127999" cy="3379344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3956179" y="3172485"/>
                <a:ext cx="1945871" cy="1946186"/>
              </a:xfrm>
              <a:prstGeom prst="ellipse">
                <a:avLst/>
              </a:prstGeom>
            </p:spPr>
            <p:style>
              <a:lnRef idx="2">
                <a:schemeClr val="accent6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shade val="80000"/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6">
                  <a:shade val="8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" name="同心圆 4"/>
              <p:cNvSpPr/>
              <p:nvPr/>
            </p:nvSpPr>
            <p:spPr>
              <a:xfrm>
                <a:off x="5197709" y="1739327"/>
                <a:ext cx="578019" cy="578112"/>
              </a:xfrm>
              <a:prstGeom prst="donut">
                <a:avLst>
                  <a:gd name="adj" fmla="val 7460"/>
                </a:avLst>
              </a:prstGeom>
            </p:spPr>
            <p:style>
              <a:lnRef idx="2">
                <a:schemeClr val="accent6">
                  <a:shade val="80000"/>
                  <a:hueOff val="64256"/>
                  <a:satOff val="-2578"/>
                  <a:lumOff val="5526"/>
                  <a:alphaOff val="0"/>
                </a:schemeClr>
              </a:lnRef>
              <a:fillRef idx="1">
                <a:schemeClr val="accent6">
                  <a:shade val="80000"/>
                  <a:hueOff val="64256"/>
                  <a:satOff val="-2578"/>
                  <a:lumOff val="5526"/>
                  <a:alphaOff val="0"/>
                </a:schemeClr>
              </a:fillRef>
              <a:effectRef idx="1">
                <a:schemeClr val="accent6">
                  <a:shade val="80000"/>
                  <a:hueOff val="64256"/>
                  <a:satOff val="-2578"/>
                  <a:lumOff val="552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" name="椭圆 5"/>
              <p:cNvSpPr/>
              <p:nvPr/>
            </p:nvSpPr>
            <p:spPr>
              <a:xfrm>
                <a:off x="4031463" y="3247780"/>
                <a:ext cx="1796581" cy="179559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6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" name="椭圆 6"/>
              <p:cNvSpPr/>
              <p:nvPr/>
            </p:nvSpPr>
            <p:spPr>
              <a:xfrm>
                <a:off x="6043684" y="3540027"/>
                <a:ext cx="1018233" cy="1018397"/>
              </a:xfrm>
              <a:prstGeom prst="ellipse">
                <a:avLst/>
              </a:prstGeom>
            </p:spPr>
            <p:style>
              <a:lnRef idx="2">
                <a:schemeClr val="accent6">
                  <a:shade val="80000"/>
                  <a:hueOff val="128512"/>
                  <a:satOff val="-5160"/>
                  <a:lumOff val="11051"/>
                  <a:alphaOff val="0"/>
                </a:schemeClr>
              </a:lnRef>
              <a:fillRef idx="1">
                <a:schemeClr val="accent6">
                  <a:shade val="80000"/>
                  <a:hueOff val="128512"/>
                  <a:satOff val="-5160"/>
                  <a:lumOff val="11051"/>
                  <a:alphaOff val="0"/>
                </a:schemeClr>
              </a:fillRef>
              <a:effectRef idx="1">
                <a:schemeClr val="accent6">
                  <a:shade val="80000"/>
                  <a:hueOff val="128512"/>
                  <a:satOff val="-5160"/>
                  <a:lumOff val="11051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" name="椭圆 8"/>
              <p:cNvSpPr/>
              <p:nvPr/>
            </p:nvSpPr>
            <p:spPr>
              <a:xfrm>
                <a:off x="6103656" y="3600008"/>
                <a:ext cx="898291" cy="89843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tint val="50000"/>
                  <a:hueOff val="22308"/>
                  <a:satOff val="-1185"/>
                  <a:lumOff val="6118"/>
                  <a:alphaOff val="0"/>
                </a:schemeClr>
              </a:fillRef>
              <a:effectRef idx="1">
                <a:schemeClr val="accent6">
                  <a:tint val="50000"/>
                  <a:hueOff val="22308"/>
                  <a:satOff val="-1185"/>
                  <a:lumOff val="6118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椭圆 9"/>
              <p:cNvSpPr/>
              <p:nvPr/>
            </p:nvSpPr>
            <p:spPr>
              <a:xfrm>
                <a:off x="5645578" y="2103040"/>
                <a:ext cx="1305329" cy="1305540"/>
              </a:xfrm>
              <a:prstGeom prst="ellipse">
                <a:avLst/>
              </a:prstGeom>
            </p:spPr>
            <p:style>
              <a:lnRef idx="2">
                <a:schemeClr val="accent6">
                  <a:shade val="80000"/>
                  <a:hueOff val="192768"/>
                  <a:satOff val="-7741"/>
                  <a:lumOff val="16577"/>
                  <a:alphaOff val="0"/>
                </a:schemeClr>
              </a:lnRef>
              <a:fillRef idx="1">
                <a:schemeClr val="accent6">
                  <a:shade val="80000"/>
                  <a:hueOff val="192768"/>
                  <a:satOff val="-7741"/>
                  <a:lumOff val="16577"/>
                  <a:alphaOff val="0"/>
                </a:schemeClr>
              </a:fillRef>
              <a:effectRef idx="1">
                <a:schemeClr val="accent6">
                  <a:shade val="80000"/>
                  <a:hueOff val="192768"/>
                  <a:satOff val="-7741"/>
                  <a:lumOff val="16577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同心圆 10"/>
              <p:cNvSpPr/>
              <p:nvPr/>
            </p:nvSpPr>
            <p:spPr>
              <a:xfrm>
                <a:off x="6737818" y="1782717"/>
                <a:ext cx="427454" cy="427522"/>
              </a:xfrm>
              <a:prstGeom prst="donut">
                <a:avLst>
                  <a:gd name="adj" fmla="val 7460"/>
                </a:avLst>
              </a:prstGeom>
            </p:spPr>
            <p:style>
              <a:lnRef idx="2">
                <a:schemeClr val="accent6">
                  <a:shade val="80000"/>
                  <a:hueOff val="257024"/>
                  <a:satOff val="-10323"/>
                  <a:lumOff val="22102"/>
                  <a:alphaOff val="0"/>
                </a:schemeClr>
              </a:lnRef>
              <a:fillRef idx="1">
                <a:schemeClr val="accent6">
                  <a:shade val="80000"/>
                  <a:hueOff val="257024"/>
                  <a:satOff val="-10323"/>
                  <a:lumOff val="22102"/>
                  <a:alphaOff val="0"/>
                </a:schemeClr>
              </a:fillRef>
              <a:effectRef idx="1">
                <a:schemeClr val="accent6">
                  <a:shade val="80000"/>
                  <a:hueOff val="257024"/>
                  <a:satOff val="-10323"/>
                  <a:lumOff val="22102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同心圆 12"/>
              <p:cNvSpPr/>
              <p:nvPr/>
            </p:nvSpPr>
            <p:spPr>
              <a:xfrm>
                <a:off x="7165272" y="4562253"/>
                <a:ext cx="321547" cy="321599"/>
              </a:xfrm>
              <a:prstGeom prst="donut">
                <a:avLst>
                  <a:gd name="adj" fmla="val 7460"/>
                </a:avLst>
              </a:prstGeom>
            </p:spPr>
            <p:style>
              <a:lnRef idx="2">
                <a:schemeClr val="accent6">
                  <a:shade val="80000"/>
                  <a:hueOff val="321280"/>
                  <a:satOff val="-12905"/>
                  <a:lumOff val="27628"/>
                  <a:alphaOff val="0"/>
                </a:schemeClr>
              </a:lnRef>
              <a:fillRef idx="1">
                <a:schemeClr val="accent6">
                  <a:shade val="80000"/>
                  <a:hueOff val="321280"/>
                  <a:satOff val="-12905"/>
                  <a:lumOff val="27628"/>
                  <a:alphaOff val="0"/>
                </a:schemeClr>
              </a:fillRef>
              <a:effectRef idx="1">
                <a:schemeClr val="accent6">
                  <a:shade val="80000"/>
                  <a:hueOff val="321280"/>
                  <a:satOff val="-12905"/>
                  <a:lumOff val="27628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椭圆 15"/>
              <p:cNvSpPr/>
              <p:nvPr/>
            </p:nvSpPr>
            <p:spPr>
              <a:xfrm>
                <a:off x="5714481" y="2171954"/>
                <a:ext cx="1168799" cy="11677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tint val="50000"/>
                  <a:hueOff val="44616"/>
                  <a:satOff val="-2374"/>
                  <a:lumOff val="12236"/>
                  <a:alphaOff val="0"/>
                </a:schemeClr>
              </a:fillRef>
              <a:effectRef idx="1">
                <a:schemeClr val="accent6">
                  <a:tint val="50000"/>
                  <a:hueOff val="44616"/>
                  <a:satOff val="-2374"/>
                  <a:lumOff val="12236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7" name="任意多边形 16"/>
              <p:cNvSpPr/>
              <p:nvPr/>
            </p:nvSpPr>
            <p:spPr>
              <a:xfrm>
                <a:off x="2032000" y="2171954"/>
                <a:ext cx="2887545" cy="937998"/>
              </a:xfrm>
              <a:custGeom>
                <a:avLst/>
                <a:gdLst>
                  <a:gd name="connsiteX0" fmla="*/ 0 w 2887878"/>
                  <a:gd name="connsiteY0" fmla="*/ 0 h 937768"/>
                  <a:gd name="connsiteX1" fmla="*/ 2887878 w 2887878"/>
                  <a:gd name="connsiteY1" fmla="*/ 0 h 937768"/>
                  <a:gd name="connsiteX2" fmla="*/ 2887878 w 2887878"/>
                  <a:gd name="connsiteY2" fmla="*/ 937768 h 937768"/>
                  <a:gd name="connsiteX3" fmla="*/ 0 w 2887878"/>
                  <a:gd name="connsiteY3" fmla="*/ 937768 h 937768"/>
                  <a:gd name="connsiteX4" fmla="*/ 0 w 2887878"/>
                  <a:gd name="connsiteY4" fmla="*/ 0 h 937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7878" h="937768">
                    <a:moveTo>
                      <a:pt x="0" y="0"/>
                    </a:moveTo>
                    <a:lnTo>
                      <a:pt x="2887878" y="0"/>
                    </a:lnTo>
                    <a:lnTo>
                      <a:pt x="2887878" y="937768"/>
                    </a:lnTo>
                    <a:lnTo>
                      <a:pt x="0" y="937768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72390" tIns="72390" rIns="72390" bIns="7239" spcCol="1270" anchor="b"/>
              <a:lstStyle/>
              <a:p>
                <a:pPr algn="r" defTabSz="25336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5700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7272454" y="3600008"/>
                <a:ext cx="2887545" cy="898436"/>
              </a:xfrm>
              <a:custGeom>
                <a:avLst/>
                <a:gdLst>
                  <a:gd name="connsiteX0" fmla="*/ 0 w 2887878"/>
                  <a:gd name="connsiteY0" fmla="*/ 0 h 898229"/>
                  <a:gd name="connsiteX1" fmla="*/ 2887878 w 2887878"/>
                  <a:gd name="connsiteY1" fmla="*/ 0 h 898229"/>
                  <a:gd name="connsiteX2" fmla="*/ 2887878 w 2887878"/>
                  <a:gd name="connsiteY2" fmla="*/ 898229 h 898229"/>
                  <a:gd name="connsiteX3" fmla="*/ 0 w 2887878"/>
                  <a:gd name="connsiteY3" fmla="*/ 898229 h 898229"/>
                  <a:gd name="connsiteX4" fmla="*/ 0 w 2887878"/>
                  <a:gd name="connsiteY4" fmla="*/ 0 h 89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7878" h="898229">
                    <a:moveTo>
                      <a:pt x="0" y="0"/>
                    </a:moveTo>
                    <a:lnTo>
                      <a:pt x="2887878" y="0"/>
                    </a:lnTo>
                    <a:lnTo>
                      <a:pt x="2887878" y="898229"/>
                    </a:lnTo>
                    <a:lnTo>
                      <a:pt x="0" y="898229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64770" tIns="64770" rIns="64770" bIns="64770" spcCol="1270" anchor="ctr"/>
              <a:lstStyle/>
              <a:p>
                <a:pPr defTabSz="22669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5100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7165272" y="2171954"/>
                <a:ext cx="2888821" cy="1167712"/>
              </a:xfrm>
              <a:custGeom>
                <a:avLst/>
                <a:gdLst>
                  <a:gd name="connsiteX0" fmla="*/ 0 w 2887878"/>
                  <a:gd name="connsiteY0" fmla="*/ 0 h 1167901"/>
                  <a:gd name="connsiteX1" fmla="*/ 2887878 w 2887878"/>
                  <a:gd name="connsiteY1" fmla="*/ 0 h 1167901"/>
                  <a:gd name="connsiteX2" fmla="*/ 2887878 w 2887878"/>
                  <a:gd name="connsiteY2" fmla="*/ 1167901 h 1167901"/>
                  <a:gd name="connsiteX3" fmla="*/ 0 w 2887878"/>
                  <a:gd name="connsiteY3" fmla="*/ 1167901 h 1167901"/>
                  <a:gd name="connsiteX4" fmla="*/ 0 w 2887878"/>
                  <a:gd name="connsiteY4" fmla="*/ 0 h 1167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7878" h="1167901">
                    <a:moveTo>
                      <a:pt x="0" y="0"/>
                    </a:moveTo>
                    <a:lnTo>
                      <a:pt x="2887878" y="0"/>
                    </a:lnTo>
                    <a:lnTo>
                      <a:pt x="2887878" y="1167901"/>
                    </a:lnTo>
                    <a:lnTo>
                      <a:pt x="0" y="1167901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82550" tIns="82550" rIns="82550" bIns="82550" spcCol="1270" anchor="ctr"/>
              <a:lstStyle/>
              <a:p>
                <a:pPr defTabSz="28892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6500" dirty="0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8216774" y="3950367"/>
              <a:ext cx="1452526" cy="83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入职</a:t>
              </a:r>
              <a:endPara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203876" y="3896385"/>
              <a:ext cx="1454112" cy="12003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</a:t>
              </a:r>
              <a:endPara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899282" y="2268976"/>
              <a:ext cx="1454112" cy="9542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</a:t>
              </a:r>
              <a:endPara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成长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527" name="文本框 24"/>
            <p:cNvSpPr txBox="1">
              <a:spLocks noChangeArrowheads="1"/>
            </p:cNvSpPr>
            <p:nvPr/>
          </p:nvSpPr>
          <p:spPr bwMode="auto">
            <a:xfrm>
              <a:off x="3821913" y="4366349"/>
              <a:ext cx="1723505" cy="831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52AC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储备技术员</a:t>
              </a:r>
              <a:endParaRPr lang="en-US" altLang="zh-CN" sz="2400" b="1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52AC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初级技术员</a:t>
              </a:r>
              <a:endParaRPr lang="zh-CN" altLang="en-US" sz="2400" b="1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528" name="文本框 25"/>
            <p:cNvSpPr txBox="1">
              <a:spLocks noChangeArrowheads="1"/>
            </p:cNvSpPr>
            <p:nvPr/>
          </p:nvSpPr>
          <p:spPr bwMode="auto">
            <a:xfrm>
              <a:off x="9687148" y="2281527"/>
              <a:ext cx="1467068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solidFill>
                    <a:srgbClr val="52AC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中级技术员</a:t>
              </a:r>
              <a:endParaRPr lang="en-US" altLang="zh-CN" sz="2000" b="1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solidFill>
                    <a:srgbClr val="52AC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高级技术员</a:t>
              </a:r>
              <a:endParaRPr lang="en-US" altLang="zh-CN" sz="2000" b="1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solidFill>
                    <a:srgbClr val="52AC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助理工程师</a:t>
              </a:r>
              <a:endParaRPr lang="en-US" altLang="zh-CN" sz="2000" b="1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rgbClr val="52AC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endParaRPr lang="zh-CN" altLang="en-US" sz="2000" b="1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529" name="文本框 26"/>
            <p:cNvSpPr txBox="1">
              <a:spLocks noChangeArrowheads="1"/>
            </p:cNvSpPr>
            <p:nvPr/>
          </p:nvSpPr>
          <p:spPr bwMode="auto">
            <a:xfrm>
              <a:off x="9837155" y="4258812"/>
              <a:ext cx="162095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>
                  <a:solidFill>
                    <a:srgbClr val="52AC2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天马新人</a:t>
              </a:r>
              <a:endParaRPr lang="zh-CN" altLang="en-US" b="1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4519" name="Text Box 26"/>
          <p:cNvSpPr>
            <a:spLocks noChangeArrowheads="1"/>
          </p:cNvSpPr>
          <p:nvPr/>
        </p:nvSpPr>
        <p:spPr bwMode="auto">
          <a:xfrm>
            <a:off x="442913" y="2128838"/>
            <a:ext cx="5006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培养目标：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2-3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年将意愿强烈、能力优秀的天马新人培养成技术员骨干、储备助理工程师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2541588"/>
            <a:ext cx="12192000" cy="175260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2727325" y="30099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>
                <a:solidFill>
                  <a:srgbClr val="F151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让你成为技术最牛的人！</a:t>
            </a:r>
            <a:endParaRPr lang="zh-CN" altLang="en-US" sz="4800" b="1">
              <a:solidFill>
                <a:srgbClr val="F151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2727325" y="30099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>
                <a:solidFill>
                  <a:srgbClr val="F151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让你成为技术最牛的人！</a:t>
            </a:r>
            <a:endParaRPr lang="zh-CN" altLang="en-US" sz="4800" b="1">
              <a:solidFill>
                <a:srgbClr val="F151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4" grpId="1"/>
      <p:bldP spid="14" grpId="2"/>
      <p:bldP spid="15" grpId="0"/>
      <p:bldP spid="30" grpId="0" animBg="1"/>
      <p:bldP spid="31" grpId="0"/>
      <p:bldP spid="31" grpId="1"/>
      <p:bldP spid="31" grpId="2"/>
      <p:bldP spid="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 hidden="1"/>
          <p:cNvSpPr/>
          <p:nvPr/>
        </p:nvSpPr>
        <p:spPr>
          <a:xfrm>
            <a:off x="0" y="2389188"/>
            <a:ext cx="12192000" cy="175260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13" hidden="1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>
                <a:solidFill>
                  <a:srgbClr val="F1516C"/>
                </a:solidFill>
                <a:latin typeface="方正粗倩简体" panose="02010609030101010101" pitchFamily="65" charset="-122"/>
                <a:ea typeface="方正粗倩简体" panose="02010609030101010101" pitchFamily="65" charset="-122"/>
              </a:rPr>
              <a:t>让你成为成长最快的人！</a:t>
            </a:r>
            <a:endParaRPr lang="zh-CN" altLang="en-US" sz="4800">
              <a:solidFill>
                <a:srgbClr val="F1516C"/>
              </a:solidFill>
              <a:latin typeface="方正粗倩简体" panose="02010609030101010101" pitchFamily="65" charset="-122"/>
              <a:ea typeface="方正粗倩简体" panose="02010609030101010101" pitchFamily="65" charset="-122"/>
            </a:endParaRPr>
          </a:p>
        </p:txBody>
      </p:sp>
      <p:sp>
        <p:nvSpPr>
          <p:cNvPr id="15" name="文本框 14" hidden="1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>
                <a:solidFill>
                  <a:srgbClr val="F1516C"/>
                </a:solidFill>
                <a:latin typeface="方正粗倩简体" panose="02010609030101010101" pitchFamily="65" charset="-122"/>
                <a:ea typeface="方正粗倩简体" panose="02010609030101010101" pitchFamily="65" charset="-122"/>
              </a:rPr>
              <a:t>让你成为成长最快的人！</a:t>
            </a:r>
            <a:endParaRPr lang="zh-CN" altLang="en-US" sz="4800">
              <a:solidFill>
                <a:srgbClr val="F1516C"/>
              </a:solidFill>
              <a:latin typeface="方正粗倩简体" panose="02010609030101010101" pitchFamily="65" charset="-122"/>
              <a:ea typeface="方正粗倩简体" panose="02010609030101010101" pitchFamily="65" charset="-122"/>
            </a:endParaRPr>
          </a:p>
        </p:txBody>
      </p:sp>
      <p:sp>
        <p:nvSpPr>
          <p:cNvPr id="68613" name="矩形 6"/>
          <p:cNvSpPr>
            <a:spLocks noChangeArrowheads="1"/>
          </p:cNvSpPr>
          <p:nvPr/>
        </p:nvSpPr>
        <p:spPr bwMode="auto">
          <a:xfrm>
            <a:off x="479425" y="1273175"/>
            <a:ext cx="56356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丰富、系统的培训助你快速成长</a:t>
            </a:r>
            <a:endParaRPr lang="zh-CN" altLang="en-US" b="1" dirty="0">
              <a:solidFill>
                <a:srgbClr val="52AC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65283" y="2111450"/>
            <a:ext cx="4892542" cy="1383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1971675" y="3001963"/>
            <a:ext cx="2079625" cy="3079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部门户外拓展训练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5657850" y="2111450"/>
            <a:ext cx="5915026" cy="38863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6" name="矩形 15"/>
          <p:cNvSpPr/>
          <p:nvPr/>
        </p:nvSpPr>
        <p:spPr>
          <a:xfrm>
            <a:off x="7575550" y="5516563"/>
            <a:ext cx="2079625" cy="30638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天马网络大学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65284" y="3633775"/>
            <a:ext cx="4892542" cy="908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7" name="矩形 16"/>
          <p:cNvSpPr/>
          <p:nvPr/>
        </p:nvSpPr>
        <p:spPr>
          <a:xfrm>
            <a:off x="1971675" y="4087813"/>
            <a:ext cx="2079625" cy="3079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部门培训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 descr="C:\Users\Administrator\AppData\Roaming\Foxmail7\Temp-4704-20141118082847\CatchAC32(11-18-(11-18-16-08-02).jpg"/>
          <p:cNvPicPr>
            <a:picLocks noChangeAspect="1" noChangeArrowheads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 bwMode="auto">
          <a:xfrm>
            <a:off x="565283" y="4719617"/>
            <a:ext cx="4892542" cy="1209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9" name="矩形 18"/>
          <p:cNvSpPr/>
          <p:nvPr/>
        </p:nvSpPr>
        <p:spPr>
          <a:xfrm>
            <a:off x="1971675" y="5516563"/>
            <a:ext cx="2079625" cy="30638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技能竞赛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4" grpId="1"/>
      <p:bldP spid="14" grpId="2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-35318" y="-12810"/>
            <a:ext cx="12229440" cy="6872289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  <a:gd name="connsiteX0-1" fmla="*/ 0 w 12229391"/>
              <a:gd name="connsiteY0-2" fmla="*/ 6872038 h 6872038"/>
              <a:gd name="connsiteX1-3" fmla="*/ 12229391 w 12229391"/>
              <a:gd name="connsiteY1-4" fmla="*/ 0 h 6872038"/>
              <a:gd name="connsiteX2-5" fmla="*/ 12215104 w 12229391"/>
              <a:gd name="connsiteY2-6" fmla="*/ 6858000 h 6872038"/>
              <a:gd name="connsiteX3-7" fmla="*/ 0 w 12229391"/>
              <a:gd name="connsiteY3-8" fmla="*/ 6872038 h 6872038"/>
              <a:gd name="connsiteX0-9" fmla="*/ 0 w 12229391"/>
              <a:gd name="connsiteY0-10" fmla="*/ 6872038 h 6886516"/>
              <a:gd name="connsiteX1-11" fmla="*/ 12229391 w 12229391"/>
              <a:gd name="connsiteY1-12" fmla="*/ 0 h 6886516"/>
              <a:gd name="connsiteX2-13" fmla="*/ 12200832 w 12229391"/>
              <a:gd name="connsiteY2-14" fmla="*/ 6886516 h 6886516"/>
              <a:gd name="connsiteX3-15" fmla="*/ 0 w 12229391"/>
              <a:gd name="connsiteY3-16" fmla="*/ 6872038 h 6886516"/>
              <a:gd name="connsiteX0-17" fmla="*/ 0 w 12229391"/>
              <a:gd name="connsiteY0-18" fmla="*/ 6815007 h 6829485"/>
              <a:gd name="connsiteX1-19" fmla="*/ 12229391 w 12229391"/>
              <a:gd name="connsiteY1-20" fmla="*/ 0 h 6829485"/>
              <a:gd name="connsiteX2-21" fmla="*/ 12200832 w 12229391"/>
              <a:gd name="connsiteY2-22" fmla="*/ 6829485 h 6829485"/>
              <a:gd name="connsiteX3-23" fmla="*/ 0 w 12229391"/>
              <a:gd name="connsiteY3-24" fmla="*/ 6815007 h 6829485"/>
              <a:gd name="connsiteX0-25" fmla="*/ 0 w 12229391"/>
              <a:gd name="connsiteY0-26" fmla="*/ 6857781 h 6872259"/>
              <a:gd name="connsiteX1-27" fmla="*/ 12229391 w 12229391"/>
              <a:gd name="connsiteY1-28" fmla="*/ 0 h 6872259"/>
              <a:gd name="connsiteX2-29" fmla="*/ 12200832 w 12229391"/>
              <a:gd name="connsiteY2-30" fmla="*/ 6872259 h 6872259"/>
              <a:gd name="connsiteX3-31" fmla="*/ 0 w 12229391"/>
              <a:gd name="connsiteY3-32" fmla="*/ 6857781 h 6872259"/>
              <a:gd name="connsiteX0-33" fmla="*/ 0 w 12215120"/>
              <a:gd name="connsiteY0-34" fmla="*/ 6843524 h 6858002"/>
              <a:gd name="connsiteX1-35" fmla="*/ 12215120 w 12215120"/>
              <a:gd name="connsiteY1-36" fmla="*/ 0 h 6858002"/>
              <a:gd name="connsiteX2-37" fmla="*/ 12200832 w 12215120"/>
              <a:gd name="connsiteY2-38" fmla="*/ 6858002 h 6858002"/>
              <a:gd name="connsiteX3-39" fmla="*/ 0 w 12215120"/>
              <a:gd name="connsiteY3-40" fmla="*/ 6843524 h 6858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15120" h="6858002">
                <a:moveTo>
                  <a:pt x="0" y="6843524"/>
                </a:moveTo>
                <a:lnTo>
                  <a:pt x="12215120" y="0"/>
                </a:lnTo>
                <a:cubicBezTo>
                  <a:pt x="12210358" y="2286000"/>
                  <a:pt x="12205594" y="4572002"/>
                  <a:pt x="12200832" y="6858002"/>
                </a:cubicBezTo>
                <a:lnTo>
                  <a:pt x="0" y="6843524"/>
                </a:lnTo>
                <a:close/>
              </a:path>
            </a:pathLst>
          </a:custGeom>
          <a:solidFill>
            <a:srgbClr val="EF3957"/>
          </a:solidFill>
          <a:ln w="34925">
            <a:solidFill>
              <a:srgbClr val="EF3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-14288"/>
            <a:ext cx="12201525" cy="6872288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37" h="6858000">
                <a:moveTo>
                  <a:pt x="0" y="6858000"/>
                </a:moveTo>
                <a:lnTo>
                  <a:pt x="12187237" y="0"/>
                </a:lnTo>
                <a:cubicBezTo>
                  <a:pt x="12182475" y="2286000"/>
                  <a:pt x="12177712" y="4572000"/>
                  <a:pt x="1217295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1516C"/>
          </a:solidFill>
          <a:ln w="22225">
            <a:solidFill>
              <a:srgbClr val="F15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56448" y="1844501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实力</a:t>
            </a:r>
            <a:endParaRPr lang="zh-CN" altLang="en-US" sz="199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 hidden="1"/>
          <p:cNvSpPr/>
          <p:nvPr/>
        </p:nvSpPr>
        <p:spPr>
          <a:xfrm>
            <a:off x="0" y="2389188"/>
            <a:ext cx="12192000" cy="175260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13" hidden="1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>
                <a:solidFill>
                  <a:srgbClr val="F1516C"/>
                </a:solidFill>
                <a:latin typeface="方正粗倩简体" panose="02010609030101010101" pitchFamily="65" charset="-122"/>
                <a:ea typeface="方正粗倩简体" panose="02010609030101010101" pitchFamily="65" charset="-122"/>
              </a:rPr>
              <a:t>让你成为成长最快的人！</a:t>
            </a:r>
            <a:endParaRPr lang="zh-CN" altLang="en-US" sz="4800">
              <a:solidFill>
                <a:srgbClr val="F1516C"/>
              </a:solidFill>
              <a:latin typeface="方正粗倩简体" panose="02010609030101010101" pitchFamily="65" charset="-122"/>
              <a:ea typeface="方正粗倩简体" panose="02010609030101010101" pitchFamily="65" charset="-122"/>
            </a:endParaRPr>
          </a:p>
        </p:txBody>
      </p:sp>
      <p:sp>
        <p:nvSpPr>
          <p:cNvPr id="15" name="文本框 14" hidden="1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>
                <a:solidFill>
                  <a:srgbClr val="F1516C"/>
                </a:solidFill>
                <a:latin typeface="方正粗倩简体" panose="02010609030101010101" pitchFamily="65" charset="-122"/>
                <a:ea typeface="方正粗倩简体" panose="02010609030101010101" pitchFamily="65" charset="-122"/>
              </a:rPr>
              <a:t>让你成为成长最快的人！</a:t>
            </a:r>
            <a:endParaRPr lang="zh-CN" altLang="en-US" sz="4800">
              <a:solidFill>
                <a:srgbClr val="F1516C"/>
              </a:solidFill>
              <a:latin typeface="方正粗倩简体" panose="02010609030101010101" pitchFamily="65" charset="-122"/>
              <a:ea typeface="方正粗倩简体" panose="02010609030101010101" pitchFamily="65" charset="-122"/>
            </a:endParaRPr>
          </a:p>
        </p:txBody>
      </p:sp>
      <p:grpSp>
        <p:nvGrpSpPr>
          <p:cNvPr id="70661" name="组合 7"/>
          <p:cNvGrpSpPr/>
          <p:nvPr/>
        </p:nvGrpSpPr>
        <p:grpSpPr bwMode="auto">
          <a:xfrm>
            <a:off x="696913" y="1965325"/>
            <a:ext cx="10333037" cy="3884613"/>
            <a:chOff x="479558" y="1896290"/>
            <a:chExt cx="11159992" cy="419424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6928757" y="1896291"/>
              <a:ext cx="4710793" cy="251703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79558" y="1896290"/>
              <a:ext cx="6291356" cy="419424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928757" y="4563290"/>
              <a:ext cx="2290862" cy="152724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9348690" y="4563290"/>
              <a:ext cx="2290860" cy="152724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sp>
        <p:nvSpPr>
          <p:cNvPr id="11" name="矩形 10"/>
          <p:cNvSpPr/>
          <p:nvPr/>
        </p:nvSpPr>
        <p:spPr>
          <a:xfrm>
            <a:off x="5056188" y="5964238"/>
            <a:ext cx="2079625" cy="43021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zh-CN" alt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雏鹰培训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63" name="矩形 12"/>
          <p:cNvSpPr>
            <a:spLocks noChangeArrowheads="1"/>
          </p:cNvSpPr>
          <p:nvPr/>
        </p:nvSpPr>
        <p:spPr bwMode="auto">
          <a:xfrm>
            <a:off x="479425" y="1273175"/>
            <a:ext cx="56356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丰富、系统的培训助你快速成长</a:t>
            </a:r>
            <a:endParaRPr lang="zh-CN" altLang="en-US" b="1">
              <a:solidFill>
                <a:srgbClr val="52AC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4" grpId="1"/>
      <p:bldP spid="14" grpId="2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7" t="8092" r="43050" b="21136"/>
          <a:stretch>
            <a:fillRect/>
          </a:stretch>
        </p:blipFill>
        <p:spPr>
          <a:xfrm>
            <a:off x="987026" y="1747700"/>
            <a:ext cx="2473325" cy="2599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2" name="矩形 11" hidden="1"/>
          <p:cNvSpPr/>
          <p:nvPr/>
        </p:nvSpPr>
        <p:spPr>
          <a:xfrm>
            <a:off x="0" y="2389188"/>
            <a:ext cx="12192000" cy="175260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13" hidden="1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>
                <a:solidFill>
                  <a:srgbClr val="F1516C"/>
                </a:solidFill>
                <a:latin typeface="方正粗倩简体" panose="02010609030101010101" pitchFamily="65" charset="-122"/>
                <a:ea typeface="方正粗倩简体" panose="02010609030101010101" pitchFamily="65" charset="-122"/>
              </a:rPr>
              <a:t>让你成为成长最快的人！</a:t>
            </a:r>
            <a:endParaRPr lang="zh-CN" altLang="en-US" sz="4800">
              <a:solidFill>
                <a:srgbClr val="F1516C"/>
              </a:solidFill>
              <a:latin typeface="方正粗倩简体" panose="02010609030101010101" pitchFamily="65" charset="-122"/>
              <a:ea typeface="方正粗倩简体" panose="02010609030101010101" pitchFamily="65" charset="-122"/>
            </a:endParaRPr>
          </a:p>
        </p:txBody>
      </p:sp>
      <p:sp>
        <p:nvSpPr>
          <p:cNvPr id="15" name="文本框 14" hidden="1"/>
          <p:cNvSpPr txBox="1">
            <a:spLocks noChangeArrowheads="1"/>
          </p:cNvSpPr>
          <p:nvPr/>
        </p:nvSpPr>
        <p:spPr bwMode="auto">
          <a:xfrm>
            <a:off x="2727325" y="2857500"/>
            <a:ext cx="6956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>
                <a:solidFill>
                  <a:srgbClr val="F1516C"/>
                </a:solidFill>
                <a:latin typeface="方正粗倩简体" panose="02010609030101010101" pitchFamily="65" charset="-122"/>
                <a:ea typeface="方正粗倩简体" panose="02010609030101010101" pitchFamily="65" charset="-122"/>
              </a:rPr>
              <a:t>让你成为成长最快的人！</a:t>
            </a:r>
            <a:endParaRPr lang="zh-CN" altLang="en-US" sz="4800">
              <a:solidFill>
                <a:srgbClr val="F1516C"/>
              </a:solidFill>
              <a:latin typeface="方正粗倩简体" panose="02010609030101010101" pitchFamily="65" charset="-122"/>
              <a:ea typeface="方正粗倩简体" panose="02010609030101010101" pitchFamily="65" charset="-122"/>
            </a:endParaRPr>
          </a:p>
        </p:txBody>
      </p:sp>
      <p:sp>
        <p:nvSpPr>
          <p:cNvPr id="72710" name="矩形 7"/>
          <p:cNvSpPr>
            <a:spLocks noChangeArrowheads="1"/>
          </p:cNvSpPr>
          <p:nvPr/>
        </p:nvSpPr>
        <p:spPr bwMode="auto">
          <a:xfrm>
            <a:off x="3625850" y="906463"/>
            <a:ext cx="47593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52AC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往届风采</a:t>
            </a:r>
            <a:endParaRPr lang="zh-CN" altLang="en-US" sz="3600" b="1" dirty="0">
              <a:solidFill>
                <a:srgbClr val="52AC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1" name="矩形 2"/>
          <p:cNvSpPr>
            <a:spLocks noChangeArrowheads="1"/>
          </p:cNvSpPr>
          <p:nvPr/>
        </p:nvSpPr>
        <p:spPr bwMode="auto">
          <a:xfrm>
            <a:off x="538163" y="4411663"/>
            <a:ext cx="33718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杨宝敏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西安航空学院　电子仪器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Picture 6" descr="3EFD91705BDA626185EE74A2F9A4194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8" t="12270" r="28876" b="20059"/>
          <a:stretch>
            <a:fillRect/>
          </a:stretch>
        </p:blipFill>
        <p:spPr bwMode="auto">
          <a:xfrm>
            <a:off x="8645127" y="1747701"/>
            <a:ext cx="2461023" cy="2595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QQ图片2014111909112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9" t="1" r="18494" b="55565"/>
          <a:stretch>
            <a:fillRect/>
          </a:stretch>
        </p:blipFill>
        <p:spPr bwMode="auto">
          <a:xfrm>
            <a:off x="4906580" y="1747700"/>
            <a:ext cx="2480074" cy="2595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4" name="矩形 10"/>
          <p:cNvSpPr>
            <a:spLocks noChangeArrowheads="1"/>
          </p:cNvSpPr>
          <p:nvPr/>
        </p:nvSpPr>
        <p:spPr bwMode="auto">
          <a:xfrm>
            <a:off x="903288" y="5181600"/>
            <a:ext cx="3802062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2014.3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  入职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2014.3-6  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轮岗定岗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2014.6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至今  模组后段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A-09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储备组长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将于本年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月竞聘一线组长   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5" name="矩形 12"/>
          <p:cNvSpPr>
            <a:spLocks noChangeArrowheads="1"/>
          </p:cNvSpPr>
          <p:nvPr/>
        </p:nvSpPr>
        <p:spPr bwMode="auto">
          <a:xfrm>
            <a:off x="4435475" y="4411663"/>
            <a:ext cx="33734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薛天佑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西安航空学院　生产过程自动化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6" name="矩形 15"/>
          <p:cNvSpPr>
            <a:spLocks noChangeArrowheads="1"/>
          </p:cNvSpPr>
          <p:nvPr/>
        </p:nvSpPr>
        <p:spPr bwMode="auto">
          <a:xfrm>
            <a:off x="4686300" y="5181600"/>
            <a:ext cx="360362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2014.3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  入职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2014.3-6  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轮岗定岗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2014.6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至今  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OLED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中试线储备组长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将于本年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月竞聘一线组长   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7" name="矩形 16"/>
          <p:cNvSpPr>
            <a:spLocks noChangeArrowheads="1"/>
          </p:cNvSpPr>
          <p:nvPr/>
        </p:nvSpPr>
        <p:spPr bwMode="auto">
          <a:xfrm>
            <a:off x="8251825" y="4411663"/>
            <a:ext cx="33718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王昕炜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九江学院　机电一体化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8" name="矩形 17"/>
          <p:cNvSpPr>
            <a:spLocks noChangeArrowheads="1"/>
          </p:cNvSpPr>
          <p:nvPr/>
        </p:nvSpPr>
        <p:spPr bwMode="auto">
          <a:xfrm>
            <a:off x="8502650" y="5181600"/>
            <a:ext cx="360362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2014.3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  入职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2014.3-6  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轮岗定岗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2014.6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至今  模组前段储备组长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将于本年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月竞聘一线组长   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4" grpId="1"/>
      <p:bldP spid="14" grpId="2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-35318" y="-12810"/>
            <a:ext cx="12229440" cy="6872289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  <a:gd name="connsiteX0-1" fmla="*/ 0 w 12229391"/>
              <a:gd name="connsiteY0-2" fmla="*/ 6872038 h 6872038"/>
              <a:gd name="connsiteX1-3" fmla="*/ 12229391 w 12229391"/>
              <a:gd name="connsiteY1-4" fmla="*/ 0 h 6872038"/>
              <a:gd name="connsiteX2-5" fmla="*/ 12215104 w 12229391"/>
              <a:gd name="connsiteY2-6" fmla="*/ 6858000 h 6872038"/>
              <a:gd name="connsiteX3-7" fmla="*/ 0 w 12229391"/>
              <a:gd name="connsiteY3-8" fmla="*/ 6872038 h 6872038"/>
              <a:gd name="connsiteX0-9" fmla="*/ 0 w 12229391"/>
              <a:gd name="connsiteY0-10" fmla="*/ 6872038 h 6886516"/>
              <a:gd name="connsiteX1-11" fmla="*/ 12229391 w 12229391"/>
              <a:gd name="connsiteY1-12" fmla="*/ 0 h 6886516"/>
              <a:gd name="connsiteX2-13" fmla="*/ 12200832 w 12229391"/>
              <a:gd name="connsiteY2-14" fmla="*/ 6886516 h 6886516"/>
              <a:gd name="connsiteX3-15" fmla="*/ 0 w 12229391"/>
              <a:gd name="connsiteY3-16" fmla="*/ 6872038 h 6886516"/>
              <a:gd name="connsiteX0-17" fmla="*/ 0 w 12229391"/>
              <a:gd name="connsiteY0-18" fmla="*/ 6815007 h 6829485"/>
              <a:gd name="connsiteX1-19" fmla="*/ 12229391 w 12229391"/>
              <a:gd name="connsiteY1-20" fmla="*/ 0 h 6829485"/>
              <a:gd name="connsiteX2-21" fmla="*/ 12200832 w 12229391"/>
              <a:gd name="connsiteY2-22" fmla="*/ 6829485 h 6829485"/>
              <a:gd name="connsiteX3-23" fmla="*/ 0 w 12229391"/>
              <a:gd name="connsiteY3-24" fmla="*/ 6815007 h 6829485"/>
              <a:gd name="connsiteX0-25" fmla="*/ 0 w 12229391"/>
              <a:gd name="connsiteY0-26" fmla="*/ 6857781 h 6872259"/>
              <a:gd name="connsiteX1-27" fmla="*/ 12229391 w 12229391"/>
              <a:gd name="connsiteY1-28" fmla="*/ 0 h 6872259"/>
              <a:gd name="connsiteX2-29" fmla="*/ 12200832 w 12229391"/>
              <a:gd name="connsiteY2-30" fmla="*/ 6872259 h 6872259"/>
              <a:gd name="connsiteX3-31" fmla="*/ 0 w 12229391"/>
              <a:gd name="connsiteY3-32" fmla="*/ 6857781 h 6872259"/>
              <a:gd name="connsiteX0-33" fmla="*/ 0 w 12215120"/>
              <a:gd name="connsiteY0-34" fmla="*/ 6843524 h 6858002"/>
              <a:gd name="connsiteX1-35" fmla="*/ 12215120 w 12215120"/>
              <a:gd name="connsiteY1-36" fmla="*/ 0 h 6858002"/>
              <a:gd name="connsiteX2-37" fmla="*/ 12200832 w 12215120"/>
              <a:gd name="connsiteY2-38" fmla="*/ 6858002 h 6858002"/>
              <a:gd name="connsiteX3-39" fmla="*/ 0 w 12215120"/>
              <a:gd name="connsiteY3-40" fmla="*/ 6843524 h 6858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15120" h="6858002">
                <a:moveTo>
                  <a:pt x="0" y="6843524"/>
                </a:moveTo>
                <a:lnTo>
                  <a:pt x="12215120" y="0"/>
                </a:lnTo>
                <a:cubicBezTo>
                  <a:pt x="12210358" y="2286000"/>
                  <a:pt x="12205594" y="4572002"/>
                  <a:pt x="12200832" y="6858002"/>
                </a:cubicBezTo>
                <a:lnTo>
                  <a:pt x="0" y="6843524"/>
                </a:lnTo>
                <a:close/>
              </a:path>
            </a:pathLst>
          </a:custGeom>
          <a:solidFill>
            <a:srgbClr val="EF3957"/>
          </a:solidFill>
          <a:ln w="34925">
            <a:solidFill>
              <a:srgbClr val="EF3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-14288"/>
            <a:ext cx="12201525" cy="6872288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37" h="6858000">
                <a:moveTo>
                  <a:pt x="0" y="6858000"/>
                </a:moveTo>
                <a:lnTo>
                  <a:pt x="12187237" y="0"/>
                </a:lnTo>
                <a:cubicBezTo>
                  <a:pt x="12182475" y="2286000"/>
                  <a:pt x="12177712" y="4572000"/>
                  <a:pt x="1217295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1516C"/>
          </a:solidFill>
          <a:ln w="22225">
            <a:solidFill>
              <a:srgbClr val="F15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84141" y="1411096"/>
            <a:ext cx="9033242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加入天马</a:t>
            </a:r>
            <a:endParaRPr lang="en-US" altLang="zh-CN" sz="115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视界因您改变</a:t>
            </a:r>
            <a:endParaRPr lang="en-US" altLang="zh-CN" sz="115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954404" y="631030"/>
            <a:ext cx="622604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EF3957"/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2016</a:t>
            </a:r>
            <a:r>
              <a:rPr lang="zh-CN" altLang="en-US" sz="2800" b="1" dirty="0" smtClean="0">
                <a:solidFill>
                  <a:srgbClr val="EF3957"/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岗位需求</a:t>
            </a:r>
            <a:endParaRPr lang="zh-CN" altLang="en-US" sz="2800" b="1" dirty="0">
              <a:solidFill>
                <a:srgbClr val="EF3957"/>
              </a:solidFill>
              <a:latin typeface="方正兰亭黑_YS_GB18030" panose="03000502000000000000" pitchFamily="66" charset="-122"/>
              <a:ea typeface="方正兰亭黑_YS_GB18030" panose="03000502000000000000" pitchFamily="66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055688" y="1173855"/>
          <a:ext cx="10183118" cy="5079062"/>
        </p:xfrm>
        <a:graphic>
          <a:graphicData uri="http://schemas.openxmlformats.org/drawingml/2006/table">
            <a:tbl>
              <a:tblPr firstRow="1" firstCol="1" bandRow="1"/>
              <a:tblGrid>
                <a:gridCol w="1512435"/>
                <a:gridCol w="2222009"/>
                <a:gridCol w="2222009"/>
                <a:gridCol w="2229759"/>
                <a:gridCol w="1996906"/>
              </a:tblGrid>
              <a:tr h="551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岗位</a:t>
                      </a:r>
                      <a:endParaRPr lang="zh-CN" sz="2000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51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发展空间</a:t>
                      </a:r>
                      <a:endParaRPr lang="zh-CN" sz="2000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51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学历要求</a:t>
                      </a:r>
                      <a:endParaRPr lang="zh-CN" sz="2000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51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薪资范围</a:t>
                      </a:r>
                      <a:endParaRPr lang="zh-CN" sz="2000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51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需求人数</a:t>
                      </a:r>
                      <a:endParaRPr lang="zh-CN" sz="2000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516C"/>
                    </a:solidFill>
                  </a:tcPr>
                </a:tc>
              </a:tr>
              <a:tr h="1790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生产技工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技术员</a:t>
                      </a: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生产管理</a:t>
                      </a: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工程师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全日制大专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3500</a:t>
                      </a: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至</a:t>
                      </a: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5200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240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0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操作系列员工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技术员</a:t>
                      </a: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文员</a:t>
                      </a: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生产管理组长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中专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3300</a:t>
                      </a: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至</a:t>
                      </a: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4600</a:t>
                      </a:r>
                      <a:endParaRPr lang="zh-CN" altLang="zh-CN" sz="2000" kern="100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500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964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工作地点：厦门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7554" marR="7554" marT="0" marB="0" anchor="ctr">
                    <a:lnL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F39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7972494" y="1063325"/>
            <a:ext cx="1627369" cy="2400657"/>
            <a:chOff x="1641115" y="4491191"/>
            <a:chExt cx="1627369" cy="2400657"/>
          </a:xfrm>
        </p:grpSpPr>
        <p:sp>
          <p:nvSpPr>
            <p:cNvPr id="16" name="文本框 15"/>
            <p:cNvSpPr txBox="1"/>
            <p:nvPr/>
          </p:nvSpPr>
          <p:spPr>
            <a:xfrm>
              <a:off x="1641115" y="4860523"/>
              <a:ext cx="1627369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养老保险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医疗保险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工伤保险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生育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保险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失业保险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住房公积金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商业保险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66486" y="44911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EF39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社保</a:t>
              </a:r>
              <a:r>
                <a:rPr lang="zh-CN" altLang="en-US" b="1" dirty="0" smtClean="0">
                  <a:solidFill>
                    <a:srgbClr val="EF39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福利</a:t>
              </a:r>
              <a:endParaRPr lang="zh-CN" altLang="en-US" b="1" dirty="0">
                <a:solidFill>
                  <a:srgbClr val="EF395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989428" y="3905394"/>
            <a:ext cx="3345322" cy="1846660"/>
            <a:chOff x="1641115" y="4605491"/>
            <a:chExt cx="3345322" cy="1846660"/>
          </a:xfrm>
        </p:grpSpPr>
        <p:sp>
          <p:nvSpPr>
            <p:cNvPr id="20" name="文本框 19"/>
            <p:cNvSpPr txBox="1"/>
            <p:nvPr/>
          </p:nvSpPr>
          <p:spPr>
            <a:xfrm>
              <a:off x="1641115" y="4974823"/>
              <a:ext cx="334532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员工宿舍、公司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餐厅、用餐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补贴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图书馆、健身房、网球场等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活动经费 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节日大礼包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66486" y="4605491"/>
              <a:ext cx="22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F39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基本设施、特色福利</a:t>
              </a:r>
              <a:endParaRPr lang="zh-CN" altLang="en-US" b="1" dirty="0">
                <a:solidFill>
                  <a:srgbClr val="EF395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55309" y="3905394"/>
            <a:ext cx="1627369" cy="2123658"/>
            <a:chOff x="1641115" y="4491191"/>
            <a:chExt cx="1627369" cy="2123658"/>
          </a:xfrm>
        </p:grpSpPr>
        <p:sp>
          <p:nvSpPr>
            <p:cNvPr id="32" name="文本框 31"/>
            <p:cNvSpPr txBox="1"/>
            <p:nvPr/>
          </p:nvSpPr>
          <p:spPr>
            <a:xfrm>
              <a:off x="1641115" y="4860523"/>
              <a:ext cx="1627369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法定节假日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年休假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婚假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产假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哺乳假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病假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66486" y="44911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EF39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带薪假期</a:t>
              </a:r>
              <a:endParaRPr lang="zh-CN" altLang="en-US" b="1" dirty="0">
                <a:solidFill>
                  <a:srgbClr val="EF395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13949" y="1733550"/>
            <a:ext cx="4459394" cy="4529724"/>
            <a:chOff x="4935493" y="1577943"/>
            <a:chExt cx="3344499" cy="3397249"/>
          </a:xfrm>
        </p:grpSpPr>
        <p:sp>
          <p:nvSpPr>
            <p:cNvPr id="36" name="泪滴形 35"/>
            <p:cNvSpPr/>
            <p:nvPr/>
          </p:nvSpPr>
          <p:spPr bwMode="auto">
            <a:xfrm rot="16200000" flipH="1">
              <a:off x="6535493" y="1578233"/>
              <a:ext cx="1575260" cy="1574679"/>
            </a:xfrm>
            <a:prstGeom prst="teardrop">
              <a:avLst/>
            </a:prstGeom>
            <a:solidFill>
              <a:srgbClr val="EF3957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7" name="泪滴形 36"/>
            <p:cNvSpPr/>
            <p:nvPr/>
          </p:nvSpPr>
          <p:spPr bwMode="auto">
            <a:xfrm flipH="1">
              <a:off x="6544291" y="3238850"/>
              <a:ext cx="1735701" cy="1736342"/>
            </a:xfrm>
            <a:prstGeom prst="teardrop">
              <a:avLst/>
            </a:prstGeom>
            <a:solidFill>
              <a:srgbClr val="F1516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8" name="任意多边形 37"/>
            <p:cNvSpPr/>
            <p:nvPr/>
          </p:nvSpPr>
          <p:spPr bwMode="auto">
            <a:xfrm rot="10800000" flipH="1">
              <a:off x="5066910" y="1812854"/>
              <a:ext cx="1057287" cy="1358900"/>
            </a:xfrm>
            <a:custGeom>
              <a:avLst/>
              <a:gdLst>
                <a:gd name="connsiteX0" fmla="*/ 679450 w 1057287"/>
                <a:gd name="connsiteY0" fmla="*/ 1358900 h 1358900"/>
                <a:gd name="connsiteX1" fmla="*/ 943923 w 1057287"/>
                <a:gd name="connsiteY1" fmla="*/ 1305505 h 1358900"/>
                <a:gd name="connsiteX2" fmla="*/ 1057287 w 1057287"/>
                <a:gd name="connsiteY2" fmla="*/ 1243973 h 1358900"/>
                <a:gd name="connsiteX3" fmla="*/ 1057287 w 1057287"/>
                <a:gd name="connsiteY3" fmla="*/ 0 h 1358900"/>
                <a:gd name="connsiteX4" fmla="*/ 679450 w 1057287"/>
                <a:gd name="connsiteY4" fmla="*/ 0 h 1358900"/>
                <a:gd name="connsiteX5" fmla="*/ 0 w 1057287"/>
                <a:gd name="connsiteY5" fmla="*/ 679450 h 1358900"/>
                <a:gd name="connsiteX6" fmla="*/ 679450 w 1057287"/>
                <a:gd name="connsiteY6" fmla="*/ 1358900 h 13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287" h="1358900">
                  <a:moveTo>
                    <a:pt x="679450" y="1358900"/>
                  </a:moveTo>
                  <a:cubicBezTo>
                    <a:pt x="773263" y="1358900"/>
                    <a:pt x="862635" y="1339887"/>
                    <a:pt x="943923" y="1305505"/>
                  </a:cubicBezTo>
                  <a:lnTo>
                    <a:pt x="1057287" y="1243973"/>
                  </a:lnTo>
                  <a:lnTo>
                    <a:pt x="1057287" y="0"/>
                  </a:lnTo>
                  <a:lnTo>
                    <a:pt x="679450" y="0"/>
                  </a:lnTo>
                  <a:cubicBezTo>
                    <a:pt x="304200" y="0"/>
                    <a:pt x="0" y="304200"/>
                    <a:pt x="0" y="679450"/>
                  </a:cubicBezTo>
                  <a:cubicBezTo>
                    <a:pt x="0" y="1054700"/>
                    <a:pt x="304200" y="1358900"/>
                    <a:pt x="679450" y="1358900"/>
                  </a:cubicBezTo>
                  <a:close/>
                </a:path>
              </a:pathLst>
            </a:custGeom>
            <a:solidFill>
              <a:srgbClr val="F58799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 bwMode="auto">
            <a:xfrm rot="10800000" flipH="1">
              <a:off x="6124197" y="1936750"/>
              <a:ext cx="319370" cy="1236550"/>
            </a:xfrm>
            <a:custGeom>
              <a:avLst/>
              <a:gdLst>
                <a:gd name="connsiteX0" fmla="*/ 0 w 319370"/>
                <a:gd name="connsiteY0" fmla="*/ 1253612 h 1253612"/>
                <a:gd name="connsiteX1" fmla="*/ 19807 w 319370"/>
                <a:gd name="connsiteY1" fmla="*/ 1242861 h 1253612"/>
                <a:gd name="connsiteX2" fmla="*/ 319370 w 319370"/>
                <a:gd name="connsiteY2" fmla="*/ 679450 h 1253612"/>
                <a:gd name="connsiteX3" fmla="*/ 319370 w 319370"/>
                <a:gd name="connsiteY3" fmla="*/ 0 h 1253612"/>
                <a:gd name="connsiteX4" fmla="*/ 0 w 319370"/>
                <a:gd name="connsiteY4" fmla="*/ 0 h 1253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370" h="1253612">
                  <a:moveTo>
                    <a:pt x="0" y="1253612"/>
                  </a:moveTo>
                  <a:lnTo>
                    <a:pt x="19807" y="1242861"/>
                  </a:lnTo>
                  <a:cubicBezTo>
                    <a:pt x="200542" y="1120759"/>
                    <a:pt x="319370" y="913981"/>
                    <a:pt x="319370" y="679450"/>
                  </a:cubicBezTo>
                  <a:lnTo>
                    <a:pt x="3193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8799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 bwMode="auto">
            <a:xfrm>
              <a:off x="4935493" y="3238851"/>
              <a:ext cx="1190971" cy="1521038"/>
            </a:xfrm>
            <a:custGeom>
              <a:avLst/>
              <a:gdLst>
                <a:gd name="connsiteX0" fmla="*/ 760238 w 1190971"/>
                <a:gd name="connsiteY0" fmla="*/ 0 h 1521038"/>
                <a:gd name="connsiteX1" fmla="*/ 1190971 w 1190971"/>
                <a:gd name="connsiteY1" fmla="*/ 0 h 1521038"/>
                <a:gd name="connsiteX2" fmla="*/ 1190971 w 1190971"/>
                <a:gd name="connsiteY2" fmla="*/ 1386468 h 1521038"/>
                <a:gd name="connsiteX3" fmla="*/ 1185295 w 1190971"/>
                <a:gd name="connsiteY3" fmla="*/ 1391154 h 1521038"/>
                <a:gd name="connsiteX4" fmla="*/ 760238 w 1190971"/>
                <a:gd name="connsiteY4" fmla="*/ 1521038 h 1521038"/>
                <a:gd name="connsiteX5" fmla="*/ 0 w 1190971"/>
                <a:gd name="connsiteY5" fmla="*/ 760519 h 1521038"/>
                <a:gd name="connsiteX6" fmla="*/ 760238 w 1190971"/>
                <a:gd name="connsiteY6" fmla="*/ 0 h 152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971" h="1521038">
                  <a:moveTo>
                    <a:pt x="760238" y="0"/>
                  </a:moveTo>
                  <a:lnTo>
                    <a:pt x="1190971" y="0"/>
                  </a:lnTo>
                  <a:lnTo>
                    <a:pt x="1190971" y="1386468"/>
                  </a:lnTo>
                  <a:lnTo>
                    <a:pt x="1185295" y="1391154"/>
                  </a:lnTo>
                  <a:cubicBezTo>
                    <a:pt x="1063960" y="1473156"/>
                    <a:pt x="917689" y="1521038"/>
                    <a:pt x="760238" y="1521038"/>
                  </a:cubicBezTo>
                  <a:cubicBezTo>
                    <a:pt x="340370" y="1521038"/>
                    <a:pt x="0" y="1180542"/>
                    <a:pt x="0" y="760519"/>
                  </a:cubicBezTo>
                  <a:cubicBezTo>
                    <a:pt x="0" y="340496"/>
                    <a:pt x="340370" y="0"/>
                    <a:pt x="760238" y="0"/>
                  </a:cubicBezTo>
                  <a:close/>
                </a:path>
              </a:pathLst>
            </a:custGeom>
            <a:solidFill>
              <a:srgbClr val="F1516C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 bwMode="auto">
            <a:xfrm>
              <a:off x="6121601" y="3238852"/>
              <a:ext cx="335145" cy="1391123"/>
            </a:xfrm>
            <a:custGeom>
              <a:avLst/>
              <a:gdLst>
                <a:gd name="connsiteX0" fmla="*/ 0 w 335145"/>
                <a:gd name="connsiteY0" fmla="*/ 0 h 1391123"/>
                <a:gd name="connsiteX1" fmla="*/ 335145 w 335145"/>
                <a:gd name="connsiteY1" fmla="*/ 0 h 1391123"/>
                <a:gd name="connsiteX2" fmla="*/ 335145 w 335145"/>
                <a:gd name="connsiteY2" fmla="*/ 760519 h 1391123"/>
                <a:gd name="connsiteX3" fmla="*/ 112477 w 335145"/>
                <a:gd name="connsiteY3" fmla="*/ 1298287 h 1391123"/>
                <a:gd name="connsiteX4" fmla="*/ 0 w 335145"/>
                <a:gd name="connsiteY4" fmla="*/ 1391123 h 1391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145" h="1391123">
                  <a:moveTo>
                    <a:pt x="0" y="0"/>
                  </a:moveTo>
                  <a:lnTo>
                    <a:pt x="335145" y="0"/>
                  </a:lnTo>
                  <a:lnTo>
                    <a:pt x="335145" y="760519"/>
                  </a:lnTo>
                  <a:cubicBezTo>
                    <a:pt x="335145" y="970531"/>
                    <a:pt x="250053" y="1160660"/>
                    <a:pt x="112477" y="1298287"/>
                  </a:cubicBezTo>
                  <a:lnTo>
                    <a:pt x="0" y="1391123"/>
                  </a:lnTo>
                  <a:close/>
                </a:path>
              </a:pathLst>
            </a:custGeom>
            <a:solidFill>
              <a:srgbClr val="F1516C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347027" y="2162056"/>
            <a:ext cx="1396536" cy="1015663"/>
            <a:chOff x="1641115" y="4491191"/>
            <a:chExt cx="1396536" cy="1015663"/>
          </a:xfrm>
        </p:grpSpPr>
        <p:sp>
          <p:nvSpPr>
            <p:cNvPr id="43" name="文本框 42"/>
            <p:cNvSpPr txBox="1"/>
            <p:nvPr/>
          </p:nvSpPr>
          <p:spPr>
            <a:xfrm>
              <a:off x="1641115" y="4860523"/>
              <a:ext cx="13965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岗位工资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绩效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奖金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66486" y="44911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EF39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薪资结构</a:t>
              </a:r>
              <a:endParaRPr lang="zh-CN" altLang="en-US" b="1" dirty="0">
                <a:solidFill>
                  <a:srgbClr val="EF395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1380680" y="1005321"/>
            <a:ext cx="622604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EF3957"/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薪酬</a:t>
            </a:r>
            <a:r>
              <a:rPr lang="zh-CN" altLang="en-US" sz="3600" b="1" dirty="0" smtClean="0">
                <a:solidFill>
                  <a:srgbClr val="EF3957"/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福利</a:t>
            </a:r>
            <a:endParaRPr lang="zh-CN" altLang="en-US" sz="3600" b="1" dirty="0">
              <a:solidFill>
                <a:srgbClr val="EF3957"/>
              </a:solidFill>
              <a:latin typeface="方正兰亭黑_YS_GB18030" panose="03000502000000000000" pitchFamily="66" charset="-122"/>
              <a:ea typeface="方正兰亭黑_YS_GB18030" panose="03000502000000000000" pitchFamily="66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48393" y="1828100"/>
            <a:ext cx="108065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入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职前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3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个月：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（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综合薪资：3555-3905元/</a:t>
            </a:r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）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基本工资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（1600元/月）+夜班津贴12元/晚+餐补420元+加班</a:t>
            </a:r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工资+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岗位工资（0-800）</a:t>
            </a:r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个月后</a:t>
            </a:r>
            <a:r>
              <a:rPr lang="zh-CN" altLang="zh-CN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（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综合薪资</a:t>
            </a:r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3655~5255元/</a:t>
            </a:r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）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基本工资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（1600元/月</a:t>
            </a:r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）+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夜班津贴12元/晚+餐补420元+加班</a:t>
            </a:r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工资+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岗位工资（0-800</a:t>
            </a:r>
            <a:r>
              <a:rPr lang="zh-CN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32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zh-CN" sz="3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绩效工资（0-900</a:t>
            </a:r>
            <a:r>
              <a:rPr lang="zh-CN" altLang="zh-CN" sz="32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毕业后：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表现合格者转为技术员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基本工资</a:t>
            </a:r>
            <a:r>
              <a:rPr lang="zh-CN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/月）+夜班津贴12元/晚</a:t>
            </a:r>
            <a:r>
              <a:rPr lang="zh-CN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650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元补贴</a:t>
            </a:r>
            <a:r>
              <a:rPr lang="zh-CN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加班工</a:t>
            </a:r>
            <a:r>
              <a:rPr lang="zh-CN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资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半年绩效。</a:t>
            </a:r>
            <a:endParaRPr lang="zh-CN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380680" y="1005321"/>
            <a:ext cx="622604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EF3957"/>
                </a:solidFill>
                <a:latin typeface="方正兰亭黑_YS_GB18030" panose="03000502000000000000" pitchFamily="66" charset="-122"/>
                <a:ea typeface="方正兰亭黑_YS_GB18030" panose="03000502000000000000" pitchFamily="66" charset="-122"/>
              </a:rPr>
              <a:t>具体薪酬明细</a:t>
            </a:r>
            <a:endParaRPr lang="zh-CN" altLang="en-US" sz="3600" b="1" dirty="0">
              <a:solidFill>
                <a:srgbClr val="EF3957"/>
              </a:solidFill>
              <a:latin typeface="方正兰亭黑_YS_GB18030" panose="03000502000000000000" pitchFamily="66" charset="-122"/>
              <a:ea typeface="方正兰亭黑_YS_GB18030" panose="03000502000000000000" pitchFamily="66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31" b="8812"/>
          <a:stretch>
            <a:fillRect/>
          </a:stretch>
        </p:blipFill>
        <p:spPr>
          <a:xfrm>
            <a:off x="0" y="-571501"/>
            <a:ext cx="12192000" cy="777240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2307" y="4720806"/>
            <a:ext cx="12194307" cy="2325838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519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6846" y="5098365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文化氛围</a:t>
            </a:r>
            <a:endParaRPr lang="en-US" altLang="zh-CN" sz="4000" b="1" dirty="0">
              <a:solidFill>
                <a:srgbClr val="32519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solidFill>
                  <a:srgbClr val="3251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激情 高效 共赢</a:t>
            </a:r>
            <a:endParaRPr lang="en-US" altLang="zh-CN" sz="4000" b="1" dirty="0">
              <a:solidFill>
                <a:srgbClr val="32519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6"/>
          <a:stretch>
            <a:fillRect/>
          </a:stretch>
        </p:blipFill>
        <p:spPr>
          <a:xfrm>
            <a:off x="2800351" y="-1"/>
            <a:ext cx="9429908" cy="68961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091" y="-2"/>
            <a:ext cx="9482300" cy="6896102"/>
          </a:xfrm>
          <a:prstGeom prst="rect">
            <a:avLst/>
          </a:prstGeom>
        </p:spPr>
      </p:pic>
      <p:grpSp>
        <p:nvGrpSpPr>
          <p:cNvPr id="21" name="员工宿舍1"/>
          <p:cNvGrpSpPr/>
          <p:nvPr/>
        </p:nvGrpSpPr>
        <p:grpSpPr>
          <a:xfrm>
            <a:off x="2690970" y="0"/>
            <a:ext cx="9553422" cy="6896100"/>
            <a:chOff x="2690970" y="0"/>
            <a:chExt cx="9553422" cy="689610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8" t="10394" r="3735"/>
            <a:stretch>
              <a:fillRect/>
            </a:stretch>
          </p:blipFill>
          <p:spPr>
            <a:xfrm>
              <a:off x="2705101" y="0"/>
              <a:ext cx="9525000" cy="6896100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2690970" y="6200774"/>
              <a:ext cx="9553422" cy="687099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舒适的员工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宿舍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宿舍2"/>
          <p:cNvGrpSpPr/>
          <p:nvPr/>
        </p:nvGrpSpPr>
        <p:grpSpPr>
          <a:xfrm>
            <a:off x="1487439" y="38731"/>
            <a:ext cx="10708371" cy="6862736"/>
            <a:chOff x="934989" y="-7086600"/>
            <a:chExt cx="12257964" cy="7855833"/>
          </a:xfrm>
        </p:grpSpPr>
        <p:grpSp>
          <p:nvGrpSpPr>
            <p:cNvPr id="4" name="组合 3"/>
            <p:cNvGrpSpPr/>
            <p:nvPr/>
          </p:nvGrpSpPr>
          <p:grpSpPr>
            <a:xfrm>
              <a:off x="934989" y="-7086600"/>
              <a:ext cx="12257964" cy="7855833"/>
              <a:chOff x="-166521" y="-876300"/>
              <a:chExt cx="12257964" cy="7855833"/>
            </a:xfrm>
          </p:grpSpPr>
          <p:pic>
            <p:nvPicPr>
              <p:cNvPr id="27" name="图片 26"/>
              <p:cNvPicPr/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-1908" t="36069" b="17673"/>
              <a:stretch>
                <a:fillRect/>
              </a:stretch>
            </p:blipFill>
            <p:spPr>
              <a:xfrm>
                <a:off x="-166521" y="-876300"/>
                <a:ext cx="12211654" cy="3992758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/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</a:extLst>
              </a:blip>
              <a:srcRect t="22041" r="3050" b="33485"/>
              <a:stretch>
                <a:fillRect/>
              </a:stretch>
            </p:blipFill>
            <p:spPr>
              <a:xfrm>
                <a:off x="86437" y="3129785"/>
                <a:ext cx="12005006" cy="3849748"/>
              </a:xfrm>
              <a:prstGeom prst="rect">
                <a:avLst/>
              </a:prstGeom>
            </p:spPr>
          </p:pic>
        </p:grpSp>
        <p:sp>
          <p:nvSpPr>
            <p:cNvPr id="29" name="矩形 28"/>
            <p:cNvSpPr/>
            <p:nvPr/>
          </p:nvSpPr>
          <p:spPr>
            <a:xfrm>
              <a:off x="2405179" y="36978"/>
              <a:ext cx="10787772" cy="732255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舒适的员工宿舍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食堂"/>
          <p:cNvGrpSpPr/>
          <p:nvPr/>
        </p:nvGrpSpPr>
        <p:grpSpPr>
          <a:xfrm>
            <a:off x="2704943" y="1"/>
            <a:ext cx="9528588" cy="6871637"/>
            <a:chOff x="2701513" y="1"/>
            <a:chExt cx="9528588" cy="6871637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8" t="-82" r="3648"/>
            <a:stretch>
              <a:fillRect/>
            </a:stretch>
          </p:blipFill>
          <p:spPr>
            <a:xfrm>
              <a:off x="2701513" y="1"/>
              <a:ext cx="9528587" cy="6858000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2712057" y="6180722"/>
              <a:ext cx="9518044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美味、洁净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的餐厅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班车出行"/>
          <p:cNvGrpSpPr/>
          <p:nvPr/>
        </p:nvGrpSpPr>
        <p:grpSpPr>
          <a:xfrm>
            <a:off x="2704943" y="13639"/>
            <a:ext cx="9606497" cy="6896100"/>
            <a:chOff x="3681570" y="-484818"/>
            <a:chExt cx="9553422" cy="6858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56"/>
            <a:stretch>
              <a:fillRect/>
            </a:stretch>
          </p:blipFill>
          <p:spPr>
            <a:xfrm>
              <a:off x="3681570" y="-484818"/>
              <a:ext cx="9458325" cy="6858000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3681570" y="5683685"/>
              <a:ext cx="9553422" cy="687099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便利的班车出行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0" y="0"/>
            <a:ext cx="2800193" cy="6858000"/>
          </a:xfrm>
          <a:prstGeom prst="rect">
            <a:avLst/>
          </a:prstGeom>
          <a:solidFill>
            <a:srgbClr val="F15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生活环境</a:t>
            </a:r>
            <a:endParaRPr lang="en-US" altLang="zh-CN" sz="4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温馨便捷</a:t>
            </a:r>
            <a:endParaRPr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2800350" cy="6858000"/>
          </a:xfrm>
          <a:prstGeom prst="rect">
            <a:avLst/>
          </a:prstGeom>
          <a:solidFill>
            <a:srgbClr val="66C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文体</a:t>
            </a:r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设施一应俱全</a:t>
            </a:r>
            <a:endParaRPr lang="en-US" altLang="zh-CN" sz="4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阅览室"/>
          <p:cNvGrpSpPr/>
          <p:nvPr/>
        </p:nvGrpSpPr>
        <p:grpSpPr>
          <a:xfrm>
            <a:off x="2800350" y="0"/>
            <a:ext cx="9448801" cy="6892215"/>
            <a:chOff x="2800350" y="-21289"/>
            <a:chExt cx="9448801" cy="6892215"/>
          </a:xfrm>
        </p:grpSpPr>
        <p:pic>
          <p:nvPicPr>
            <p:cNvPr id="8" name="阅览室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75"/>
            <a:stretch>
              <a:fillRect/>
            </a:stretch>
          </p:blipFill>
          <p:spPr>
            <a:xfrm>
              <a:off x="2810882" y="-21289"/>
              <a:ext cx="9381118" cy="6879289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2800350" y="6180010"/>
              <a:ext cx="9448801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阅览室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陶冶身心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健身房"/>
          <p:cNvGrpSpPr/>
          <p:nvPr/>
        </p:nvGrpSpPr>
        <p:grpSpPr>
          <a:xfrm>
            <a:off x="2800350" y="0"/>
            <a:ext cx="9448801" cy="6949369"/>
            <a:chOff x="2800350" y="-21289"/>
            <a:chExt cx="9448801" cy="694936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0350" y="-21289"/>
              <a:ext cx="9427742" cy="6900578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2800350" y="6237164"/>
              <a:ext cx="9448801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健身房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强健体魄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运动场"/>
          <p:cNvGrpSpPr/>
          <p:nvPr/>
        </p:nvGrpSpPr>
        <p:grpSpPr>
          <a:xfrm>
            <a:off x="2800350" y="0"/>
            <a:ext cx="9409693" cy="6858000"/>
            <a:chOff x="2800350" y="0"/>
            <a:chExt cx="9409693" cy="68580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4"/>
            <a:stretch>
              <a:fillRect/>
            </a:stretch>
          </p:blipFill>
          <p:spPr>
            <a:xfrm>
              <a:off x="2800350" y="0"/>
              <a:ext cx="9391650" cy="685800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2800350" y="6167084"/>
              <a:ext cx="9409693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运动场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挥洒激情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771148" y="4638646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“全方位”的生活活动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空心弧 26"/>
          <p:cNvSpPr/>
          <p:nvPr/>
        </p:nvSpPr>
        <p:spPr>
          <a:xfrm>
            <a:off x="4699891" y="921179"/>
            <a:ext cx="5007623" cy="5007623"/>
          </a:xfrm>
          <a:prstGeom prst="blockArc">
            <a:avLst>
              <a:gd name="adj1" fmla="val 11880000"/>
              <a:gd name="adj2" fmla="val 16200000"/>
              <a:gd name="adj3" fmla="val 4637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空心弧 27"/>
          <p:cNvSpPr/>
          <p:nvPr/>
        </p:nvSpPr>
        <p:spPr>
          <a:xfrm>
            <a:off x="4699891" y="921179"/>
            <a:ext cx="5007623" cy="5007623"/>
          </a:xfrm>
          <a:prstGeom prst="blockArc">
            <a:avLst>
              <a:gd name="adj1" fmla="val 7560000"/>
              <a:gd name="adj2" fmla="val 11880000"/>
              <a:gd name="adj3" fmla="val 4637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空心弧 29"/>
          <p:cNvSpPr/>
          <p:nvPr/>
        </p:nvSpPr>
        <p:spPr>
          <a:xfrm>
            <a:off x="4699891" y="921179"/>
            <a:ext cx="5007623" cy="5007623"/>
          </a:xfrm>
          <a:prstGeom prst="blockArc">
            <a:avLst>
              <a:gd name="adj1" fmla="val 3240000"/>
              <a:gd name="adj2" fmla="val 7560000"/>
              <a:gd name="adj3" fmla="val 4637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空心弧 31"/>
          <p:cNvSpPr/>
          <p:nvPr/>
        </p:nvSpPr>
        <p:spPr>
          <a:xfrm>
            <a:off x="4699891" y="921179"/>
            <a:ext cx="5007623" cy="5007623"/>
          </a:xfrm>
          <a:prstGeom prst="blockArc">
            <a:avLst>
              <a:gd name="adj1" fmla="val 20520000"/>
              <a:gd name="adj2" fmla="val 3240000"/>
              <a:gd name="adj3" fmla="val 4637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空心弧 39"/>
          <p:cNvSpPr/>
          <p:nvPr/>
        </p:nvSpPr>
        <p:spPr>
          <a:xfrm>
            <a:off x="4699891" y="921179"/>
            <a:ext cx="5007623" cy="5007623"/>
          </a:xfrm>
          <a:prstGeom prst="blockArc">
            <a:avLst>
              <a:gd name="adj1" fmla="val 16200000"/>
              <a:gd name="adj2" fmla="val 20520000"/>
              <a:gd name="adj3" fmla="val 4637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任意多边形 40"/>
          <p:cNvSpPr/>
          <p:nvPr/>
        </p:nvSpPr>
        <p:spPr>
          <a:xfrm>
            <a:off x="6051945" y="2273234"/>
            <a:ext cx="2303514" cy="2303514"/>
          </a:xfrm>
          <a:custGeom>
            <a:avLst/>
            <a:gdLst>
              <a:gd name="connsiteX0" fmla="*/ 0 w 2303514"/>
              <a:gd name="connsiteY0" fmla="*/ 1151757 h 2303514"/>
              <a:gd name="connsiteX1" fmla="*/ 1151757 w 2303514"/>
              <a:gd name="connsiteY1" fmla="*/ 0 h 2303514"/>
              <a:gd name="connsiteX2" fmla="*/ 2303514 w 2303514"/>
              <a:gd name="connsiteY2" fmla="*/ 1151757 h 2303514"/>
              <a:gd name="connsiteX3" fmla="*/ 1151757 w 2303514"/>
              <a:gd name="connsiteY3" fmla="*/ 2303514 h 2303514"/>
              <a:gd name="connsiteX4" fmla="*/ 0 w 2303514"/>
              <a:gd name="connsiteY4" fmla="*/ 1151757 h 230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3514" h="2303514">
                <a:moveTo>
                  <a:pt x="0" y="1151757"/>
                </a:moveTo>
                <a:cubicBezTo>
                  <a:pt x="0" y="515659"/>
                  <a:pt x="515659" y="0"/>
                  <a:pt x="1151757" y="0"/>
                </a:cubicBezTo>
                <a:cubicBezTo>
                  <a:pt x="1787855" y="0"/>
                  <a:pt x="2303514" y="515659"/>
                  <a:pt x="2303514" y="1151757"/>
                </a:cubicBezTo>
                <a:cubicBezTo>
                  <a:pt x="2303514" y="1787855"/>
                  <a:pt x="1787855" y="2303514"/>
                  <a:pt x="1151757" y="2303514"/>
                </a:cubicBezTo>
                <a:cubicBezTo>
                  <a:pt x="515659" y="2303514"/>
                  <a:pt x="0" y="1787855"/>
                  <a:pt x="0" y="1151757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7822" tIns="367822" rIns="367822" bIns="367822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文化生活</a:t>
            </a:r>
            <a:br>
              <a:rPr lang="en-US" altLang="zh-CN" sz="24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丰富多彩</a:t>
            </a:r>
            <a:endParaRPr lang="zh-CN" altLang="en-US" sz="2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6397472" y="172998"/>
            <a:ext cx="1612460" cy="1612460"/>
          </a:xfrm>
          <a:custGeom>
            <a:avLst/>
            <a:gdLst>
              <a:gd name="connsiteX0" fmla="*/ 0 w 1612460"/>
              <a:gd name="connsiteY0" fmla="*/ 806230 h 1612460"/>
              <a:gd name="connsiteX1" fmla="*/ 806230 w 1612460"/>
              <a:gd name="connsiteY1" fmla="*/ 0 h 1612460"/>
              <a:gd name="connsiteX2" fmla="*/ 1612460 w 1612460"/>
              <a:gd name="connsiteY2" fmla="*/ 806230 h 1612460"/>
              <a:gd name="connsiteX3" fmla="*/ 806230 w 1612460"/>
              <a:gd name="connsiteY3" fmla="*/ 1612460 h 1612460"/>
              <a:gd name="connsiteX4" fmla="*/ 0 w 1612460"/>
              <a:gd name="connsiteY4" fmla="*/ 806230 h 161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460" h="1612460">
                <a:moveTo>
                  <a:pt x="0" y="806230"/>
                </a:moveTo>
                <a:cubicBezTo>
                  <a:pt x="0" y="360961"/>
                  <a:pt x="360961" y="0"/>
                  <a:pt x="806230" y="0"/>
                </a:cubicBezTo>
                <a:cubicBezTo>
                  <a:pt x="1251499" y="0"/>
                  <a:pt x="1612460" y="360961"/>
                  <a:pt x="1612460" y="806230"/>
                </a:cubicBezTo>
                <a:cubicBezTo>
                  <a:pt x="1612460" y="1251499"/>
                  <a:pt x="1251499" y="1612460"/>
                  <a:pt x="806230" y="1612460"/>
                </a:cubicBezTo>
                <a:cubicBezTo>
                  <a:pt x="360961" y="1612460"/>
                  <a:pt x="0" y="1251499"/>
                  <a:pt x="0" y="806230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1539" tIns="261539" rIns="261539" bIns="261539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体育活动</a:t>
            </a:r>
            <a:br>
              <a:rPr lang="en-US" altLang="zh-CN" sz="20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强身健体</a:t>
            </a:r>
            <a:endParaRPr lang="zh-CN" altLang="en-US" sz="20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8723532" y="1862979"/>
            <a:ext cx="1612460" cy="1612460"/>
          </a:xfrm>
          <a:custGeom>
            <a:avLst/>
            <a:gdLst>
              <a:gd name="connsiteX0" fmla="*/ 0 w 1612460"/>
              <a:gd name="connsiteY0" fmla="*/ 806230 h 1612460"/>
              <a:gd name="connsiteX1" fmla="*/ 806230 w 1612460"/>
              <a:gd name="connsiteY1" fmla="*/ 0 h 1612460"/>
              <a:gd name="connsiteX2" fmla="*/ 1612460 w 1612460"/>
              <a:gd name="connsiteY2" fmla="*/ 806230 h 1612460"/>
              <a:gd name="connsiteX3" fmla="*/ 806230 w 1612460"/>
              <a:gd name="connsiteY3" fmla="*/ 1612460 h 1612460"/>
              <a:gd name="connsiteX4" fmla="*/ 0 w 1612460"/>
              <a:gd name="connsiteY4" fmla="*/ 806230 h 161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460" h="1612460">
                <a:moveTo>
                  <a:pt x="0" y="806230"/>
                </a:moveTo>
                <a:cubicBezTo>
                  <a:pt x="0" y="360961"/>
                  <a:pt x="360961" y="0"/>
                  <a:pt x="806230" y="0"/>
                </a:cubicBezTo>
                <a:cubicBezTo>
                  <a:pt x="1251499" y="0"/>
                  <a:pt x="1612460" y="360961"/>
                  <a:pt x="1612460" y="806230"/>
                </a:cubicBezTo>
                <a:cubicBezTo>
                  <a:pt x="1612460" y="1251499"/>
                  <a:pt x="1251499" y="1612460"/>
                  <a:pt x="806230" y="1612460"/>
                </a:cubicBezTo>
                <a:cubicBezTo>
                  <a:pt x="360961" y="1612460"/>
                  <a:pt x="0" y="1251499"/>
                  <a:pt x="0" y="806230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1539" tIns="261539" rIns="261539" bIns="261539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公益活动</a:t>
            </a:r>
            <a:br>
              <a:rPr lang="en-US" altLang="zh-CN" sz="20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奉献爱心</a:t>
            </a:r>
            <a:endParaRPr lang="zh-CN" altLang="en-US" sz="20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7835056" y="4597425"/>
            <a:ext cx="1612460" cy="1612460"/>
          </a:xfrm>
          <a:custGeom>
            <a:avLst/>
            <a:gdLst>
              <a:gd name="connsiteX0" fmla="*/ 0 w 1612460"/>
              <a:gd name="connsiteY0" fmla="*/ 806230 h 1612460"/>
              <a:gd name="connsiteX1" fmla="*/ 806230 w 1612460"/>
              <a:gd name="connsiteY1" fmla="*/ 0 h 1612460"/>
              <a:gd name="connsiteX2" fmla="*/ 1612460 w 1612460"/>
              <a:gd name="connsiteY2" fmla="*/ 806230 h 1612460"/>
              <a:gd name="connsiteX3" fmla="*/ 806230 w 1612460"/>
              <a:gd name="connsiteY3" fmla="*/ 1612460 h 1612460"/>
              <a:gd name="connsiteX4" fmla="*/ 0 w 1612460"/>
              <a:gd name="connsiteY4" fmla="*/ 806230 h 161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460" h="1612460">
                <a:moveTo>
                  <a:pt x="0" y="806230"/>
                </a:moveTo>
                <a:cubicBezTo>
                  <a:pt x="0" y="360961"/>
                  <a:pt x="360961" y="0"/>
                  <a:pt x="806230" y="0"/>
                </a:cubicBezTo>
                <a:cubicBezTo>
                  <a:pt x="1251499" y="0"/>
                  <a:pt x="1612460" y="360961"/>
                  <a:pt x="1612460" y="806230"/>
                </a:cubicBezTo>
                <a:cubicBezTo>
                  <a:pt x="1612460" y="1251499"/>
                  <a:pt x="1251499" y="1612460"/>
                  <a:pt x="806230" y="1612460"/>
                </a:cubicBezTo>
                <a:cubicBezTo>
                  <a:pt x="360961" y="1612460"/>
                  <a:pt x="0" y="1251499"/>
                  <a:pt x="0" y="806230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8999" tIns="258999" rIns="258999" bIns="25899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生活关怀</a:t>
            </a:r>
            <a:br>
              <a:rPr lang="en-US" altLang="zh-CN" sz="1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满满温馨</a:t>
            </a:r>
            <a:endPara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任意多边形 44"/>
          <p:cNvSpPr/>
          <p:nvPr/>
        </p:nvSpPr>
        <p:spPr>
          <a:xfrm>
            <a:off x="4959889" y="4597425"/>
            <a:ext cx="1612460" cy="1612460"/>
          </a:xfrm>
          <a:custGeom>
            <a:avLst/>
            <a:gdLst>
              <a:gd name="connsiteX0" fmla="*/ 0 w 1612460"/>
              <a:gd name="connsiteY0" fmla="*/ 806230 h 1612460"/>
              <a:gd name="connsiteX1" fmla="*/ 806230 w 1612460"/>
              <a:gd name="connsiteY1" fmla="*/ 0 h 1612460"/>
              <a:gd name="connsiteX2" fmla="*/ 1612460 w 1612460"/>
              <a:gd name="connsiteY2" fmla="*/ 806230 h 1612460"/>
              <a:gd name="connsiteX3" fmla="*/ 806230 w 1612460"/>
              <a:gd name="connsiteY3" fmla="*/ 1612460 h 1612460"/>
              <a:gd name="connsiteX4" fmla="*/ 0 w 1612460"/>
              <a:gd name="connsiteY4" fmla="*/ 806230 h 161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460" h="1612460">
                <a:moveTo>
                  <a:pt x="0" y="806230"/>
                </a:moveTo>
                <a:cubicBezTo>
                  <a:pt x="0" y="360961"/>
                  <a:pt x="360961" y="0"/>
                  <a:pt x="806230" y="0"/>
                </a:cubicBezTo>
                <a:cubicBezTo>
                  <a:pt x="1251499" y="0"/>
                  <a:pt x="1612460" y="360961"/>
                  <a:pt x="1612460" y="806230"/>
                </a:cubicBezTo>
                <a:cubicBezTo>
                  <a:pt x="1612460" y="1251499"/>
                  <a:pt x="1251499" y="1612460"/>
                  <a:pt x="806230" y="1612460"/>
                </a:cubicBezTo>
                <a:cubicBezTo>
                  <a:pt x="360961" y="1612460"/>
                  <a:pt x="0" y="1251499"/>
                  <a:pt x="0" y="806230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8999" tIns="258999" rIns="258999" bIns="25899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部门、社团活动</a:t>
            </a:r>
            <a:br>
              <a:rPr lang="en-US" altLang="zh-CN" sz="1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志同道合</a:t>
            </a:r>
            <a:endPara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4071413" y="1862979"/>
            <a:ext cx="1612460" cy="1612460"/>
          </a:xfrm>
          <a:custGeom>
            <a:avLst/>
            <a:gdLst>
              <a:gd name="connsiteX0" fmla="*/ 0 w 1612460"/>
              <a:gd name="connsiteY0" fmla="*/ 806230 h 1612460"/>
              <a:gd name="connsiteX1" fmla="*/ 806230 w 1612460"/>
              <a:gd name="connsiteY1" fmla="*/ 0 h 1612460"/>
              <a:gd name="connsiteX2" fmla="*/ 1612460 w 1612460"/>
              <a:gd name="connsiteY2" fmla="*/ 806230 h 1612460"/>
              <a:gd name="connsiteX3" fmla="*/ 806230 w 1612460"/>
              <a:gd name="connsiteY3" fmla="*/ 1612460 h 1612460"/>
              <a:gd name="connsiteX4" fmla="*/ 0 w 1612460"/>
              <a:gd name="connsiteY4" fmla="*/ 806230 h 161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460" h="1612460">
                <a:moveTo>
                  <a:pt x="0" y="806230"/>
                </a:moveTo>
                <a:cubicBezTo>
                  <a:pt x="0" y="360961"/>
                  <a:pt x="360961" y="0"/>
                  <a:pt x="806230" y="0"/>
                </a:cubicBezTo>
                <a:cubicBezTo>
                  <a:pt x="1251499" y="0"/>
                  <a:pt x="1612460" y="360961"/>
                  <a:pt x="1612460" y="806230"/>
                </a:cubicBezTo>
                <a:cubicBezTo>
                  <a:pt x="1612460" y="1251499"/>
                  <a:pt x="1251499" y="1612460"/>
                  <a:pt x="806230" y="1612460"/>
                </a:cubicBezTo>
                <a:cubicBezTo>
                  <a:pt x="360961" y="1612460"/>
                  <a:pt x="0" y="1251499"/>
                  <a:pt x="0" y="806230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1539" tIns="261539" rIns="261539" bIns="261539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节日活动</a:t>
            </a:r>
            <a:br>
              <a:rPr lang="en-US" altLang="zh-CN" sz="20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热闹喜庆</a:t>
            </a:r>
            <a:endParaRPr lang="zh-CN" altLang="en-US" sz="20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9" name="图示 38" hidden="1"/>
          <p:cNvGraphicFramePr/>
          <p:nvPr/>
        </p:nvGraphicFramePr>
        <p:xfrm>
          <a:off x="2793629" y="323851"/>
          <a:ext cx="9124948" cy="6083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pSp>
        <p:nvGrpSpPr>
          <p:cNvPr id="24" name="体育-马拉松"/>
          <p:cNvGrpSpPr/>
          <p:nvPr/>
        </p:nvGrpSpPr>
        <p:grpSpPr>
          <a:xfrm>
            <a:off x="2714625" y="19270"/>
            <a:ext cx="9495418" cy="6858000"/>
            <a:chOff x="2662523" y="5069587"/>
            <a:chExt cx="9495418" cy="6858000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17"/>
            <a:stretch>
              <a:fillRect/>
            </a:stretch>
          </p:blipFill>
          <p:spPr>
            <a:xfrm>
              <a:off x="2662523" y="5069587"/>
              <a:ext cx="9495418" cy="6858000"/>
            </a:xfrm>
            <a:prstGeom prst="rect">
              <a:avLst/>
            </a:prstGeom>
          </p:spPr>
        </p:pic>
        <p:sp>
          <p:nvSpPr>
            <p:cNvPr id="31" name="矩形 30"/>
            <p:cNvSpPr/>
            <p:nvPr/>
          </p:nvSpPr>
          <p:spPr>
            <a:xfrm>
              <a:off x="2748248" y="11236671"/>
              <a:ext cx="9409693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天马马拉松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体育-运动会"/>
          <p:cNvGrpSpPr/>
          <p:nvPr/>
        </p:nvGrpSpPr>
        <p:grpSpPr>
          <a:xfrm>
            <a:off x="1905001" y="19270"/>
            <a:ext cx="10305042" cy="6858000"/>
            <a:chOff x="1905001" y="0"/>
            <a:chExt cx="10305042" cy="6858000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001" y="0"/>
              <a:ext cx="10287000" cy="6858000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2800350" y="6167084"/>
              <a:ext cx="9409693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趣味运动会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慈善-爱心义卖"/>
          <p:cNvGrpSpPr/>
          <p:nvPr/>
        </p:nvGrpSpPr>
        <p:grpSpPr>
          <a:xfrm>
            <a:off x="2773545" y="-248945"/>
            <a:ext cx="9491480" cy="7126215"/>
            <a:chOff x="2773545" y="-260610"/>
            <a:chExt cx="9491480" cy="7126215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3545" y="-260610"/>
              <a:ext cx="9491480" cy="7118610"/>
            </a:xfrm>
            <a:prstGeom prst="rect">
              <a:avLst/>
            </a:prstGeom>
          </p:spPr>
        </p:pic>
        <p:sp>
          <p:nvSpPr>
            <p:cNvPr id="50" name="矩形 49"/>
            <p:cNvSpPr/>
            <p:nvPr/>
          </p:nvSpPr>
          <p:spPr>
            <a:xfrm>
              <a:off x="2800350" y="6174689"/>
              <a:ext cx="9409693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爱心义卖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慈善-看望老人"/>
          <p:cNvGrpSpPr/>
          <p:nvPr/>
        </p:nvGrpSpPr>
        <p:grpSpPr>
          <a:xfrm>
            <a:off x="2659643" y="-285530"/>
            <a:ext cx="9550400" cy="7162800"/>
            <a:chOff x="2659643" y="-233842"/>
            <a:chExt cx="9550400" cy="7162800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9643" y="-233842"/>
              <a:ext cx="9550400" cy="7162800"/>
            </a:xfrm>
            <a:prstGeom prst="rect">
              <a:avLst/>
            </a:prstGeom>
          </p:spPr>
        </p:pic>
        <p:sp>
          <p:nvSpPr>
            <p:cNvPr id="48" name="矩形 47"/>
            <p:cNvSpPr/>
            <p:nvPr/>
          </p:nvSpPr>
          <p:spPr>
            <a:xfrm>
              <a:off x="2772782" y="6213276"/>
              <a:ext cx="9409693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关爱夕阳红公益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生活-生日会"/>
          <p:cNvGrpSpPr/>
          <p:nvPr/>
        </p:nvGrpSpPr>
        <p:grpSpPr>
          <a:xfrm>
            <a:off x="2745214" y="-262588"/>
            <a:ext cx="9519811" cy="7139858"/>
            <a:chOff x="2745214" y="-149033"/>
            <a:chExt cx="9519811" cy="713985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5214" y="-149033"/>
              <a:ext cx="9519811" cy="7139858"/>
            </a:xfrm>
            <a:prstGeom prst="rect">
              <a:avLst/>
            </a:prstGeom>
          </p:spPr>
        </p:pic>
        <p:sp>
          <p:nvSpPr>
            <p:cNvPr id="54" name="矩形 53"/>
            <p:cNvSpPr/>
            <p:nvPr/>
          </p:nvSpPr>
          <p:spPr>
            <a:xfrm>
              <a:off x="2772782" y="6255726"/>
              <a:ext cx="9409693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生日会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生活-总裁慰问"/>
          <p:cNvGrpSpPr/>
          <p:nvPr/>
        </p:nvGrpSpPr>
        <p:grpSpPr>
          <a:xfrm>
            <a:off x="2659642" y="-104127"/>
            <a:ext cx="9532359" cy="6981397"/>
            <a:chOff x="2659642" y="-56984"/>
            <a:chExt cx="9532359" cy="6981397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117"/>
            <a:stretch>
              <a:fillRect/>
            </a:stretch>
          </p:blipFill>
          <p:spPr>
            <a:xfrm>
              <a:off x="2714625" y="-56984"/>
              <a:ext cx="9477376" cy="6981397"/>
            </a:xfrm>
            <a:prstGeom prst="rect">
              <a:avLst/>
            </a:prstGeom>
          </p:spPr>
        </p:pic>
        <p:sp>
          <p:nvSpPr>
            <p:cNvPr id="57" name="矩形 56"/>
            <p:cNvSpPr/>
            <p:nvPr/>
          </p:nvSpPr>
          <p:spPr>
            <a:xfrm>
              <a:off x="2659642" y="6216049"/>
              <a:ext cx="9409693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总裁送慰问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生活-家属日"/>
          <p:cNvGrpSpPr/>
          <p:nvPr/>
        </p:nvGrpSpPr>
        <p:grpSpPr>
          <a:xfrm>
            <a:off x="2060202" y="19270"/>
            <a:ext cx="10287000" cy="6858000"/>
            <a:chOff x="2060202" y="0"/>
            <a:chExt cx="10287000" cy="6858000"/>
          </a:xfrm>
        </p:grpSpPr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202" y="0"/>
              <a:ext cx="10287000" cy="6858000"/>
            </a:xfrm>
            <a:prstGeom prst="rect">
              <a:avLst/>
            </a:prstGeom>
          </p:spPr>
        </p:pic>
        <p:sp>
          <p:nvSpPr>
            <p:cNvPr id="60" name="矩形 59"/>
            <p:cNvSpPr/>
            <p:nvPr/>
          </p:nvSpPr>
          <p:spPr>
            <a:xfrm>
              <a:off x="2850778" y="6140394"/>
              <a:ext cx="9409693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家属接待日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团队-拓展"/>
          <p:cNvGrpSpPr/>
          <p:nvPr/>
        </p:nvGrpSpPr>
        <p:grpSpPr>
          <a:xfrm>
            <a:off x="2745214" y="-83057"/>
            <a:ext cx="9515256" cy="6960327"/>
            <a:chOff x="2745214" y="-46924"/>
            <a:chExt cx="9515256" cy="6960327"/>
          </a:xfrm>
        </p:grpSpPr>
        <p:grpSp>
          <p:nvGrpSpPr>
            <p:cNvPr id="66" name="组合 65"/>
            <p:cNvGrpSpPr/>
            <p:nvPr/>
          </p:nvGrpSpPr>
          <p:grpSpPr>
            <a:xfrm>
              <a:off x="2745214" y="-46924"/>
              <a:ext cx="9446786" cy="6943828"/>
              <a:chOff x="2745214" y="-46924"/>
              <a:chExt cx="9446786" cy="6943828"/>
            </a:xfrm>
          </p:grpSpPr>
          <p:pic>
            <p:nvPicPr>
              <p:cNvPr id="62" name="图片 61"/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75" t="26667" r="5937"/>
              <a:stretch>
                <a:fillRect/>
              </a:stretch>
            </p:blipFill>
            <p:spPr>
              <a:xfrm>
                <a:off x="2745214" y="-46924"/>
                <a:ext cx="4724401" cy="6943828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537" r="26430"/>
              <a:stretch>
                <a:fillRect/>
              </a:stretch>
            </p:blipFill>
            <p:spPr>
              <a:xfrm>
                <a:off x="7462334" y="0"/>
                <a:ext cx="4729666" cy="6858000"/>
              </a:xfrm>
              <a:prstGeom prst="rect">
                <a:avLst/>
              </a:prstGeom>
            </p:spPr>
          </p:pic>
        </p:grpSp>
        <p:sp>
          <p:nvSpPr>
            <p:cNvPr id="67" name="矩形 66"/>
            <p:cNvSpPr/>
            <p:nvPr/>
          </p:nvSpPr>
          <p:spPr>
            <a:xfrm>
              <a:off x="2850777" y="6222487"/>
              <a:ext cx="9409693" cy="690916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团队户外拓展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团队-社团"/>
          <p:cNvGrpSpPr/>
          <p:nvPr/>
        </p:nvGrpSpPr>
        <p:grpSpPr>
          <a:xfrm>
            <a:off x="2739986" y="-234583"/>
            <a:ext cx="9488527" cy="7111853"/>
            <a:chOff x="2630475" y="-36773"/>
            <a:chExt cx="9589858" cy="7187803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0475" y="-36773"/>
              <a:ext cx="9589858" cy="71878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5" name="矩形 74"/>
            <p:cNvSpPr/>
            <p:nvPr/>
          </p:nvSpPr>
          <p:spPr>
            <a:xfrm>
              <a:off x="2630475" y="6435910"/>
              <a:ext cx="9552000" cy="712322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员工社团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节日-端午"/>
          <p:cNvGrpSpPr/>
          <p:nvPr/>
        </p:nvGrpSpPr>
        <p:grpSpPr>
          <a:xfrm>
            <a:off x="2215960" y="-790094"/>
            <a:ext cx="10160586" cy="7667364"/>
            <a:chOff x="4080359" y="-762440"/>
            <a:chExt cx="10160586" cy="7667364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0359" y="-762440"/>
              <a:ext cx="10160586" cy="7620440"/>
            </a:xfrm>
            <a:prstGeom prst="rect">
              <a:avLst/>
            </a:prstGeom>
          </p:spPr>
        </p:pic>
        <p:sp>
          <p:nvSpPr>
            <p:cNvPr id="79" name="矩形 78"/>
            <p:cNvSpPr/>
            <p:nvPr/>
          </p:nvSpPr>
          <p:spPr>
            <a:xfrm>
              <a:off x="4080359" y="6210300"/>
              <a:ext cx="10117634" cy="694624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端午汉服秀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节日-年会"/>
          <p:cNvGrpSpPr/>
          <p:nvPr/>
        </p:nvGrpSpPr>
        <p:grpSpPr>
          <a:xfrm>
            <a:off x="2097498" y="10028"/>
            <a:ext cx="10297055" cy="6867242"/>
            <a:chOff x="1853884" y="0"/>
            <a:chExt cx="10297055" cy="6867242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3884" y="0"/>
              <a:ext cx="10297055" cy="6858000"/>
            </a:xfrm>
            <a:prstGeom prst="rect">
              <a:avLst/>
            </a:prstGeom>
          </p:spPr>
        </p:pic>
        <p:sp>
          <p:nvSpPr>
            <p:cNvPr id="81" name="矩形 80"/>
            <p:cNvSpPr/>
            <p:nvPr/>
          </p:nvSpPr>
          <p:spPr>
            <a:xfrm>
              <a:off x="2019697" y="6172618"/>
              <a:ext cx="10117634" cy="694624"/>
            </a:xfrm>
            <a:prstGeom prst="rect">
              <a:avLst/>
            </a:prstGeom>
            <a:solidFill>
              <a:schemeClr val="tx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公司年会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banner"/>
          <p:cNvSpPr/>
          <p:nvPr/>
        </p:nvSpPr>
        <p:spPr>
          <a:xfrm>
            <a:off x="803" y="0"/>
            <a:ext cx="2761852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文化生活</a:t>
            </a:r>
            <a:endParaRPr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丰富多彩</a:t>
            </a:r>
            <a:endParaRPr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8"/>
    </p:custData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25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25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5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25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5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25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5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125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-35318" y="-12810"/>
            <a:ext cx="12229440" cy="6872289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  <a:gd name="connsiteX0-1" fmla="*/ 0 w 12229391"/>
              <a:gd name="connsiteY0-2" fmla="*/ 6872038 h 6872038"/>
              <a:gd name="connsiteX1-3" fmla="*/ 12229391 w 12229391"/>
              <a:gd name="connsiteY1-4" fmla="*/ 0 h 6872038"/>
              <a:gd name="connsiteX2-5" fmla="*/ 12215104 w 12229391"/>
              <a:gd name="connsiteY2-6" fmla="*/ 6858000 h 6872038"/>
              <a:gd name="connsiteX3-7" fmla="*/ 0 w 12229391"/>
              <a:gd name="connsiteY3-8" fmla="*/ 6872038 h 6872038"/>
              <a:gd name="connsiteX0-9" fmla="*/ 0 w 12229391"/>
              <a:gd name="connsiteY0-10" fmla="*/ 6872038 h 6886516"/>
              <a:gd name="connsiteX1-11" fmla="*/ 12229391 w 12229391"/>
              <a:gd name="connsiteY1-12" fmla="*/ 0 h 6886516"/>
              <a:gd name="connsiteX2-13" fmla="*/ 12200832 w 12229391"/>
              <a:gd name="connsiteY2-14" fmla="*/ 6886516 h 6886516"/>
              <a:gd name="connsiteX3-15" fmla="*/ 0 w 12229391"/>
              <a:gd name="connsiteY3-16" fmla="*/ 6872038 h 6886516"/>
              <a:gd name="connsiteX0-17" fmla="*/ 0 w 12229391"/>
              <a:gd name="connsiteY0-18" fmla="*/ 6815007 h 6829485"/>
              <a:gd name="connsiteX1-19" fmla="*/ 12229391 w 12229391"/>
              <a:gd name="connsiteY1-20" fmla="*/ 0 h 6829485"/>
              <a:gd name="connsiteX2-21" fmla="*/ 12200832 w 12229391"/>
              <a:gd name="connsiteY2-22" fmla="*/ 6829485 h 6829485"/>
              <a:gd name="connsiteX3-23" fmla="*/ 0 w 12229391"/>
              <a:gd name="connsiteY3-24" fmla="*/ 6815007 h 6829485"/>
              <a:gd name="connsiteX0-25" fmla="*/ 0 w 12229391"/>
              <a:gd name="connsiteY0-26" fmla="*/ 6857781 h 6872259"/>
              <a:gd name="connsiteX1-27" fmla="*/ 12229391 w 12229391"/>
              <a:gd name="connsiteY1-28" fmla="*/ 0 h 6872259"/>
              <a:gd name="connsiteX2-29" fmla="*/ 12200832 w 12229391"/>
              <a:gd name="connsiteY2-30" fmla="*/ 6872259 h 6872259"/>
              <a:gd name="connsiteX3-31" fmla="*/ 0 w 12229391"/>
              <a:gd name="connsiteY3-32" fmla="*/ 6857781 h 6872259"/>
              <a:gd name="connsiteX0-33" fmla="*/ 0 w 12215120"/>
              <a:gd name="connsiteY0-34" fmla="*/ 6843524 h 6858002"/>
              <a:gd name="connsiteX1-35" fmla="*/ 12215120 w 12215120"/>
              <a:gd name="connsiteY1-36" fmla="*/ 0 h 6858002"/>
              <a:gd name="connsiteX2-37" fmla="*/ 12200832 w 12215120"/>
              <a:gd name="connsiteY2-38" fmla="*/ 6858002 h 6858002"/>
              <a:gd name="connsiteX3-39" fmla="*/ 0 w 12215120"/>
              <a:gd name="connsiteY3-40" fmla="*/ 6843524 h 6858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15120" h="6858002">
                <a:moveTo>
                  <a:pt x="0" y="6843524"/>
                </a:moveTo>
                <a:lnTo>
                  <a:pt x="12215120" y="0"/>
                </a:lnTo>
                <a:cubicBezTo>
                  <a:pt x="12210358" y="2286000"/>
                  <a:pt x="12205594" y="4572002"/>
                  <a:pt x="12200832" y="6858002"/>
                </a:cubicBezTo>
                <a:lnTo>
                  <a:pt x="0" y="6843524"/>
                </a:lnTo>
                <a:close/>
              </a:path>
            </a:pathLst>
          </a:custGeom>
          <a:solidFill>
            <a:srgbClr val="EF3957"/>
          </a:solidFill>
          <a:ln w="34925">
            <a:solidFill>
              <a:srgbClr val="EF3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-14288"/>
            <a:ext cx="12201525" cy="6872288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37" h="6858000">
                <a:moveTo>
                  <a:pt x="0" y="6858000"/>
                </a:moveTo>
                <a:lnTo>
                  <a:pt x="12187237" y="0"/>
                </a:lnTo>
                <a:cubicBezTo>
                  <a:pt x="12182475" y="2286000"/>
                  <a:pt x="12177712" y="4572000"/>
                  <a:pt x="1217295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1516C"/>
          </a:solidFill>
          <a:ln w="22225">
            <a:solidFill>
              <a:srgbClr val="F15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2229" y="1167392"/>
            <a:ext cx="245451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矩形 12"/>
          <p:cNvSpPr>
            <a:spLocks noChangeArrowheads="1"/>
          </p:cNvSpPr>
          <p:nvPr/>
        </p:nvSpPr>
        <p:spPr bwMode="auto">
          <a:xfrm>
            <a:off x="2493815" y="1679313"/>
            <a:ext cx="6864898" cy="306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9900" b="1" dirty="0" smtClean="0">
                <a:solidFill>
                  <a:srgbClr val="EF39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r>
              <a:rPr lang="en-US" altLang="zh-CN" sz="11500" b="1" dirty="0" smtClean="0">
                <a:solidFill>
                  <a:srgbClr val="EF39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en-US" altLang="zh-CN" sz="19900" b="1" dirty="0" smtClean="0">
                <a:solidFill>
                  <a:srgbClr val="EF39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en-US" altLang="zh-CN" sz="19900" b="1" dirty="0">
              <a:solidFill>
                <a:srgbClr val="EF39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视界因您改变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3598863"/>
            <a:ext cx="5883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7" name="光线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8" y="-19050"/>
            <a:ext cx="65913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8" name="您Blu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4473575"/>
            <a:ext cx="1571625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9" name="您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688" y="4508500"/>
            <a:ext cx="1438275" cy="12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950" name="组合 21"/>
          <p:cNvGrpSpPr/>
          <p:nvPr/>
        </p:nvGrpSpPr>
        <p:grpSpPr bwMode="auto">
          <a:xfrm>
            <a:off x="3057525" y="4462463"/>
            <a:ext cx="6073775" cy="1460500"/>
            <a:chOff x="3057324" y="4461949"/>
            <a:chExt cx="6073976" cy="1460246"/>
          </a:xfrm>
        </p:grpSpPr>
        <p:pic>
          <p:nvPicPr>
            <p:cNvPr id="82957" name="图片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0900" y="4461949"/>
              <a:ext cx="1930400" cy="146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958" name="图片 2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7324" y="4461949"/>
              <a:ext cx="2721176" cy="146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2951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8" y="5803900"/>
            <a:ext cx="5991225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组合 34"/>
          <p:cNvGrpSpPr/>
          <p:nvPr/>
        </p:nvGrpSpPr>
        <p:grpSpPr bwMode="auto"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7" name="矩形 2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954" name="矩形 30"/>
            <p:cNvSpPr>
              <a:spLocks noChangeArrowheads="1"/>
            </p:cNvSpPr>
            <p:nvPr/>
          </p:nvSpPr>
          <p:spPr bwMode="auto">
            <a:xfrm>
              <a:off x="2994833" y="3656779"/>
              <a:ext cx="620233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solidFill>
                    <a:srgbClr val="005BAC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THANKS </a:t>
              </a:r>
              <a:r>
                <a:rPr lang="zh-CN" altLang="en-US" sz="5400">
                  <a:solidFill>
                    <a:srgbClr val="005BAC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欢迎提问</a:t>
              </a:r>
              <a:endParaRPr lang="zh-CN" altLang="en-US" sz="5400">
                <a:solidFill>
                  <a:srgbClr val="005BAC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pic>
          <p:nvPicPr>
            <p:cNvPr id="82955" name="图片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0719" y="2004240"/>
              <a:ext cx="5970562" cy="1049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" name="直接连接符 33"/>
            <p:cNvCxnSpPr/>
            <p:nvPr/>
          </p:nvCxnSpPr>
          <p:spPr>
            <a:xfrm>
              <a:off x="3019425" y="3421063"/>
              <a:ext cx="61118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-35318" y="-12810"/>
            <a:ext cx="12229440" cy="6872289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  <a:gd name="connsiteX0-1" fmla="*/ 0 w 12229391"/>
              <a:gd name="connsiteY0-2" fmla="*/ 6872038 h 6872038"/>
              <a:gd name="connsiteX1-3" fmla="*/ 12229391 w 12229391"/>
              <a:gd name="connsiteY1-4" fmla="*/ 0 h 6872038"/>
              <a:gd name="connsiteX2-5" fmla="*/ 12215104 w 12229391"/>
              <a:gd name="connsiteY2-6" fmla="*/ 6858000 h 6872038"/>
              <a:gd name="connsiteX3-7" fmla="*/ 0 w 12229391"/>
              <a:gd name="connsiteY3-8" fmla="*/ 6872038 h 6872038"/>
              <a:gd name="connsiteX0-9" fmla="*/ 0 w 12229391"/>
              <a:gd name="connsiteY0-10" fmla="*/ 6872038 h 6886516"/>
              <a:gd name="connsiteX1-11" fmla="*/ 12229391 w 12229391"/>
              <a:gd name="connsiteY1-12" fmla="*/ 0 h 6886516"/>
              <a:gd name="connsiteX2-13" fmla="*/ 12200832 w 12229391"/>
              <a:gd name="connsiteY2-14" fmla="*/ 6886516 h 6886516"/>
              <a:gd name="connsiteX3-15" fmla="*/ 0 w 12229391"/>
              <a:gd name="connsiteY3-16" fmla="*/ 6872038 h 6886516"/>
              <a:gd name="connsiteX0-17" fmla="*/ 0 w 12229391"/>
              <a:gd name="connsiteY0-18" fmla="*/ 6815007 h 6829485"/>
              <a:gd name="connsiteX1-19" fmla="*/ 12229391 w 12229391"/>
              <a:gd name="connsiteY1-20" fmla="*/ 0 h 6829485"/>
              <a:gd name="connsiteX2-21" fmla="*/ 12200832 w 12229391"/>
              <a:gd name="connsiteY2-22" fmla="*/ 6829485 h 6829485"/>
              <a:gd name="connsiteX3-23" fmla="*/ 0 w 12229391"/>
              <a:gd name="connsiteY3-24" fmla="*/ 6815007 h 6829485"/>
              <a:gd name="connsiteX0-25" fmla="*/ 0 w 12229391"/>
              <a:gd name="connsiteY0-26" fmla="*/ 6857781 h 6872259"/>
              <a:gd name="connsiteX1-27" fmla="*/ 12229391 w 12229391"/>
              <a:gd name="connsiteY1-28" fmla="*/ 0 h 6872259"/>
              <a:gd name="connsiteX2-29" fmla="*/ 12200832 w 12229391"/>
              <a:gd name="connsiteY2-30" fmla="*/ 6872259 h 6872259"/>
              <a:gd name="connsiteX3-31" fmla="*/ 0 w 12229391"/>
              <a:gd name="connsiteY3-32" fmla="*/ 6857781 h 6872259"/>
              <a:gd name="connsiteX0-33" fmla="*/ 0 w 12215120"/>
              <a:gd name="connsiteY0-34" fmla="*/ 6843524 h 6858002"/>
              <a:gd name="connsiteX1-35" fmla="*/ 12215120 w 12215120"/>
              <a:gd name="connsiteY1-36" fmla="*/ 0 h 6858002"/>
              <a:gd name="connsiteX2-37" fmla="*/ 12200832 w 12215120"/>
              <a:gd name="connsiteY2-38" fmla="*/ 6858002 h 6858002"/>
              <a:gd name="connsiteX3-39" fmla="*/ 0 w 12215120"/>
              <a:gd name="connsiteY3-40" fmla="*/ 6843524 h 6858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15120" h="6858002">
                <a:moveTo>
                  <a:pt x="0" y="6843524"/>
                </a:moveTo>
                <a:lnTo>
                  <a:pt x="12215120" y="0"/>
                </a:lnTo>
                <a:cubicBezTo>
                  <a:pt x="12210358" y="2286000"/>
                  <a:pt x="12205594" y="4572002"/>
                  <a:pt x="12200832" y="6858002"/>
                </a:cubicBezTo>
                <a:lnTo>
                  <a:pt x="0" y="6843524"/>
                </a:lnTo>
                <a:close/>
              </a:path>
            </a:pathLst>
          </a:custGeom>
          <a:solidFill>
            <a:srgbClr val="EF3957"/>
          </a:solidFill>
          <a:ln w="34925">
            <a:solidFill>
              <a:srgbClr val="EF3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-14288"/>
            <a:ext cx="12201525" cy="6872288"/>
          </a:xfrm>
          <a:custGeom>
            <a:avLst/>
            <a:gdLst>
              <a:gd name="connsiteX0" fmla="*/ 0 w 12187237"/>
              <a:gd name="connsiteY0" fmla="*/ 6858000 h 6858000"/>
              <a:gd name="connsiteX1" fmla="*/ 12187237 w 12187237"/>
              <a:gd name="connsiteY1" fmla="*/ 0 h 6858000"/>
              <a:gd name="connsiteX2" fmla="*/ 12172950 w 12187237"/>
              <a:gd name="connsiteY2" fmla="*/ 6858000 h 6858000"/>
              <a:gd name="connsiteX3" fmla="*/ 0 w 121872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37" h="6858000">
                <a:moveTo>
                  <a:pt x="0" y="6858000"/>
                </a:moveTo>
                <a:lnTo>
                  <a:pt x="12187237" y="0"/>
                </a:lnTo>
                <a:cubicBezTo>
                  <a:pt x="12182475" y="2286000"/>
                  <a:pt x="12177712" y="4572000"/>
                  <a:pt x="12172950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1516C"/>
          </a:solidFill>
          <a:ln w="22225">
            <a:solidFill>
              <a:srgbClr val="F15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1097" y="2705725"/>
            <a:ext cx="1146980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中小尺寸显示领军企业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698445">
            <a:off x="1178585" y="2426299"/>
            <a:ext cx="3958397" cy="801618"/>
          </a:xfrm>
          <a:prstGeom prst="rect">
            <a:avLst/>
          </a:prstGeom>
          <a:solidFill>
            <a:srgbClr val="1582C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1444682"/>
            <a:ext cx="5162550" cy="1015065"/>
          </a:xfrm>
          <a:prstGeom prst="rect">
            <a:avLst/>
          </a:prstGeom>
          <a:solidFill>
            <a:srgbClr val="005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2195" y="1626165"/>
            <a:ext cx="4214811" cy="1008725"/>
            <a:chOff x="1042195" y="1421731"/>
            <a:chExt cx="4214811" cy="1260198"/>
          </a:xfrm>
        </p:grpSpPr>
        <p:sp>
          <p:nvSpPr>
            <p:cNvPr id="5" name="平行四边形 4"/>
            <p:cNvSpPr/>
            <p:nvPr/>
          </p:nvSpPr>
          <p:spPr>
            <a:xfrm rot="21299652">
              <a:off x="1042195" y="1421731"/>
              <a:ext cx="4214811" cy="1260198"/>
            </a:xfrm>
            <a:prstGeom prst="parallelogram">
              <a:avLst>
                <a:gd name="adj" fmla="val 8534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439518" y="1586200"/>
              <a:ext cx="1569661" cy="8074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总资产</a:t>
              </a:r>
              <a:endParaRPr lang="zh-CN" altLang="en-US" sz="3600" b="1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003502" y="3502406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rPr>
              <a:t>员工总数</a:t>
            </a:r>
            <a:endParaRPr lang="zh-CN" altLang="en-US" sz="4400" b="1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76900" y="1052016"/>
            <a:ext cx="3469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1582C5"/>
                </a:solidFill>
                <a:latin typeface="Arial" panose="020B0604020202020204"/>
                <a:ea typeface="微软雅黑" panose="020B0503020204020204" pitchFamily="34" charset="-122"/>
              </a:rPr>
              <a:t>500</a:t>
            </a:r>
            <a:r>
              <a:rPr lang="zh-CN" altLang="en-US" sz="9600" b="1" dirty="0" smtClean="0">
                <a:solidFill>
                  <a:srgbClr val="1582C5"/>
                </a:solidFill>
                <a:latin typeface="Arial" panose="020B0604020202020204"/>
                <a:ea typeface="微软雅黑" panose="020B0503020204020204" pitchFamily="34" charset="-122"/>
              </a:rPr>
              <a:t>亿</a:t>
            </a:r>
            <a:endParaRPr lang="zh-CN" altLang="en-US" sz="9600" b="1" dirty="0">
              <a:solidFill>
                <a:srgbClr val="1582C5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76900" y="2524350"/>
            <a:ext cx="3469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1582C5"/>
                </a:solidFill>
                <a:latin typeface="Arial" panose="020B0604020202020204"/>
                <a:ea typeface="微软雅黑" panose="020B0503020204020204" pitchFamily="34" charset="-122"/>
              </a:rPr>
              <a:t>400</a:t>
            </a:r>
            <a:r>
              <a:rPr lang="zh-CN" altLang="en-US" sz="9600" b="1" dirty="0" smtClean="0">
                <a:solidFill>
                  <a:srgbClr val="1582C5"/>
                </a:solidFill>
                <a:latin typeface="Arial" panose="020B0604020202020204"/>
                <a:ea typeface="微软雅黑" panose="020B0503020204020204" pitchFamily="34" charset="-122"/>
              </a:rPr>
              <a:t>亿</a:t>
            </a:r>
            <a:endParaRPr lang="zh-CN" altLang="en-US" sz="9600" b="1" dirty="0">
              <a:solidFill>
                <a:srgbClr val="1582C5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874" y="5861549"/>
            <a:ext cx="2611926" cy="568398"/>
          </a:xfrm>
          <a:prstGeom prst="rect">
            <a:avLst/>
          </a:prstGeom>
          <a:effectLst/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006" y="5677319"/>
            <a:ext cx="1815774" cy="936858"/>
          </a:xfrm>
          <a:prstGeom prst="rect">
            <a:avLst/>
          </a:prstGeom>
          <a:effectLst/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667" y="5725790"/>
            <a:ext cx="3013304" cy="839916"/>
          </a:xfrm>
          <a:prstGeom prst="rect">
            <a:avLst/>
          </a:prstGeom>
          <a:effectLst/>
        </p:spPr>
      </p:pic>
      <p:cxnSp>
        <p:nvCxnSpPr>
          <p:cNvPr id="20" name="直接连接符 19"/>
          <p:cNvCxnSpPr>
            <a:stCxn id="14" idx="3"/>
            <a:endCxn id="13" idx="1"/>
          </p:cNvCxnSpPr>
          <p:nvPr/>
        </p:nvCxnSpPr>
        <p:spPr>
          <a:xfrm>
            <a:off x="4225971" y="6145748"/>
            <a:ext cx="1038035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032853" y="6145748"/>
            <a:ext cx="847781" cy="1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625554" y="4016639"/>
            <a:ext cx="5601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9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30000</a:t>
            </a:r>
            <a:r>
              <a:rPr lang="zh-CN" altLang="en-US" sz="9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人</a:t>
            </a:r>
            <a:endParaRPr lang="zh-CN" altLang="en-US" dirty="0">
              <a:solidFill>
                <a:srgbClr val="4673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 rot="809972">
            <a:off x="1128397" y="3695580"/>
            <a:ext cx="3886128" cy="801618"/>
          </a:xfrm>
          <a:prstGeom prst="rect">
            <a:avLst/>
          </a:prstGeom>
          <a:solidFill>
            <a:srgbClr val="1582C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2196" y="3009342"/>
            <a:ext cx="4214811" cy="879663"/>
            <a:chOff x="1042196" y="1027129"/>
            <a:chExt cx="4214811" cy="1260198"/>
          </a:xfrm>
        </p:grpSpPr>
        <p:sp>
          <p:nvSpPr>
            <p:cNvPr id="24" name="平行四边形 23"/>
            <p:cNvSpPr/>
            <p:nvPr/>
          </p:nvSpPr>
          <p:spPr>
            <a:xfrm rot="21299652">
              <a:off x="1042196" y="1027129"/>
              <a:ext cx="4214811" cy="1260198"/>
            </a:xfrm>
            <a:prstGeom prst="parallelogram">
              <a:avLst>
                <a:gd name="adj" fmla="val 8534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439519" y="1125790"/>
              <a:ext cx="1569661" cy="9259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销售额</a:t>
              </a:r>
              <a:endParaRPr lang="zh-CN" altLang="en-US" sz="3600" b="1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-119933" y="4368139"/>
            <a:ext cx="5385022" cy="1034894"/>
            <a:chOff x="1048521" y="1421208"/>
            <a:chExt cx="4214811" cy="1534964"/>
          </a:xfrm>
        </p:grpSpPr>
        <p:sp>
          <p:nvSpPr>
            <p:cNvPr id="27" name="平行四边形 26"/>
            <p:cNvSpPr/>
            <p:nvPr/>
          </p:nvSpPr>
          <p:spPr>
            <a:xfrm rot="21299652">
              <a:off x="1048521" y="1421208"/>
              <a:ext cx="4214811" cy="1534964"/>
            </a:xfrm>
            <a:prstGeom prst="parallelogram">
              <a:avLst>
                <a:gd name="adj" fmla="val 8534"/>
              </a:avLst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817712" y="1514898"/>
              <a:ext cx="1589902" cy="9586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员工总数</a:t>
              </a:r>
              <a:endParaRPr lang="zh-CN" altLang="en-US" sz="3600" b="1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730989" y="828691"/>
            <a:ext cx="4266267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24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未来规划（</a:t>
            </a:r>
            <a:r>
              <a:rPr lang="en-US" altLang="zh-CN" sz="24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3-5</a:t>
            </a:r>
            <a:r>
              <a:rPr lang="zh-CN" altLang="en-US" sz="24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年）</a:t>
            </a:r>
            <a:endParaRPr lang="zh-CN" altLang="en-US" sz="24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9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8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/>
      <p:bldP spid="10" grpId="1"/>
      <p:bldP spid="11" grpId="0"/>
      <p:bldP spid="11" grpId="1"/>
      <p:bldP spid="15" grpId="0"/>
      <p:bldP spid="15" grpId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255838" y="880734"/>
            <a:ext cx="9749524" cy="5472730"/>
            <a:chOff x="901267" y="2371750"/>
            <a:chExt cx="6267321" cy="3518053"/>
          </a:xfrm>
        </p:grpSpPr>
        <p:sp>
          <p:nvSpPr>
            <p:cNvPr id="2" name="Freeform 10"/>
            <p:cNvSpPr/>
            <p:nvPr/>
          </p:nvSpPr>
          <p:spPr bwMode="auto">
            <a:xfrm>
              <a:off x="901267" y="2371750"/>
              <a:ext cx="3756136" cy="3068488"/>
            </a:xfrm>
            <a:custGeom>
              <a:avLst/>
              <a:gdLst>
                <a:gd name="T0" fmla="*/ 2687 w 2824"/>
                <a:gd name="T1" fmla="*/ 568 h 2307"/>
                <a:gd name="T2" fmla="*/ 2729 w 2824"/>
                <a:gd name="T3" fmla="*/ 502 h 2307"/>
                <a:gd name="T4" fmla="*/ 2817 w 2824"/>
                <a:gd name="T5" fmla="*/ 518 h 2307"/>
                <a:gd name="T6" fmla="*/ 2815 w 2824"/>
                <a:gd name="T7" fmla="*/ 464 h 2307"/>
                <a:gd name="T8" fmla="*/ 2741 w 2824"/>
                <a:gd name="T9" fmla="*/ 429 h 2307"/>
                <a:gd name="T10" fmla="*/ 2568 w 2824"/>
                <a:gd name="T11" fmla="*/ 381 h 2307"/>
                <a:gd name="T12" fmla="*/ 2501 w 2824"/>
                <a:gd name="T13" fmla="*/ 382 h 2307"/>
                <a:gd name="T14" fmla="*/ 2337 w 2824"/>
                <a:gd name="T15" fmla="*/ 325 h 2307"/>
                <a:gd name="T16" fmla="*/ 2133 w 2824"/>
                <a:gd name="T17" fmla="*/ 280 h 2307"/>
                <a:gd name="T18" fmla="*/ 1978 w 2824"/>
                <a:gd name="T19" fmla="*/ 218 h 2307"/>
                <a:gd name="T20" fmla="*/ 1709 w 2824"/>
                <a:gd name="T21" fmla="*/ 210 h 2307"/>
                <a:gd name="T22" fmla="*/ 1694 w 2824"/>
                <a:gd name="T23" fmla="*/ 61 h 2307"/>
                <a:gd name="T24" fmla="*/ 1333 w 2824"/>
                <a:gd name="T25" fmla="*/ 265 h 2307"/>
                <a:gd name="T26" fmla="*/ 1306 w 2824"/>
                <a:gd name="T27" fmla="*/ 287 h 2307"/>
                <a:gd name="T28" fmla="*/ 1264 w 2824"/>
                <a:gd name="T29" fmla="*/ 444 h 2307"/>
                <a:gd name="T30" fmla="*/ 1214 w 2824"/>
                <a:gd name="T31" fmla="*/ 391 h 2307"/>
                <a:gd name="T32" fmla="*/ 1152 w 2824"/>
                <a:gd name="T33" fmla="*/ 308 h 2307"/>
                <a:gd name="T34" fmla="*/ 1131 w 2824"/>
                <a:gd name="T35" fmla="*/ 425 h 2307"/>
                <a:gd name="T36" fmla="*/ 996 w 2824"/>
                <a:gd name="T37" fmla="*/ 437 h 2307"/>
                <a:gd name="T38" fmla="*/ 720 w 2824"/>
                <a:gd name="T39" fmla="*/ 509 h 2307"/>
                <a:gd name="T40" fmla="*/ 771 w 2824"/>
                <a:gd name="T41" fmla="*/ 511 h 2307"/>
                <a:gd name="T42" fmla="*/ 690 w 2824"/>
                <a:gd name="T43" fmla="*/ 393 h 2307"/>
                <a:gd name="T44" fmla="*/ 587 w 2824"/>
                <a:gd name="T45" fmla="*/ 361 h 2307"/>
                <a:gd name="T46" fmla="*/ 456 w 2824"/>
                <a:gd name="T47" fmla="*/ 471 h 2307"/>
                <a:gd name="T48" fmla="*/ 494 w 2824"/>
                <a:gd name="T49" fmla="*/ 616 h 2307"/>
                <a:gd name="T50" fmla="*/ 568 w 2824"/>
                <a:gd name="T51" fmla="*/ 579 h 2307"/>
                <a:gd name="T52" fmla="*/ 575 w 2824"/>
                <a:gd name="T53" fmla="*/ 686 h 2307"/>
                <a:gd name="T54" fmla="*/ 371 w 2824"/>
                <a:gd name="T55" fmla="*/ 797 h 2307"/>
                <a:gd name="T56" fmla="*/ 237 w 2824"/>
                <a:gd name="T57" fmla="*/ 957 h 2307"/>
                <a:gd name="T58" fmla="*/ 184 w 2824"/>
                <a:gd name="T59" fmla="*/ 1078 h 2307"/>
                <a:gd name="T60" fmla="*/ 284 w 2824"/>
                <a:gd name="T61" fmla="*/ 1065 h 2307"/>
                <a:gd name="T62" fmla="*/ 405 w 2824"/>
                <a:gd name="T63" fmla="*/ 1102 h 2307"/>
                <a:gd name="T64" fmla="*/ 537 w 2824"/>
                <a:gd name="T65" fmla="*/ 1169 h 2307"/>
                <a:gd name="T66" fmla="*/ 620 w 2824"/>
                <a:gd name="T67" fmla="*/ 1057 h 2307"/>
                <a:gd name="T68" fmla="*/ 782 w 2824"/>
                <a:gd name="T69" fmla="*/ 1057 h 2307"/>
                <a:gd name="T70" fmla="*/ 628 w 2824"/>
                <a:gd name="T71" fmla="*/ 1149 h 2307"/>
                <a:gd name="T72" fmla="*/ 716 w 2824"/>
                <a:gd name="T73" fmla="*/ 1217 h 2307"/>
                <a:gd name="T74" fmla="*/ 433 w 2824"/>
                <a:gd name="T75" fmla="*/ 1283 h 2307"/>
                <a:gd name="T76" fmla="*/ 0 w 2824"/>
                <a:gd name="T77" fmla="*/ 1460 h 2307"/>
                <a:gd name="T78" fmla="*/ 42 w 2824"/>
                <a:gd name="T79" fmla="*/ 1628 h 2307"/>
                <a:gd name="T80" fmla="*/ 272 w 2824"/>
                <a:gd name="T81" fmla="*/ 1682 h 2307"/>
                <a:gd name="T82" fmla="*/ 379 w 2824"/>
                <a:gd name="T83" fmla="*/ 1828 h 2307"/>
                <a:gd name="T84" fmla="*/ 400 w 2824"/>
                <a:gd name="T85" fmla="*/ 2047 h 2307"/>
                <a:gd name="T86" fmla="*/ 690 w 2824"/>
                <a:gd name="T87" fmla="*/ 2130 h 2307"/>
                <a:gd name="T88" fmla="*/ 802 w 2824"/>
                <a:gd name="T89" fmla="*/ 1930 h 2307"/>
                <a:gd name="T90" fmla="*/ 937 w 2824"/>
                <a:gd name="T91" fmla="*/ 1608 h 2307"/>
                <a:gd name="T92" fmla="*/ 820 w 2824"/>
                <a:gd name="T93" fmla="*/ 1575 h 2307"/>
                <a:gd name="T94" fmla="*/ 820 w 2824"/>
                <a:gd name="T95" fmla="*/ 1510 h 2307"/>
                <a:gd name="T96" fmla="*/ 962 w 2824"/>
                <a:gd name="T97" fmla="*/ 1347 h 2307"/>
                <a:gd name="T98" fmla="*/ 1292 w 2824"/>
                <a:gd name="T99" fmla="*/ 1637 h 2307"/>
                <a:gd name="T100" fmla="*/ 1451 w 2824"/>
                <a:gd name="T101" fmla="*/ 1466 h 2307"/>
                <a:gd name="T102" fmla="*/ 1552 w 2824"/>
                <a:gd name="T103" fmla="*/ 1540 h 2307"/>
                <a:gd name="T104" fmla="*/ 1649 w 2824"/>
                <a:gd name="T105" fmla="*/ 1742 h 2307"/>
                <a:gd name="T106" fmla="*/ 1671 w 2824"/>
                <a:gd name="T107" fmla="*/ 1702 h 2307"/>
                <a:gd name="T108" fmla="*/ 1652 w 2824"/>
                <a:gd name="T109" fmla="*/ 1625 h 2307"/>
                <a:gd name="T110" fmla="*/ 1721 w 2824"/>
                <a:gd name="T111" fmla="*/ 1546 h 2307"/>
                <a:gd name="T112" fmla="*/ 1756 w 2824"/>
                <a:gd name="T113" fmla="*/ 1492 h 2307"/>
                <a:gd name="T114" fmla="*/ 1899 w 2824"/>
                <a:gd name="T115" fmla="*/ 1297 h 2307"/>
                <a:gd name="T116" fmla="*/ 1996 w 2824"/>
                <a:gd name="T117" fmla="*/ 1211 h 2307"/>
                <a:gd name="T118" fmla="*/ 2141 w 2824"/>
                <a:gd name="T119" fmla="*/ 929 h 2307"/>
                <a:gd name="T120" fmla="*/ 2120 w 2824"/>
                <a:gd name="T121" fmla="*/ 828 h 2307"/>
                <a:gd name="T122" fmla="*/ 2388 w 2824"/>
                <a:gd name="T123" fmla="*/ 755 h 2307"/>
                <a:gd name="T124" fmla="*/ 2464 w 2824"/>
                <a:gd name="T125" fmla="*/ 778 h 230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824" h="2307">
                  <a:moveTo>
                    <a:pt x="2486" y="674"/>
                  </a:moveTo>
                  <a:lnTo>
                    <a:pt x="2548" y="666"/>
                  </a:lnTo>
                  <a:lnTo>
                    <a:pt x="2559" y="663"/>
                  </a:lnTo>
                  <a:lnTo>
                    <a:pt x="2584" y="656"/>
                  </a:lnTo>
                  <a:lnTo>
                    <a:pt x="2618" y="643"/>
                  </a:lnTo>
                  <a:lnTo>
                    <a:pt x="2633" y="636"/>
                  </a:lnTo>
                  <a:lnTo>
                    <a:pt x="2648" y="628"/>
                  </a:lnTo>
                  <a:lnTo>
                    <a:pt x="2660" y="619"/>
                  </a:lnTo>
                  <a:lnTo>
                    <a:pt x="2671" y="609"/>
                  </a:lnTo>
                  <a:lnTo>
                    <a:pt x="2680" y="597"/>
                  </a:lnTo>
                  <a:lnTo>
                    <a:pt x="2686" y="585"/>
                  </a:lnTo>
                  <a:lnTo>
                    <a:pt x="2687" y="574"/>
                  </a:lnTo>
                  <a:lnTo>
                    <a:pt x="2687" y="568"/>
                  </a:lnTo>
                  <a:lnTo>
                    <a:pt x="2687" y="563"/>
                  </a:lnTo>
                  <a:lnTo>
                    <a:pt x="2684" y="559"/>
                  </a:lnTo>
                  <a:lnTo>
                    <a:pt x="2681" y="554"/>
                  </a:lnTo>
                  <a:lnTo>
                    <a:pt x="2677" y="551"/>
                  </a:lnTo>
                  <a:lnTo>
                    <a:pt x="2671" y="548"/>
                  </a:lnTo>
                  <a:lnTo>
                    <a:pt x="2680" y="545"/>
                  </a:lnTo>
                  <a:lnTo>
                    <a:pt x="2698" y="536"/>
                  </a:lnTo>
                  <a:lnTo>
                    <a:pt x="2708" y="530"/>
                  </a:lnTo>
                  <a:lnTo>
                    <a:pt x="2717" y="524"/>
                  </a:lnTo>
                  <a:lnTo>
                    <a:pt x="2725" y="515"/>
                  </a:lnTo>
                  <a:lnTo>
                    <a:pt x="2726" y="511"/>
                  </a:lnTo>
                  <a:lnTo>
                    <a:pt x="2728" y="506"/>
                  </a:lnTo>
                  <a:lnTo>
                    <a:pt x="2729" y="502"/>
                  </a:lnTo>
                  <a:lnTo>
                    <a:pt x="2729" y="500"/>
                  </a:lnTo>
                  <a:lnTo>
                    <a:pt x="2731" y="500"/>
                  </a:lnTo>
                  <a:lnTo>
                    <a:pt x="2734" y="500"/>
                  </a:lnTo>
                  <a:lnTo>
                    <a:pt x="2744" y="515"/>
                  </a:lnTo>
                  <a:lnTo>
                    <a:pt x="2754" y="524"/>
                  </a:lnTo>
                  <a:lnTo>
                    <a:pt x="2758" y="527"/>
                  </a:lnTo>
                  <a:lnTo>
                    <a:pt x="2764" y="530"/>
                  </a:lnTo>
                  <a:lnTo>
                    <a:pt x="2770" y="533"/>
                  </a:lnTo>
                  <a:lnTo>
                    <a:pt x="2778" y="535"/>
                  </a:lnTo>
                  <a:lnTo>
                    <a:pt x="2785" y="535"/>
                  </a:lnTo>
                  <a:lnTo>
                    <a:pt x="2793" y="532"/>
                  </a:lnTo>
                  <a:lnTo>
                    <a:pt x="2806" y="527"/>
                  </a:lnTo>
                  <a:lnTo>
                    <a:pt x="2814" y="521"/>
                  </a:lnTo>
                  <a:lnTo>
                    <a:pt x="2817" y="518"/>
                  </a:lnTo>
                  <a:lnTo>
                    <a:pt x="2817" y="517"/>
                  </a:lnTo>
                  <a:lnTo>
                    <a:pt x="2817" y="511"/>
                  </a:lnTo>
                  <a:lnTo>
                    <a:pt x="2814" y="508"/>
                  </a:lnTo>
                  <a:lnTo>
                    <a:pt x="2809" y="505"/>
                  </a:lnTo>
                  <a:lnTo>
                    <a:pt x="2805" y="502"/>
                  </a:lnTo>
                  <a:lnTo>
                    <a:pt x="2811" y="496"/>
                  </a:lnTo>
                  <a:lnTo>
                    <a:pt x="2815" y="489"/>
                  </a:lnTo>
                  <a:lnTo>
                    <a:pt x="2821" y="482"/>
                  </a:lnTo>
                  <a:lnTo>
                    <a:pt x="2824" y="476"/>
                  </a:lnTo>
                  <a:lnTo>
                    <a:pt x="2824" y="473"/>
                  </a:lnTo>
                  <a:lnTo>
                    <a:pt x="2824" y="470"/>
                  </a:lnTo>
                  <a:lnTo>
                    <a:pt x="2823" y="467"/>
                  </a:lnTo>
                  <a:lnTo>
                    <a:pt x="2820" y="465"/>
                  </a:lnTo>
                  <a:lnTo>
                    <a:pt x="2815" y="464"/>
                  </a:lnTo>
                  <a:lnTo>
                    <a:pt x="2808" y="464"/>
                  </a:lnTo>
                  <a:lnTo>
                    <a:pt x="2784" y="462"/>
                  </a:lnTo>
                  <a:lnTo>
                    <a:pt x="2775" y="461"/>
                  </a:lnTo>
                  <a:lnTo>
                    <a:pt x="2767" y="459"/>
                  </a:lnTo>
                  <a:lnTo>
                    <a:pt x="2763" y="456"/>
                  </a:lnTo>
                  <a:lnTo>
                    <a:pt x="2760" y="452"/>
                  </a:lnTo>
                  <a:lnTo>
                    <a:pt x="2758" y="447"/>
                  </a:lnTo>
                  <a:lnTo>
                    <a:pt x="2758" y="441"/>
                  </a:lnTo>
                  <a:lnTo>
                    <a:pt x="2760" y="437"/>
                  </a:lnTo>
                  <a:lnTo>
                    <a:pt x="2758" y="435"/>
                  </a:lnTo>
                  <a:lnTo>
                    <a:pt x="2755" y="431"/>
                  </a:lnTo>
                  <a:lnTo>
                    <a:pt x="2749" y="429"/>
                  </a:lnTo>
                  <a:lnTo>
                    <a:pt x="2741" y="429"/>
                  </a:lnTo>
                  <a:lnTo>
                    <a:pt x="2726" y="431"/>
                  </a:lnTo>
                  <a:lnTo>
                    <a:pt x="2720" y="432"/>
                  </a:lnTo>
                  <a:lnTo>
                    <a:pt x="2671" y="367"/>
                  </a:lnTo>
                  <a:lnTo>
                    <a:pt x="2654" y="364"/>
                  </a:lnTo>
                  <a:lnTo>
                    <a:pt x="2637" y="361"/>
                  </a:lnTo>
                  <a:lnTo>
                    <a:pt x="2619" y="358"/>
                  </a:lnTo>
                  <a:lnTo>
                    <a:pt x="2600" y="357"/>
                  </a:lnTo>
                  <a:lnTo>
                    <a:pt x="2583" y="358"/>
                  </a:lnTo>
                  <a:lnTo>
                    <a:pt x="2577" y="360"/>
                  </a:lnTo>
                  <a:lnTo>
                    <a:pt x="2571" y="363"/>
                  </a:lnTo>
                  <a:lnTo>
                    <a:pt x="2568" y="366"/>
                  </a:lnTo>
                  <a:lnTo>
                    <a:pt x="2568" y="372"/>
                  </a:lnTo>
                  <a:lnTo>
                    <a:pt x="2568" y="381"/>
                  </a:lnTo>
                  <a:lnTo>
                    <a:pt x="2571" y="388"/>
                  </a:lnTo>
                  <a:lnTo>
                    <a:pt x="2574" y="393"/>
                  </a:lnTo>
                  <a:lnTo>
                    <a:pt x="2575" y="396"/>
                  </a:lnTo>
                  <a:lnTo>
                    <a:pt x="2577" y="397"/>
                  </a:lnTo>
                  <a:lnTo>
                    <a:pt x="2577" y="399"/>
                  </a:lnTo>
                  <a:lnTo>
                    <a:pt x="2568" y="402"/>
                  </a:lnTo>
                  <a:lnTo>
                    <a:pt x="2559" y="403"/>
                  </a:lnTo>
                  <a:lnTo>
                    <a:pt x="2551" y="402"/>
                  </a:lnTo>
                  <a:lnTo>
                    <a:pt x="2545" y="399"/>
                  </a:lnTo>
                  <a:lnTo>
                    <a:pt x="2538" y="396"/>
                  </a:lnTo>
                  <a:lnTo>
                    <a:pt x="2530" y="391"/>
                  </a:lnTo>
                  <a:lnTo>
                    <a:pt x="2523" y="387"/>
                  </a:lnTo>
                  <a:lnTo>
                    <a:pt x="2512" y="384"/>
                  </a:lnTo>
                  <a:lnTo>
                    <a:pt x="2501" y="382"/>
                  </a:lnTo>
                  <a:lnTo>
                    <a:pt x="2477" y="382"/>
                  </a:lnTo>
                  <a:lnTo>
                    <a:pt x="2455" y="381"/>
                  </a:lnTo>
                  <a:lnTo>
                    <a:pt x="2429" y="379"/>
                  </a:lnTo>
                  <a:lnTo>
                    <a:pt x="2430" y="370"/>
                  </a:lnTo>
                  <a:lnTo>
                    <a:pt x="2430" y="352"/>
                  </a:lnTo>
                  <a:lnTo>
                    <a:pt x="2430" y="343"/>
                  </a:lnTo>
                  <a:lnTo>
                    <a:pt x="2427" y="334"/>
                  </a:lnTo>
                  <a:lnTo>
                    <a:pt x="2423" y="328"/>
                  </a:lnTo>
                  <a:lnTo>
                    <a:pt x="2421" y="326"/>
                  </a:lnTo>
                  <a:lnTo>
                    <a:pt x="2418" y="325"/>
                  </a:lnTo>
                  <a:lnTo>
                    <a:pt x="2337" y="325"/>
                  </a:lnTo>
                  <a:lnTo>
                    <a:pt x="2290" y="323"/>
                  </a:lnTo>
                  <a:lnTo>
                    <a:pt x="2264" y="322"/>
                  </a:lnTo>
                  <a:lnTo>
                    <a:pt x="2249" y="283"/>
                  </a:lnTo>
                  <a:lnTo>
                    <a:pt x="2219" y="265"/>
                  </a:lnTo>
                  <a:lnTo>
                    <a:pt x="2177" y="253"/>
                  </a:lnTo>
                  <a:lnTo>
                    <a:pt x="2171" y="251"/>
                  </a:lnTo>
                  <a:lnTo>
                    <a:pt x="2159" y="248"/>
                  </a:lnTo>
                  <a:lnTo>
                    <a:pt x="2151" y="246"/>
                  </a:lnTo>
                  <a:lnTo>
                    <a:pt x="2145" y="248"/>
                  </a:lnTo>
                  <a:lnTo>
                    <a:pt x="2141" y="251"/>
                  </a:lnTo>
                  <a:lnTo>
                    <a:pt x="2139" y="254"/>
                  </a:lnTo>
                  <a:lnTo>
                    <a:pt x="2138" y="257"/>
                  </a:lnTo>
                  <a:lnTo>
                    <a:pt x="2133" y="280"/>
                  </a:lnTo>
                  <a:lnTo>
                    <a:pt x="2130" y="287"/>
                  </a:lnTo>
                  <a:lnTo>
                    <a:pt x="2115" y="299"/>
                  </a:lnTo>
                  <a:lnTo>
                    <a:pt x="2085" y="299"/>
                  </a:lnTo>
                  <a:lnTo>
                    <a:pt x="2071" y="298"/>
                  </a:lnTo>
                  <a:lnTo>
                    <a:pt x="2064" y="296"/>
                  </a:lnTo>
                  <a:lnTo>
                    <a:pt x="2056" y="295"/>
                  </a:lnTo>
                  <a:lnTo>
                    <a:pt x="2046" y="299"/>
                  </a:lnTo>
                  <a:lnTo>
                    <a:pt x="2032" y="304"/>
                  </a:lnTo>
                  <a:lnTo>
                    <a:pt x="2020" y="305"/>
                  </a:lnTo>
                  <a:lnTo>
                    <a:pt x="2008" y="307"/>
                  </a:lnTo>
                  <a:lnTo>
                    <a:pt x="1996" y="265"/>
                  </a:lnTo>
                  <a:lnTo>
                    <a:pt x="1978" y="218"/>
                  </a:lnTo>
                  <a:lnTo>
                    <a:pt x="1985" y="188"/>
                  </a:lnTo>
                  <a:lnTo>
                    <a:pt x="1908" y="188"/>
                  </a:lnTo>
                  <a:lnTo>
                    <a:pt x="1901" y="210"/>
                  </a:lnTo>
                  <a:lnTo>
                    <a:pt x="1908" y="230"/>
                  </a:lnTo>
                  <a:lnTo>
                    <a:pt x="1908" y="249"/>
                  </a:lnTo>
                  <a:lnTo>
                    <a:pt x="1879" y="236"/>
                  </a:lnTo>
                  <a:lnTo>
                    <a:pt x="1839" y="218"/>
                  </a:lnTo>
                  <a:lnTo>
                    <a:pt x="1822" y="212"/>
                  </a:lnTo>
                  <a:lnTo>
                    <a:pt x="1799" y="204"/>
                  </a:lnTo>
                  <a:lnTo>
                    <a:pt x="1771" y="195"/>
                  </a:lnTo>
                  <a:lnTo>
                    <a:pt x="1771" y="176"/>
                  </a:lnTo>
                  <a:lnTo>
                    <a:pt x="1751" y="180"/>
                  </a:lnTo>
                  <a:lnTo>
                    <a:pt x="1709" y="210"/>
                  </a:lnTo>
                  <a:lnTo>
                    <a:pt x="1744" y="153"/>
                  </a:lnTo>
                  <a:lnTo>
                    <a:pt x="1771" y="115"/>
                  </a:lnTo>
                  <a:lnTo>
                    <a:pt x="1772" y="108"/>
                  </a:lnTo>
                  <a:lnTo>
                    <a:pt x="1774" y="89"/>
                  </a:lnTo>
                  <a:lnTo>
                    <a:pt x="1775" y="80"/>
                  </a:lnTo>
                  <a:lnTo>
                    <a:pt x="1775" y="71"/>
                  </a:lnTo>
                  <a:lnTo>
                    <a:pt x="1774" y="64"/>
                  </a:lnTo>
                  <a:lnTo>
                    <a:pt x="1772" y="62"/>
                  </a:lnTo>
                  <a:lnTo>
                    <a:pt x="1771" y="61"/>
                  </a:lnTo>
                  <a:lnTo>
                    <a:pt x="1759" y="56"/>
                  </a:lnTo>
                  <a:lnTo>
                    <a:pt x="1747" y="49"/>
                  </a:lnTo>
                  <a:lnTo>
                    <a:pt x="1732" y="38"/>
                  </a:lnTo>
                  <a:lnTo>
                    <a:pt x="1694" y="61"/>
                  </a:lnTo>
                  <a:lnTo>
                    <a:pt x="1674" y="23"/>
                  </a:lnTo>
                  <a:lnTo>
                    <a:pt x="1674" y="0"/>
                  </a:lnTo>
                  <a:lnTo>
                    <a:pt x="1632" y="0"/>
                  </a:lnTo>
                  <a:lnTo>
                    <a:pt x="1612" y="46"/>
                  </a:lnTo>
                  <a:lnTo>
                    <a:pt x="1582" y="92"/>
                  </a:lnTo>
                  <a:lnTo>
                    <a:pt x="1475" y="83"/>
                  </a:lnTo>
                  <a:lnTo>
                    <a:pt x="1387" y="172"/>
                  </a:lnTo>
                  <a:lnTo>
                    <a:pt x="1383" y="215"/>
                  </a:lnTo>
                  <a:lnTo>
                    <a:pt x="1333" y="218"/>
                  </a:lnTo>
                  <a:lnTo>
                    <a:pt x="1331" y="224"/>
                  </a:lnTo>
                  <a:lnTo>
                    <a:pt x="1330" y="237"/>
                  </a:lnTo>
                  <a:lnTo>
                    <a:pt x="1328" y="246"/>
                  </a:lnTo>
                  <a:lnTo>
                    <a:pt x="1330" y="256"/>
                  </a:lnTo>
                  <a:lnTo>
                    <a:pt x="1333" y="265"/>
                  </a:lnTo>
                  <a:lnTo>
                    <a:pt x="1338" y="272"/>
                  </a:lnTo>
                  <a:lnTo>
                    <a:pt x="1350" y="286"/>
                  </a:lnTo>
                  <a:lnTo>
                    <a:pt x="1360" y="296"/>
                  </a:lnTo>
                  <a:lnTo>
                    <a:pt x="1368" y="307"/>
                  </a:lnTo>
                  <a:lnTo>
                    <a:pt x="1371" y="313"/>
                  </a:lnTo>
                  <a:lnTo>
                    <a:pt x="1372" y="317"/>
                  </a:lnTo>
                  <a:lnTo>
                    <a:pt x="1371" y="320"/>
                  </a:lnTo>
                  <a:lnTo>
                    <a:pt x="1369" y="320"/>
                  </a:lnTo>
                  <a:lnTo>
                    <a:pt x="1362" y="319"/>
                  </a:lnTo>
                  <a:lnTo>
                    <a:pt x="1351" y="314"/>
                  </a:lnTo>
                  <a:lnTo>
                    <a:pt x="1339" y="308"/>
                  </a:lnTo>
                  <a:lnTo>
                    <a:pt x="1316" y="295"/>
                  </a:lnTo>
                  <a:lnTo>
                    <a:pt x="1306" y="287"/>
                  </a:lnTo>
                  <a:lnTo>
                    <a:pt x="1268" y="280"/>
                  </a:lnTo>
                  <a:lnTo>
                    <a:pt x="1268" y="364"/>
                  </a:lnTo>
                  <a:lnTo>
                    <a:pt x="1267" y="369"/>
                  </a:lnTo>
                  <a:lnTo>
                    <a:pt x="1265" y="373"/>
                  </a:lnTo>
                  <a:lnTo>
                    <a:pt x="1262" y="379"/>
                  </a:lnTo>
                  <a:lnTo>
                    <a:pt x="1261" y="385"/>
                  </a:lnTo>
                  <a:lnTo>
                    <a:pt x="1262" y="391"/>
                  </a:lnTo>
                  <a:lnTo>
                    <a:pt x="1267" y="397"/>
                  </a:lnTo>
                  <a:lnTo>
                    <a:pt x="1276" y="403"/>
                  </a:lnTo>
                  <a:lnTo>
                    <a:pt x="1291" y="409"/>
                  </a:lnTo>
                  <a:lnTo>
                    <a:pt x="1283" y="432"/>
                  </a:lnTo>
                  <a:lnTo>
                    <a:pt x="1264" y="444"/>
                  </a:lnTo>
                  <a:lnTo>
                    <a:pt x="1258" y="449"/>
                  </a:lnTo>
                  <a:lnTo>
                    <a:pt x="1242" y="462"/>
                  </a:lnTo>
                  <a:lnTo>
                    <a:pt x="1235" y="471"/>
                  </a:lnTo>
                  <a:lnTo>
                    <a:pt x="1227" y="480"/>
                  </a:lnTo>
                  <a:lnTo>
                    <a:pt x="1221" y="489"/>
                  </a:lnTo>
                  <a:lnTo>
                    <a:pt x="1218" y="499"/>
                  </a:lnTo>
                  <a:lnTo>
                    <a:pt x="1221" y="483"/>
                  </a:lnTo>
                  <a:lnTo>
                    <a:pt x="1224" y="452"/>
                  </a:lnTo>
                  <a:lnTo>
                    <a:pt x="1226" y="434"/>
                  </a:lnTo>
                  <a:lnTo>
                    <a:pt x="1224" y="416"/>
                  </a:lnTo>
                  <a:lnTo>
                    <a:pt x="1223" y="408"/>
                  </a:lnTo>
                  <a:lnTo>
                    <a:pt x="1221" y="400"/>
                  </a:lnTo>
                  <a:lnTo>
                    <a:pt x="1218" y="394"/>
                  </a:lnTo>
                  <a:lnTo>
                    <a:pt x="1214" y="391"/>
                  </a:lnTo>
                  <a:lnTo>
                    <a:pt x="1208" y="384"/>
                  </a:lnTo>
                  <a:lnTo>
                    <a:pt x="1208" y="381"/>
                  </a:lnTo>
                  <a:lnTo>
                    <a:pt x="1206" y="378"/>
                  </a:lnTo>
                  <a:lnTo>
                    <a:pt x="1208" y="372"/>
                  </a:lnTo>
                  <a:lnTo>
                    <a:pt x="1212" y="366"/>
                  </a:lnTo>
                  <a:lnTo>
                    <a:pt x="1217" y="363"/>
                  </a:lnTo>
                  <a:lnTo>
                    <a:pt x="1221" y="358"/>
                  </a:lnTo>
                  <a:lnTo>
                    <a:pt x="1226" y="357"/>
                  </a:lnTo>
                  <a:lnTo>
                    <a:pt x="1211" y="275"/>
                  </a:lnTo>
                  <a:lnTo>
                    <a:pt x="1197" y="281"/>
                  </a:lnTo>
                  <a:lnTo>
                    <a:pt x="1184" y="287"/>
                  </a:lnTo>
                  <a:lnTo>
                    <a:pt x="1167" y="296"/>
                  </a:lnTo>
                  <a:lnTo>
                    <a:pt x="1152" y="308"/>
                  </a:lnTo>
                  <a:lnTo>
                    <a:pt x="1144" y="316"/>
                  </a:lnTo>
                  <a:lnTo>
                    <a:pt x="1138" y="325"/>
                  </a:lnTo>
                  <a:lnTo>
                    <a:pt x="1132" y="333"/>
                  </a:lnTo>
                  <a:lnTo>
                    <a:pt x="1129" y="343"/>
                  </a:lnTo>
                  <a:lnTo>
                    <a:pt x="1126" y="352"/>
                  </a:lnTo>
                  <a:lnTo>
                    <a:pt x="1126" y="364"/>
                  </a:lnTo>
                  <a:lnTo>
                    <a:pt x="1129" y="370"/>
                  </a:lnTo>
                  <a:lnTo>
                    <a:pt x="1134" y="387"/>
                  </a:lnTo>
                  <a:lnTo>
                    <a:pt x="1135" y="397"/>
                  </a:lnTo>
                  <a:lnTo>
                    <a:pt x="1137" y="409"/>
                  </a:lnTo>
                  <a:lnTo>
                    <a:pt x="1135" y="422"/>
                  </a:lnTo>
                  <a:lnTo>
                    <a:pt x="1134" y="432"/>
                  </a:lnTo>
                  <a:lnTo>
                    <a:pt x="1131" y="425"/>
                  </a:lnTo>
                  <a:lnTo>
                    <a:pt x="1122" y="406"/>
                  </a:lnTo>
                  <a:lnTo>
                    <a:pt x="1116" y="397"/>
                  </a:lnTo>
                  <a:lnTo>
                    <a:pt x="1110" y="391"/>
                  </a:lnTo>
                  <a:lnTo>
                    <a:pt x="1104" y="387"/>
                  </a:lnTo>
                  <a:lnTo>
                    <a:pt x="1099" y="387"/>
                  </a:lnTo>
                  <a:lnTo>
                    <a:pt x="1096" y="387"/>
                  </a:lnTo>
                  <a:lnTo>
                    <a:pt x="1088" y="390"/>
                  </a:lnTo>
                  <a:lnTo>
                    <a:pt x="1082" y="396"/>
                  </a:lnTo>
                  <a:lnTo>
                    <a:pt x="1073" y="406"/>
                  </a:lnTo>
                  <a:lnTo>
                    <a:pt x="1067" y="417"/>
                  </a:lnTo>
                  <a:lnTo>
                    <a:pt x="1064" y="422"/>
                  </a:lnTo>
                  <a:lnTo>
                    <a:pt x="1024" y="414"/>
                  </a:lnTo>
                  <a:lnTo>
                    <a:pt x="996" y="406"/>
                  </a:lnTo>
                  <a:lnTo>
                    <a:pt x="996" y="437"/>
                  </a:lnTo>
                  <a:lnTo>
                    <a:pt x="974" y="441"/>
                  </a:lnTo>
                  <a:lnTo>
                    <a:pt x="954" y="441"/>
                  </a:lnTo>
                  <a:lnTo>
                    <a:pt x="915" y="441"/>
                  </a:lnTo>
                  <a:lnTo>
                    <a:pt x="915" y="479"/>
                  </a:lnTo>
                  <a:lnTo>
                    <a:pt x="874" y="464"/>
                  </a:lnTo>
                  <a:lnTo>
                    <a:pt x="862" y="437"/>
                  </a:lnTo>
                  <a:lnTo>
                    <a:pt x="850" y="452"/>
                  </a:lnTo>
                  <a:lnTo>
                    <a:pt x="847" y="491"/>
                  </a:lnTo>
                  <a:lnTo>
                    <a:pt x="847" y="517"/>
                  </a:lnTo>
                  <a:lnTo>
                    <a:pt x="827" y="521"/>
                  </a:lnTo>
                  <a:lnTo>
                    <a:pt x="800" y="529"/>
                  </a:lnTo>
                  <a:lnTo>
                    <a:pt x="790" y="544"/>
                  </a:lnTo>
                  <a:lnTo>
                    <a:pt x="743" y="574"/>
                  </a:lnTo>
                  <a:lnTo>
                    <a:pt x="720" y="551"/>
                  </a:lnTo>
                  <a:lnTo>
                    <a:pt x="720" y="509"/>
                  </a:lnTo>
                  <a:lnTo>
                    <a:pt x="693" y="491"/>
                  </a:lnTo>
                  <a:lnTo>
                    <a:pt x="696" y="489"/>
                  </a:lnTo>
                  <a:lnTo>
                    <a:pt x="702" y="486"/>
                  </a:lnTo>
                  <a:lnTo>
                    <a:pt x="707" y="486"/>
                  </a:lnTo>
                  <a:lnTo>
                    <a:pt x="711" y="486"/>
                  </a:lnTo>
                  <a:lnTo>
                    <a:pt x="717" y="489"/>
                  </a:lnTo>
                  <a:lnTo>
                    <a:pt x="725" y="494"/>
                  </a:lnTo>
                  <a:lnTo>
                    <a:pt x="732" y="500"/>
                  </a:lnTo>
                  <a:lnTo>
                    <a:pt x="744" y="508"/>
                  </a:lnTo>
                  <a:lnTo>
                    <a:pt x="755" y="512"/>
                  </a:lnTo>
                  <a:lnTo>
                    <a:pt x="761" y="514"/>
                  </a:lnTo>
                  <a:lnTo>
                    <a:pt x="765" y="512"/>
                  </a:lnTo>
                  <a:lnTo>
                    <a:pt x="771" y="511"/>
                  </a:lnTo>
                  <a:lnTo>
                    <a:pt x="774" y="508"/>
                  </a:lnTo>
                  <a:lnTo>
                    <a:pt x="777" y="503"/>
                  </a:lnTo>
                  <a:lnTo>
                    <a:pt x="780" y="494"/>
                  </a:lnTo>
                  <a:lnTo>
                    <a:pt x="780" y="485"/>
                  </a:lnTo>
                  <a:lnTo>
                    <a:pt x="780" y="471"/>
                  </a:lnTo>
                  <a:lnTo>
                    <a:pt x="777" y="456"/>
                  </a:lnTo>
                  <a:lnTo>
                    <a:pt x="774" y="437"/>
                  </a:lnTo>
                  <a:lnTo>
                    <a:pt x="768" y="429"/>
                  </a:lnTo>
                  <a:lnTo>
                    <a:pt x="759" y="422"/>
                  </a:lnTo>
                  <a:lnTo>
                    <a:pt x="749" y="414"/>
                  </a:lnTo>
                  <a:lnTo>
                    <a:pt x="734" y="405"/>
                  </a:lnTo>
                  <a:lnTo>
                    <a:pt x="714" y="397"/>
                  </a:lnTo>
                  <a:lnTo>
                    <a:pt x="703" y="394"/>
                  </a:lnTo>
                  <a:lnTo>
                    <a:pt x="690" y="393"/>
                  </a:lnTo>
                  <a:lnTo>
                    <a:pt x="678" y="391"/>
                  </a:lnTo>
                  <a:lnTo>
                    <a:pt x="663" y="391"/>
                  </a:lnTo>
                  <a:lnTo>
                    <a:pt x="658" y="381"/>
                  </a:lnTo>
                  <a:lnTo>
                    <a:pt x="652" y="373"/>
                  </a:lnTo>
                  <a:lnTo>
                    <a:pt x="645" y="363"/>
                  </a:lnTo>
                  <a:lnTo>
                    <a:pt x="636" y="355"/>
                  </a:lnTo>
                  <a:lnTo>
                    <a:pt x="631" y="351"/>
                  </a:lnTo>
                  <a:lnTo>
                    <a:pt x="625" y="349"/>
                  </a:lnTo>
                  <a:lnTo>
                    <a:pt x="620" y="348"/>
                  </a:lnTo>
                  <a:lnTo>
                    <a:pt x="614" y="348"/>
                  </a:lnTo>
                  <a:lnTo>
                    <a:pt x="608" y="349"/>
                  </a:lnTo>
                  <a:lnTo>
                    <a:pt x="601" y="352"/>
                  </a:lnTo>
                  <a:lnTo>
                    <a:pt x="587" y="361"/>
                  </a:lnTo>
                  <a:lnTo>
                    <a:pt x="572" y="369"/>
                  </a:lnTo>
                  <a:lnTo>
                    <a:pt x="540" y="382"/>
                  </a:lnTo>
                  <a:lnTo>
                    <a:pt x="527" y="388"/>
                  </a:lnTo>
                  <a:lnTo>
                    <a:pt x="516" y="394"/>
                  </a:lnTo>
                  <a:lnTo>
                    <a:pt x="509" y="400"/>
                  </a:lnTo>
                  <a:lnTo>
                    <a:pt x="506" y="403"/>
                  </a:lnTo>
                  <a:lnTo>
                    <a:pt x="506" y="406"/>
                  </a:lnTo>
                  <a:lnTo>
                    <a:pt x="504" y="411"/>
                  </a:lnTo>
                  <a:lnTo>
                    <a:pt x="500" y="417"/>
                  </a:lnTo>
                  <a:lnTo>
                    <a:pt x="494" y="422"/>
                  </a:lnTo>
                  <a:lnTo>
                    <a:pt x="486" y="425"/>
                  </a:lnTo>
                  <a:lnTo>
                    <a:pt x="473" y="431"/>
                  </a:lnTo>
                  <a:lnTo>
                    <a:pt x="466" y="432"/>
                  </a:lnTo>
                  <a:lnTo>
                    <a:pt x="456" y="471"/>
                  </a:lnTo>
                  <a:lnTo>
                    <a:pt x="421" y="499"/>
                  </a:lnTo>
                  <a:lnTo>
                    <a:pt x="367" y="559"/>
                  </a:lnTo>
                  <a:lnTo>
                    <a:pt x="334" y="624"/>
                  </a:lnTo>
                  <a:lnTo>
                    <a:pt x="306" y="640"/>
                  </a:lnTo>
                  <a:lnTo>
                    <a:pt x="299" y="693"/>
                  </a:lnTo>
                  <a:lnTo>
                    <a:pt x="306" y="728"/>
                  </a:lnTo>
                  <a:lnTo>
                    <a:pt x="352" y="743"/>
                  </a:lnTo>
                  <a:lnTo>
                    <a:pt x="386" y="740"/>
                  </a:lnTo>
                  <a:lnTo>
                    <a:pt x="394" y="770"/>
                  </a:lnTo>
                  <a:lnTo>
                    <a:pt x="394" y="800"/>
                  </a:lnTo>
                  <a:lnTo>
                    <a:pt x="441" y="797"/>
                  </a:lnTo>
                  <a:lnTo>
                    <a:pt x="451" y="758"/>
                  </a:lnTo>
                  <a:lnTo>
                    <a:pt x="476" y="708"/>
                  </a:lnTo>
                  <a:lnTo>
                    <a:pt x="471" y="659"/>
                  </a:lnTo>
                  <a:lnTo>
                    <a:pt x="494" y="616"/>
                  </a:lnTo>
                  <a:lnTo>
                    <a:pt x="525" y="574"/>
                  </a:lnTo>
                  <a:lnTo>
                    <a:pt x="551" y="544"/>
                  </a:lnTo>
                  <a:lnTo>
                    <a:pt x="557" y="541"/>
                  </a:lnTo>
                  <a:lnTo>
                    <a:pt x="563" y="538"/>
                  </a:lnTo>
                  <a:lnTo>
                    <a:pt x="569" y="535"/>
                  </a:lnTo>
                  <a:lnTo>
                    <a:pt x="575" y="535"/>
                  </a:lnTo>
                  <a:lnTo>
                    <a:pt x="577" y="536"/>
                  </a:lnTo>
                  <a:lnTo>
                    <a:pt x="580" y="538"/>
                  </a:lnTo>
                  <a:lnTo>
                    <a:pt x="580" y="541"/>
                  </a:lnTo>
                  <a:lnTo>
                    <a:pt x="581" y="544"/>
                  </a:lnTo>
                  <a:lnTo>
                    <a:pt x="578" y="556"/>
                  </a:lnTo>
                  <a:lnTo>
                    <a:pt x="574" y="568"/>
                  </a:lnTo>
                  <a:lnTo>
                    <a:pt x="568" y="579"/>
                  </a:lnTo>
                  <a:lnTo>
                    <a:pt x="562" y="586"/>
                  </a:lnTo>
                  <a:lnTo>
                    <a:pt x="556" y="591"/>
                  </a:lnTo>
                  <a:lnTo>
                    <a:pt x="550" y="594"/>
                  </a:lnTo>
                  <a:lnTo>
                    <a:pt x="545" y="597"/>
                  </a:lnTo>
                  <a:lnTo>
                    <a:pt x="540" y="598"/>
                  </a:lnTo>
                  <a:lnTo>
                    <a:pt x="525" y="643"/>
                  </a:lnTo>
                  <a:lnTo>
                    <a:pt x="525" y="649"/>
                  </a:lnTo>
                  <a:lnTo>
                    <a:pt x="527" y="656"/>
                  </a:lnTo>
                  <a:lnTo>
                    <a:pt x="530" y="663"/>
                  </a:lnTo>
                  <a:lnTo>
                    <a:pt x="536" y="671"/>
                  </a:lnTo>
                  <a:lnTo>
                    <a:pt x="543" y="678"/>
                  </a:lnTo>
                  <a:lnTo>
                    <a:pt x="557" y="683"/>
                  </a:lnTo>
                  <a:lnTo>
                    <a:pt x="565" y="684"/>
                  </a:lnTo>
                  <a:lnTo>
                    <a:pt x="575" y="686"/>
                  </a:lnTo>
                  <a:lnTo>
                    <a:pt x="593" y="687"/>
                  </a:lnTo>
                  <a:lnTo>
                    <a:pt x="608" y="692"/>
                  </a:lnTo>
                  <a:lnTo>
                    <a:pt x="622" y="696"/>
                  </a:lnTo>
                  <a:lnTo>
                    <a:pt x="633" y="701"/>
                  </a:lnTo>
                  <a:lnTo>
                    <a:pt x="646" y="708"/>
                  </a:lnTo>
                  <a:lnTo>
                    <a:pt x="651" y="713"/>
                  </a:lnTo>
                  <a:lnTo>
                    <a:pt x="613" y="723"/>
                  </a:lnTo>
                  <a:lnTo>
                    <a:pt x="571" y="720"/>
                  </a:lnTo>
                  <a:lnTo>
                    <a:pt x="540" y="770"/>
                  </a:lnTo>
                  <a:lnTo>
                    <a:pt x="509" y="785"/>
                  </a:lnTo>
                  <a:lnTo>
                    <a:pt x="506" y="835"/>
                  </a:lnTo>
                  <a:lnTo>
                    <a:pt x="483" y="855"/>
                  </a:lnTo>
                  <a:lnTo>
                    <a:pt x="371" y="850"/>
                  </a:lnTo>
                  <a:lnTo>
                    <a:pt x="371" y="797"/>
                  </a:lnTo>
                  <a:lnTo>
                    <a:pt x="368" y="796"/>
                  </a:lnTo>
                  <a:lnTo>
                    <a:pt x="364" y="796"/>
                  </a:lnTo>
                  <a:lnTo>
                    <a:pt x="359" y="796"/>
                  </a:lnTo>
                  <a:lnTo>
                    <a:pt x="355" y="797"/>
                  </a:lnTo>
                  <a:lnTo>
                    <a:pt x="350" y="802"/>
                  </a:lnTo>
                  <a:lnTo>
                    <a:pt x="347" y="808"/>
                  </a:lnTo>
                  <a:lnTo>
                    <a:pt x="344" y="816"/>
                  </a:lnTo>
                  <a:lnTo>
                    <a:pt x="341" y="835"/>
                  </a:lnTo>
                  <a:lnTo>
                    <a:pt x="338" y="853"/>
                  </a:lnTo>
                  <a:lnTo>
                    <a:pt x="334" y="870"/>
                  </a:lnTo>
                  <a:lnTo>
                    <a:pt x="299" y="885"/>
                  </a:lnTo>
                  <a:lnTo>
                    <a:pt x="267" y="935"/>
                  </a:lnTo>
                  <a:lnTo>
                    <a:pt x="237" y="957"/>
                  </a:lnTo>
                  <a:lnTo>
                    <a:pt x="199" y="962"/>
                  </a:lnTo>
                  <a:lnTo>
                    <a:pt x="187" y="985"/>
                  </a:lnTo>
                  <a:lnTo>
                    <a:pt x="199" y="1022"/>
                  </a:lnTo>
                  <a:lnTo>
                    <a:pt x="202" y="1028"/>
                  </a:lnTo>
                  <a:lnTo>
                    <a:pt x="205" y="1033"/>
                  </a:lnTo>
                  <a:lnTo>
                    <a:pt x="207" y="1040"/>
                  </a:lnTo>
                  <a:lnTo>
                    <a:pt x="208" y="1048"/>
                  </a:lnTo>
                  <a:lnTo>
                    <a:pt x="207" y="1057"/>
                  </a:lnTo>
                  <a:lnTo>
                    <a:pt x="202" y="1065"/>
                  </a:lnTo>
                  <a:lnTo>
                    <a:pt x="199" y="1069"/>
                  </a:lnTo>
                  <a:lnTo>
                    <a:pt x="195" y="1072"/>
                  </a:lnTo>
                  <a:lnTo>
                    <a:pt x="190" y="1075"/>
                  </a:lnTo>
                  <a:lnTo>
                    <a:pt x="184" y="1078"/>
                  </a:lnTo>
                  <a:lnTo>
                    <a:pt x="169" y="1081"/>
                  </a:lnTo>
                  <a:lnTo>
                    <a:pt x="154" y="1083"/>
                  </a:lnTo>
                  <a:lnTo>
                    <a:pt x="139" y="1081"/>
                  </a:lnTo>
                  <a:lnTo>
                    <a:pt x="113" y="1078"/>
                  </a:lnTo>
                  <a:lnTo>
                    <a:pt x="103" y="1077"/>
                  </a:lnTo>
                  <a:lnTo>
                    <a:pt x="95" y="1146"/>
                  </a:lnTo>
                  <a:lnTo>
                    <a:pt x="119" y="1206"/>
                  </a:lnTo>
                  <a:lnTo>
                    <a:pt x="169" y="1196"/>
                  </a:lnTo>
                  <a:lnTo>
                    <a:pt x="222" y="1176"/>
                  </a:lnTo>
                  <a:lnTo>
                    <a:pt x="252" y="1169"/>
                  </a:lnTo>
                  <a:lnTo>
                    <a:pt x="257" y="1134"/>
                  </a:lnTo>
                  <a:lnTo>
                    <a:pt x="279" y="1111"/>
                  </a:lnTo>
                  <a:lnTo>
                    <a:pt x="279" y="1062"/>
                  </a:lnTo>
                  <a:lnTo>
                    <a:pt x="284" y="1065"/>
                  </a:lnTo>
                  <a:lnTo>
                    <a:pt x="290" y="1069"/>
                  </a:lnTo>
                  <a:lnTo>
                    <a:pt x="297" y="1072"/>
                  </a:lnTo>
                  <a:lnTo>
                    <a:pt x="306" y="1075"/>
                  </a:lnTo>
                  <a:lnTo>
                    <a:pt x="319" y="1077"/>
                  </a:lnTo>
                  <a:lnTo>
                    <a:pt x="331" y="1077"/>
                  </a:lnTo>
                  <a:lnTo>
                    <a:pt x="344" y="1072"/>
                  </a:lnTo>
                  <a:lnTo>
                    <a:pt x="352" y="1071"/>
                  </a:lnTo>
                  <a:lnTo>
                    <a:pt x="358" y="1071"/>
                  </a:lnTo>
                  <a:lnTo>
                    <a:pt x="365" y="1071"/>
                  </a:lnTo>
                  <a:lnTo>
                    <a:pt x="371" y="1072"/>
                  </a:lnTo>
                  <a:lnTo>
                    <a:pt x="382" y="1078"/>
                  </a:lnTo>
                  <a:lnTo>
                    <a:pt x="391" y="1086"/>
                  </a:lnTo>
                  <a:lnTo>
                    <a:pt x="399" y="1095"/>
                  </a:lnTo>
                  <a:lnTo>
                    <a:pt x="405" y="1102"/>
                  </a:lnTo>
                  <a:lnTo>
                    <a:pt x="409" y="1111"/>
                  </a:lnTo>
                  <a:lnTo>
                    <a:pt x="441" y="1161"/>
                  </a:lnTo>
                  <a:lnTo>
                    <a:pt x="463" y="1161"/>
                  </a:lnTo>
                  <a:lnTo>
                    <a:pt x="471" y="1139"/>
                  </a:lnTo>
                  <a:lnTo>
                    <a:pt x="448" y="1104"/>
                  </a:lnTo>
                  <a:lnTo>
                    <a:pt x="433" y="1084"/>
                  </a:lnTo>
                  <a:lnTo>
                    <a:pt x="433" y="1065"/>
                  </a:lnTo>
                  <a:lnTo>
                    <a:pt x="444" y="1057"/>
                  </a:lnTo>
                  <a:lnTo>
                    <a:pt x="471" y="1096"/>
                  </a:lnTo>
                  <a:lnTo>
                    <a:pt x="501" y="1119"/>
                  </a:lnTo>
                  <a:lnTo>
                    <a:pt x="513" y="1154"/>
                  </a:lnTo>
                  <a:lnTo>
                    <a:pt x="521" y="1158"/>
                  </a:lnTo>
                  <a:lnTo>
                    <a:pt x="528" y="1163"/>
                  </a:lnTo>
                  <a:lnTo>
                    <a:pt x="537" y="1169"/>
                  </a:lnTo>
                  <a:lnTo>
                    <a:pt x="548" y="1170"/>
                  </a:lnTo>
                  <a:lnTo>
                    <a:pt x="551" y="1172"/>
                  </a:lnTo>
                  <a:lnTo>
                    <a:pt x="556" y="1170"/>
                  </a:lnTo>
                  <a:lnTo>
                    <a:pt x="559" y="1169"/>
                  </a:lnTo>
                  <a:lnTo>
                    <a:pt x="562" y="1167"/>
                  </a:lnTo>
                  <a:lnTo>
                    <a:pt x="563" y="1163"/>
                  </a:lnTo>
                  <a:lnTo>
                    <a:pt x="563" y="1157"/>
                  </a:lnTo>
                  <a:lnTo>
                    <a:pt x="563" y="1134"/>
                  </a:lnTo>
                  <a:lnTo>
                    <a:pt x="565" y="1119"/>
                  </a:lnTo>
                  <a:lnTo>
                    <a:pt x="566" y="1107"/>
                  </a:lnTo>
                  <a:lnTo>
                    <a:pt x="598" y="1119"/>
                  </a:lnTo>
                  <a:lnTo>
                    <a:pt x="620" y="1119"/>
                  </a:lnTo>
                  <a:lnTo>
                    <a:pt x="620" y="1084"/>
                  </a:lnTo>
                  <a:lnTo>
                    <a:pt x="620" y="1057"/>
                  </a:lnTo>
                  <a:lnTo>
                    <a:pt x="628" y="1027"/>
                  </a:lnTo>
                  <a:lnTo>
                    <a:pt x="682" y="1019"/>
                  </a:lnTo>
                  <a:lnTo>
                    <a:pt x="682" y="1025"/>
                  </a:lnTo>
                  <a:lnTo>
                    <a:pt x="684" y="1039"/>
                  </a:lnTo>
                  <a:lnTo>
                    <a:pt x="685" y="1045"/>
                  </a:lnTo>
                  <a:lnTo>
                    <a:pt x="687" y="1051"/>
                  </a:lnTo>
                  <a:lnTo>
                    <a:pt x="690" y="1056"/>
                  </a:lnTo>
                  <a:lnTo>
                    <a:pt x="693" y="1057"/>
                  </a:lnTo>
                  <a:lnTo>
                    <a:pt x="747" y="1057"/>
                  </a:lnTo>
                  <a:lnTo>
                    <a:pt x="725" y="1007"/>
                  </a:lnTo>
                  <a:lnTo>
                    <a:pt x="750" y="1007"/>
                  </a:lnTo>
                  <a:lnTo>
                    <a:pt x="782" y="1057"/>
                  </a:lnTo>
                  <a:lnTo>
                    <a:pt x="783" y="1065"/>
                  </a:lnTo>
                  <a:lnTo>
                    <a:pt x="783" y="1074"/>
                  </a:lnTo>
                  <a:lnTo>
                    <a:pt x="783" y="1083"/>
                  </a:lnTo>
                  <a:lnTo>
                    <a:pt x="780" y="1092"/>
                  </a:lnTo>
                  <a:lnTo>
                    <a:pt x="777" y="1096"/>
                  </a:lnTo>
                  <a:lnTo>
                    <a:pt x="773" y="1099"/>
                  </a:lnTo>
                  <a:lnTo>
                    <a:pt x="768" y="1102"/>
                  </a:lnTo>
                  <a:lnTo>
                    <a:pt x="762" y="1105"/>
                  </a:lnTo>
                  <a:lnTo>
                    <a:pt x="755" y="1107"/>
                  </a:lnTo>
                  <a:lnTo>
                    <a:pt x="747" y="1107"/>
                  </a:lnTo>
                  <a:lnTo>
                    <a:pt x="713" y="1108"/>
                  </a:lnTo>
                  <a:lnTo>
                    <a:pt x="687" y="1111"/>
                  </a:lnTo>
                  <a:lnTo>
                    <a:pt x="663" y="1114"/>
                  </a:lnTo>
                  <a:lnTo>
                    <a:pt x="628" y="1149"/>
                  </a:lnTo>
                  <a:lnTo>
                    <a:pt x="630" y="1158"/>
                  </a:lnTo>
                  <a:lnTo>
                    <a:pt x="633" y="1167"/>
                  </a:lnTo>
                  <a:lnTo>
                    <a:pt x="637" y="1178"/>
                  </a:lnTo>
                  <a:lnTo>
                    <a:pt x="645" y="1188"/>
                  </a:lnTo>
                  <a:lnTo>
                    <a:pt x="651" y="1193"/>
                  </a:lnTo>
                  <a:lnTo>
                    <a:pt x="657" y="1197"/>
                  </a:lnTo>
                  <a:lnTo>
                    <a:pt x="666" y="1202"/>
                  </a:lnTo>
                  <a:lnTo>
                    <a:pt x="675" y="1206"/>
                  </a:lnTo>
                  <a:lnTo>
                    <a:pt x="685" y="1208"/>
                  </a:lnTo>
                  <a:lnTo>
                    <a:pt x="697" y="1211"/>
                  </a:lnTo>
                  <a:lnTo>
                    <a:pt x="703" y="1211"/>
                  </a:lnTo>
                  <a:lnTo>
                    <a:pt x="710" y="1213"/>
                  </a:lnTo>
                  <a:lnTo>
                    <a:pt x="716" y="1217"/>
                  </a:lnTo>
                  <a:lnTo>
                    <a:pt x="717" y="1219"/>
                  </a:lnTo>
                  <a:lnTo>
                    <a:pt x="719" y="1223"/>
                  </a:lnTo>
                  <a:lnTo>
                    <a:pt x="719" y="1228"/>
                  </a:lnTo>
                  <a:lnTo>
                    <a:pt x="719" y="1234"/>
                  </a:lnTo>
                  <a:lnTo>
                    <a:pt x="716" y="1240"/>
                  </a:lnTo>
                  <a:lnTo>
                    <a:pt x="713" y="1249"/>
                  </a:lnTo>
                  <a:lnTo>
                    <a:pt x="708" y="1258"/>
                  </a:lnTo>
                  <a:lnTo>
                    <a:pt x="700" y="1268"/>
                  </a:lnTo>
                  <a:lnTo>
                    <a:pt x="640" y="1291"/>
                  </a:lnTo>
                  <a:lnTo>
                    <a:pt x="598" y="1303"/>
                  </a:lnTo>
                  <a:lnTo>
                    <a:pt x="556" y="1288"/>
                  </a:lnTo>
                  <a:lnTo>
                    <a:pt x="509" y="1276"/>
                  </a:lnTo>
                  <a:lnTo>
                    <a:pt x="506" y="1311"/>
                  </a:lnTo>
                  <a:lnTo>
                    <a:pt x="466" y="1296"/>
                  </a:lnTo>
                  <a:lnTo>
                    <a:pt x="433" y="1283"/>
                  </a:lnTo>
                  <a:lnTo>
                    <a:pt x="383" y="1276"/>
                  </a:lnTo>
                  <a:lnTo>
                    <a:pt x="376" y="1222"/>
                  </a:lnTo>
                  <a:lnTo>
                    <a:pt x="367" y="1203"/>
                  </a:lnTo>
                  <a:lnTo>
                    <a:pt x="302" y="1203"/>
                  </a:lnTo>
                  <a:lnTo>
                    <a:pt x="257" y="1206"/>
                  </a:lnTo>
                  <a:lnTo>
                    <a:pt x="237" y="1214"/>
                  </a:lnTo>
                  <a:lnTo>
                    <a:pt x="165" y="1219"/>
                  </a:lnTo>
                  <a:lnTo>
                    <a:pt x="127" y="1268"/>
                  </a:lnTo>
                  <a:lnTo>
                    <a:pt x="88" y="1333"/>
                  </a:lnTo>
                  <a:lnTo>
                    <a:pt x="11" y="1395"/>
                  </a:lnTo>
                  <a:lnTo>
                    <a:pt x="8" y="1406"/>
                  </a:lnTo>
                  <a:lnTo>
                    <a:pt x="3" y="1419"/>
                  </a:lnTo>
                  <a:lnTo>
                    <a:pt x="2" y="1437"/>
                  </a:lnTo>
                  <a:lnTo>
                    <a:pt x="0" y="1460"/>
                  </a:lnTo>
                  <a:lnTo>
                    <a:pt x="2" y="1472"/>
                  </a:lnTo>
                  <a:lnTo>
                    <a:pt x="3" y="1486"/>
                  </a:lnTo>
                  <a:lnTo>
                    <a:pt x="6" y="1499"/>
                  </a:lnTo>
                  <a:lnTo>
                    <a:pt x="11" y="1513"/>
                  </a:lnTo>
                  <a:lnTo>
                    <a:pt x="15" y="1528"/>
                  </a:lnTo>
                  <a:lnTo>
                    <a:pt x="23" y="1545"/>
                  </a:lnTo>
                  <a:lnTo>
                    <a:pt x="20" y="1548"/>
                  </a:lnTo>
                  <a:lnTo>
                    <a:pt x="18" y="1554"/>
                  </a:lnTo>
                  <a:lnTo>
                    <a:pt x="18" y="1561"/>
                  </a:lnTo>
                  <a:lnTo>
                    <a:pt x="20" y="1573"/>
                  </a:lnTo>
                  <a:lnTo>
                    <a:pt x="23" y="1587"/>
                  </a:lnTo>
                  <a:lnTo>
                    <a:pt x="30" y="1606"/>
                  </a:lnTo>
                  <a:lnTo>
                    <a:pt x="42" y="1628"/>
                  </a:lnTo>
                  <a:lnTo>
                    <a:pt x="44" y="1632"/>
                  </a:lnTo>
                  <a:lnTo>
                    <a:pt x="48" y="1643"/>
                  </a:lnTo>
                  <a:lnTo>
                    <a:pt x="57" y="1658"/>
                  </a:lnTo>
                  <a:lnTo>
                    <a:pt x="63" y="1665"/>
                  </a:lnTo>
                  <a:lnTo>
                    <a:pt x="71" y="1673"/>
                  </a:lnTo>
                  <a:lnTo>
                    <a:pt x="80" y="1679"/>
                  </a:lnTo>
                  <a:lnTo>
                    <a:pt x="92" y="1685"/>
                  </a:lnTo>
                  <a:lnTo>
                    <a:pt x="106" y="1690"/>
                  </a:lnTo>
                  <a:lnTo>
                    <a:pt x="121" y="1693"/>
                  </a:lnTo>
                  <a:lnTo>
                    <a:pt x="139" y="1694"/>
                  </a:lnTo>
                  <a:lnTo>
                    <a:pt x="159" y="1693"/>
                  </a:lnTo>
                  <a:lnTo>
                    <a:pt x="181" y="1690"/>
                  </a:lnTo>
                  <a:lnTo>
                    <a:pt x="207" y="1682"/>
                  </a:lnTo>
                  <a:lnTo>
                    <a:pt x="242" y="1677"/>
                  </a:lnTo>
                  <a:lnTo>
                    <a:pt x="272" y="1682"/>
                  </a:lnTo>
                  <a:lnTo>
                    <a:pt x="322" y="1677"/>
                  </a:lnTo>
                  <a:lnTo>
                    <a:pt x="309" y="1697"/>
                  </a:lnTo>
                  <a:lnTo>
                    <a:pt x="349" y="1697"/>
                  </a:lnTo>
                  <a:lnTo>
                    <a:pt x="352" y="1747"/>
                  </a:lnTo>
                  <a:lnTo>
                    <a:pt x="352" y="1757"/>
                  </a:lnTo>
                  <a:lnTo>
                    <a:pt x="350" y="1779"/>
                  </a:lnTo>
                  <a:lnTo>
                    <a:pt x="350" y="1791"/>
                  </a:lnTo>
                  <a:lnTo>
                    <a:pt x="350" y="1800"/>
                  </a:lnTo>
                  <a:lnTo>
                    <a:pt x="353" y="1809"/>
                  </a:lnTo>
                  <a:lnTo>
                    <a:pt x="355" y="1810"/>
                  </a:lnTo>
                  <a:lnTo>
                    <a:pt x="356" y="1812"/>
                  </a:lnTo>
                  <a:lnTo>
                    <a:pt x="367" y="1818"/>
                  </a:lnTo>
                  <a:lnTo>
                    <a:pt x="379" y="1828"/>
                  </a:lnTo>
                  <a:lnTo>
                    <a:pt x="385" y="1834"/>
                  </a:lnTo>
                  <a:lnTo>
                    <a:pt x="389" y="1842"/>
                  </a:lnTo>
                  <a:lnTo>
                    <a:pt x="393" y="1850"/>
                  </a:lnTo>
                  <a:lnTo>
                    <a:pt x="394" y="1859"/>
                  </a:lnTo>
                  <a:lnTo>
                    <a:pt x="396" y="1868"/>
                  </a:lnTo>
                  <a:lnTo>
                    <a:pt x="397" y="1880"/>
                  </a:lnTo>
                  <a:lnTo>
                    <a:pt x="402" y="1905"/>
                  </a:lnTo>
                  <a:lnTo>
                    <a:pt x="409" y="1934"/>
                  </a:lnTo>
                  <a:lnTo>
                    <a:pt x="405" y="1963"/>
                  </a:lnTo>
                  <a:lnTo>
                    <a:pt x="400" y="1988"/>
                  </a:lnTo>
                  <a:lnTo>
                    <a:pt x="399" y="2016"/>
                  </a:lnTo>
                  <a:lnTo>
                    <a:pt x="400" y="2047"/>
                  </a:lnTo>
                  <a:lnTo>
                    <a:pt x="405" y="2083"/>
                  </a:lnTo>
                  <a:lnTo>
                    <a:pt x="409" y="2126"/>
                  </a:lnTo>
                  <a:lnTo>
                    <a:pt x="444" y="2163"/>
                  </a:lnTo>
                  <a:lnTo>
                    <a:pt x="468" y="2192"/>
                  </a:lnTo>
                  <a:lnTo>
                    <a:pt x="476" y="2204"/>
                  </a:lnTo>
                  <a:lnTo>
                    <a:pt x="479" y="2210"/>
                  </a:lnTo>
                  <a:lnTo>
                    <a:pt x="476" y="2253"/>
                  </a:lnTo>
                  <a:lnTo>
                    <a:pt x="471" y="2287"/>
                  </a:lnTo>
                  <a:lnTo>
                    <a:pt x="533" y="2307"/>
                  </a:lnTo>
                  <a:lnTo>
                    <a:pt x="590" y="2295"/>
                  </a:lnTo>
                  <a:lnTo>
                    <a:pt x="620" y="2245"/>
                  </a:lnTo>
                  <a:lnTo>
                    <a:pt x="690" y="2192"/>
                  </a:lnTo>
                  <a:lnTo>
                    <a:pt x="690" y="2130"/>
                  </a:lnTo>
                  <a:lnTo>
                    <a:pt x="735" y="2118"/>
                  </a:lnTo>
                  <a:lnTo>
                    <a:pt x="735" y="2068"/>
                  </a:lnTo>
                  <a:lnTo>
                    <a:pt x="735" y="2023"/>
                  </a:lnTo>
                  <a:lnTo>
                    <a:pt x="740" y="2022"/>
                  </a:lnTo>
                  <a:lnTo>
                    <a:pt x="750" y="2019"/>
                  </a:lnTo>
                  <a:lnTo>
                    <a:pt x="764" y="2013"/>
                  </a:lnTo>
                  <a:lnTo>
                    <a:pt x="771" y="2008"/>
                  </a:lnTo>
                  <a:lnTo>
                    <a:pt x="779" y="2002"/>
                  </a:lnTo>
                  <a:lnTo>
                    <a:pt x="785" y="1994"/>
                  </a:lnTo>
                  <a:lnTo>
                    <a:pt x="791" y="1985"/>
                  </a:lnTo>
                  <a:lnTo>
                    <a:pt x="797" y="1975"/>
                  </a:lnTo>
                  <a:lnTo>
                    <a:pt x="800" y="1961"/>
                  </a:lnTo>
                  <a:lnTo>
                    <a:pt x="802" y="1946"/>
                  </a:lnTo>
                  <a:lnTo>
                    <a:pt x="802" y="1930"/>
                  </a:lnTo>
                  <a:lnTo>
                    <a:pt x="799" y="1910"/>
                  </a:lnTo>
                  <a:lnTo>
                    <a:pt x="793" y="1889"/>
                  </a:lnTo>
                  <a:lnTo>
                    <a:pt x="790" y="1819"/>
                  </a:lnTo>
                  <a:lnTo>
                    <a:pt x="824" y="1782"/>
                  </a:lnTo>
                  <a:lnTo>
                    <a:pt x="845" y="1759"/>
                  </a:lnTo>
                  <a:lnTo>
                    <a:pt x="868" y="1736"/>
                  </a:lnTo>
                  <a:lnTo>
                    <a:pt x="892" y="1708"/>
                  </a:lnTo>
                  <a:lnTo>
                    <a:pt x="903" y="1691"/>
                  </a:lnTo>
                  <a:lnTo>
                    <a:pt x="913" y="1676"/>
                  </a:lnTo>
                  <a:lnTo>
                    <a:pt x="922" y="1659"/>
                  </a:lnTo>
                  <a:lnTo>
                    <a:pt x="930" y="1644"/>
                  </a:lnTo>
                  <a:lnTo>
                    <a:pt x="936" y="1629"/>
                  </a:lnTo>
                  <a:lnTo>
                    <a:pt x="937" y="1614"/>
                  </a:lnTo>
                  <a:lnTo>
                    <a:pt x="937" y="1608"/>
                  </a:lnTo>
                  <a:lnTo>
                    <a:pt x="936" y="1602"/>
                  </a:lnTo>
                  <a:lnTo>
                    <a:pt x="934" y="1596"/>
                  </a:lnTo>
                  <a:lnTo>
                    <a:pt x="931" y="1590"/>
                  </a:lnTo>
                  <a:lnTo>
                    <a:pt x="916" y="1597"/>
                  </a:lnTo>
                  <a:lnTo>
                    <a:pt x="883" y="1611"/>
                  </a:lnTo>
                  <a:lnTo>
                    <a:pt x="865" y="1617"/>
                  </a:lnTo>
                  <a:lnTo>
                    <a:pt x="848" y="1620"/>
                  </a:lnTo>
                  <a:lnTo>
                    <a:pt x="842" y="1622"/>
                  </a:lnTo>
                  <a:lnTo>
                    <a:pt x="836" y="1622"/>
                  </a:lnTo>
                  <a:lnTo>
                    <a:pt x="833" y="1620"/>
                  </a:lnTo>
                  <a:lnTo>
                    <a:pt x="832" y="1617"/>
                  </a:lnTo>
                  <a:lnTo>
                    <a:pt x="824" y="1588"/>
                  </a:lnTo>
                  <a:lnTo>
                    <a:pt x="820" y="1575"/>
                  </a:lnTo>
                  <a:lnTo>
                    <a:pt x="770" y="1513"/>
                  </a:lnTo>
                  <a:lnTo>
                    <a:pt x="765" y="1499"/>
                  </a:lnTo>
                  <a:lnTo>
                    <a:pt x="764" y="1487"/>
                  </a:lnTo>
                  <a:lnTo>
                    <a:pt x="762" y="1475"/>
                  </a:lnTo>
                  <a:lnTo>
                    <a:pt x="761" y="1468"/>
                  </a:lnTo>
                  <a:lnTo>
                    <a:pt x="758" y="1459"/>
                  </a:lnTo>
                  <a:lnTo>
                    <a:pt x="747" y="1437"/>
                  </a:lnTo>
                  <a:lnTo>
                    <a:pt x="732" y="1410"/>
                  </a:lnTo>
                  <a:lnTo>
                    <a:pt x="685" y="1353"/>
                  </a:lnTo>
                  <a:lnTo>
                    <a:pt x="720" y="1326"/>
                  </a:lnTo>
                  <a:lnTo>
                    <a:pt x="728" y="1371"/>
                  </a:lnTo>
                  <a:lnTo>
                    <a:pt x="777" y="1440"/>
                  </a:lnTo>
                  <a:lnTo>
                    <a:pt x="820" y="1510"/>
                  </a:lnTo>
                  <a:lnTo>
                    <a:pt x="847" y="1575"/>
                  </a:lnTo>
                  <a:lnTo>
                    <a:pt x="877" y="1560"/>
                  </a:lnTo>
                  <a:lnTo>
                    <a:pt x="931" y="1528"/>
                  </a:lnTo>
                  <a:lnTo>
                    <a:pt x="981" y="1505"/>
                  </a:lnTo>
                  <a:lnTo>
                    <a:pt x="1031" y="1483"/>
                  </a:lnTo>
                  <a:lnTo>
                    <a:pt x="1024" y="1445"/>
                  </a:lnTo>
                  <a:lnTo>
                    <a:pt x="1004" y="1418"/>
                  </a:lnTo>
                  <a:lnTo>
                    <a:pt x="999" y="1383"/>
                  </a:lnTo>
                  <a:lnTo>
                    <a:pt x="957" y="1388"/>
                  </a:lnTo>
                  <a:lnTo>
                    <a:pt x="915" y="1341"/>
                  </a:lnTo>
                  <a:lnTo>
                    <a:pt x="915" y="1314"/>
                  </a:lnTo>
                  <a:lnTo>
                    <a:pt x="928" y="1324"/>
                  </a:lnTo>
                  <a:lnTo>
                    <a:pt x="942" y="1335"/>
                  </a:lnTo>
                  <a:lnTo>
                    <a:pt x="962" y="1347"/>
                  </a:lnTo>
                  <a:lnTo>
                    <a:pt x="984" y="1359"/>
                  </a:lnTo>
                  <a:lnTo>
                    <a:pt x="1010" y="1371"/>
                  </a:lnTo>
                  <a:lnTo>
                    <a:pt x="1037" y="1380"/>
                  </a:lnTo>
                  <a:lnTo>
                    <a:pt x="1051" y="1385"/>
                  </a:lnTo>
                  <a:lnTo>
                    <a:pt x="1064" y="1388"/>
                  </a:lnTo>
                  <a:lnTo>
                    <a:pt x="1153" y="1410"/>
                  </a:lnTo>
                  <a:lnTo>
                    <a:pt x="1156" y="1456"/>
                  </a:lnTo>
                  <a:lnTo>
                    <a:pt x="1218" y="1453"/>
                  </a:lnTo>
                  <a:lnTo>
                    <a:pt x="1203" y="1510"/>
                  </a:lnTo>
                  <a:lnTo>
                    <a:pt x="1276" y="1632"/>
                  </a:lnTo>
                  <a:lnTo>
                    <a:pt x="1279" y="1635"/>
                  </a:lnTo>
                  <a:lnTo>
                    <a:pt x="1283" y="1637"/>
                  </a:lnTo>
                  <a:lnTo>
                    <a:pt x="1288" y="1637"/>
                  </a:lnTo>
                  <a:lnTo>
                    <a:pt x="1292" y="1637"/>
                  </a:lnTo>
                  <a:lnTo>
                    <a:pt x="1298" y="1634"/>
                  </a:lnTo>
                  <a:lnTo>
                    <a:pt x="1304" y="1628"/>
                  </a:lnTo>
                  <a:lnTo>
                    <a:pt x="1310" y="1617"/>
                  </a:lnTo>
                  <a:lnTo>
                    <a:pt x="1318" y="1600"/>
                  </a:lnTo>
                  <a:lnTo>
                    <a:pt x="1330" y="1578"/>
                  </a:lnTo>
                  <a:lnTo>
                    <a:pt x="1345" y="1554"/>
                  </a:lnTo>
                  <a:lnTo>
                    <a:pt x="1354" y="1540"/>
                  </a:lnTo>
                  <a:lnTo>
                    <a:pt x="1365" y="1526"/>
                  </a:lnTo>
                  <a:lnTo>
                    <a:pt x="1375" y="1514"/>
                  </a:lnTo>
                  <a:lnTo>
                    <a:pt x="1389" y="1502"/>
                  </a:lnTo>
                  <a:lnTo>
                    <a:pt x="1402" y="1490"/>
                  </a:lnTo>
                  <a:lnTo>
                    <a:pt x="1418" y="1481"/>
                  </a:lnTo>
                  <a:lnTo>
                    <a:pt x="1434" y="1472"/>
                  </a:lnTo>
                  <a:lnTo>
                    <a:pt x="1451" y="1466"/>
                  </a:lnTo>
                  <a:lnTo>
                    <a:pt x="1470" y="1462"/>
                  </a:lnTo>
                  <a:lnTo>
                    <a:pt x="1490" y="1460"/>
                  </a:lnTo>
                  <a:lnTo>
                    <a:pt x="1502" y="1496"/>
                  </a:lnTo>
                  <a:lnTo>
                    <a:pt x="1510" y="1526"/>
                  </a:lnTo>
                  <a:lnTo>
                    <a:pt x="1513" y="1540"/>
                  </a:lnTo>
                  <a:lnTo>
                    <a:pt x="1513" y="1552"/>
                  </a:lnTo>
                  <a:lnTo>
                    <a:pt x="1517" y="1554"/>
                  </a:lnTo>
                  <a:lnTo>
                    <a:pt x="1522" y="1555"/>
                  </a:lnTo>
                  <a:lnTo>
                    <a:pt x="1526" y="1557"/>
                  </a:lnTo>
                  <a:lnTo>
                    <a:pt x="1532" y="1555"/>
                  </a:lnTo>
                  <a:lnTo>
                    <a:pt x="1540" y="1554"/>
                  </a:lnTo>
                  <a:lnTo>
                    <a:pt x="1546" y="1548"/>
                  </a:lnTo>
                  <a:lnTo>
                    <a:pt x="1552" y="1540"/>
                  </a:lnTo>
                  <a:lnTo>
                    <a:pt x="1552" y="1560"/>
                  </a:lnTo>
                  <a:lnTo>
                    <a:pt x="1553" y="1581"/>
                  </a:lnTo>
                  <a:lnTo>
                    <a:pt x="1555" y="1605"/>
                  </a:lnTo>
                  <a:lnTo>
                    <a:pt x="1559" y="1629"/>
                  </a:lnTo>
                  <a:lnTo>
                    <a:pt x="1564" y="1653"/>
                  </a:lnTo>
                  <a:lnTo>
                    <a:pt x="1568" y="1664"/>
                  </a:lnTo>
                  <a:lnTo>
                    <a:pt x="1572" y="1673"/>
                  </a:lnTo>
                  <a:lnTo>
                    <a:pt x="1578" y="1680"/>
                  </a:lnTo>
                  <a:lnTo>
                    <a:pt x="1582" y="1685"/>
                  </a:lnTo>
                  <a:lnTo>
                    <a:pt x="1594" y="1696"/>
                  </a:lnTo>
                  <a:lnTo>
                    <a:pt x="1608" y="1708"/>
                  </a:lnTo>
                  <a:lnTo>
                    <a:pt x="1635" y="1733"/>
                  </a:lnTo>
                  <a:lnTo>
                    <a:pt x="1649" y="1742"/>
                  </a:lnTo>
                  <a:lnTo>
                    <a:pt x="1659" y="1750"/>
                  </a:lnTo>
                  <a:lnTo>
                    <a:pt x="1664" y="1753"/>
                  </a:lnTo>
                  <a:lnTo>
                    <a:pt x="1668" y="1753"/>
                  </a:lnTo>
                  <a:lnTo>
                    <a:pt x="1671" y="1753"/>
                  </a:lnTo>
                  <a:lnTo>
                    <a:pt x="1674" y="1751"/>
                  </a:lnTo>
                  <a:lnTo>
                    <a:pt x="1679" y="1745"/>
                  </a:lnTo>
                  <a:lnTo>
                    <a:pt x="1680" y="1739"/>
                  </a:lnTo>
                  <a:lnTo>
                    <a:pt x="1682" y="1732"/>
                  </a:lnTo>
                  <a:lnTo>
                    <a:pt x="1682" y="1726"/>
                  </a:lnTo>
                  <a:lnTo>
                    <a:pt x="1682" y="1720"/>
                  </a:lnTo>
                  <a:lnTo>
                    <a:pt x="1679" y="1714"/>
                  </a:lnTo>
                  <a:lnTo>
                    <a:pt x="1676" y="1708"/>
                  </a:lnTo>
                  <a:lnTo>
                    <a:pt x="1671" y="1702"/>
                  </a:lnTo>
                  <a:lnTo>
                    <a:pt x="1665" y="1694"/>
                  </a:lnTo>
                  <a:lnTo>
                    <a:pt x="1659" y="1686"/>
                  </a:lnTo>
                  <a:lnTo>
                    <a:pt x="1645" y="1665"/>
                  </a:lnTo>
                  <a:lnTo>
                    <a:pt x="1624" y="1628"/>
                  </a:lnTo>
                  <a:lnTo>
                    <a:pt x="1621" y="1620"/>
                  </a:lnTo>
                  <a:lnTo>
                    <a:pt x="1618" y="1611"/>
                  </a:lnTo>
                  <a:lnTo>
                    <a:pt x="1614" y="1593"/>
                  </a:lnTo>
                  <a:lnTo>
                    <a:pt x="1614" y="1578"/>
                  </a:lnTo>
                  <a:lnTo>
                    <a:pt x="1612" y="1570"/>
                  </a:lnTo>
                  <a:lnTo>
                    <a:pt x="1644" y="1610"/>
                  </a:lnTo>
                  <a:lnTo>
                    <a:pt x="1645" y="1614"/>
                  </a:lnTo>
                  <a:lnTo>
                    <a:pt x="1647" y="1620"/>
                  </a:lnTo>
                  <a:lnTo>
                    <a:pt x="1652" y="1625"/>
                  </a:lnTo>
                  <a:lnTo>
                    <a:pt x="1656" y="1629"/>
                  </a:lnTo>
                  <a:lnTo>
                    <a:pt x="1661" y="1629"/>
                  </a:lnTo>
                  <a:lnTo>
                    <a:pt x="1665" y="1631"/>
                  </a:lnTo>
                  <a:lnTo>
                    <a:pt x="1670" y="1629"/>
                  </a:lnTo>
                  <a:lnTo>
                    <a:pt x="1676" y="1628"/>
                  </a:lnTo>
                  <a:lnTo>
                    <a:pt x="1689" y="1620"/>
                  </a:lnTo>
                  <a:lnTo>
                    <a:pt x="1697" y="1616"/>
                  </a:lnTo>
                  <a:lnTo>
                    <a:pt x="1703" y="1610"/>
                  </a:lnTo>
                  <a:lnTo>
                    <a:pt x="1707" y="1603"/>
                  </a:lnTo>
                  <a:lnTo>
                    <a:pt x="1712" y="1596"/>
                  </a:lnTo>
                  <a:lnTo>
                    <a:pt x="1718" y="1582"/>
                  </a:lnTo>
                  <a:lnTo>
                    <a:pt x="1721" y="1569"/>
                  </a:lnTo>
                  <a:lnTo>
                    <a:pt x="1721" y="1555"/>
                  </a:lnTo>
                  <a:lnTo>
                    <a:pt x="1721" y="1546"/>
                  </a:lnTo>
                  <a:lnTo>
                    <a:pt x="1721" y="1537"/>
                  </a:lnTo>
                  <a:lnTo>
                    <a:pt x="1679" y="1510"/>
                  </a:lnTo>
                  <a:lnTo>
                    <a:pt x="1679" y="1463"/>
                  </a:lnTo>
                  <a:lnTo>
                    <a:pt x="1724" y="1448"/>
                  </a:lnTo>
                  <a:lnTo>
                    <a:pt x="1721" y="1487"/>
                  </a:lnTo>
                  <a:lnTo>
                    <a:pt x="1722" y="1490"/>
                  </a:lnTo>
                  <a:lnTo>
                    <a:pt x="1727" y="1499"/>
                  </a:lnTo>
                  <a:lnTo>
                    <a:pt x="1732" y="1502"/>
                  </a:lnTo>
                  <a:lnTo>
                    <a:pt x="1735" y="1505"/>
                  </a:lnTo>
                  <a:lnTo>
                    <a:pt x="1739" y="1507"/>
                  </a:lnTo>
                  <a:lnTo>
                    <a:pt x="1744" y="1505"/>
                  </a:lnTo>
                  <a:lnTo>
                    <a:pt x="1751" y="1499"/>
                  </a:lnTo>
                  <a:lnTo>
                    <a:pt x="1756" y="1492"/>
                  </a:lnTo>
                  <a:lnTo>
                    <a:pt x="1759" y="1483"/>
                  </a:lnTo>
                  <a:lnTo>
                    <a:pt x="1759" y="1456"/>
                  </a:lnTo>
                  <a:lnTo>
                    <a:pt x="1778" y="1442"/>
                  </a:lnTo>
                  <a:lnTo>
                    <a:pt x="1799" y="1427"/>
                  </a:lnTo>
                  <a:lnTo>
                    <a:pt x="1824" y="1409"/>
                  </a:lnTo>
                  <a:lnTo>
                    <a:pt x="1849" y="1389"/>
                  </a:lnTo>
                  <a:lnTo>
                    <a:pt x="1870" y="1368"/>
                  </a:lnTo>
                  <a:lnTo>
                    <a:pt x="1879" y="1359"/>
                  </a:lnTo>
                  <a:lnTo>
                    <a:pt x="1886" y="1350"/>
                  </a:lnTo>
                  <a:lnTo>
                    <a:pt x="1890" y="1341"/>
                  </a:lnTo>
                  <a:lnTo>
                    <a:pt x="1893" y="1333"/>
                  </a:lnTo>
                  <a:lnTo>
                    <a:pt x="1896" y="1311"/>
                  </a:lnTo>
                  <a:lnTo>
                    <a:pt x="1899" y="1297"/>
                  </a:lnTo>
                  <a:lnTo>
                    <a:pt x="1899" y="1288"/>
                  </a:lnTo>
                  <a:lnTo>
                    <a:pt x="1899" y="1283"/>
                  </a:lnTo>
                  <a:lnTo>
                    <a:pt x="1896" y="1279"/>
                  </a:lnTo>
                  <a:lnTo>
                    <a:pt x="1890" y="1267"/>
                  </a:lnTo>
                  <a:lnTo>
                    <a:pt x="1884" y="1250"/>
                  </a:lnTo>
                  <a:lnTo>
                    <a:pt x="1878" y="1229"/>
                  </a:lnTo>
                  <a:lnTo>
                    <a:pt x="1893" y="1184"/>
                  </a:lnTo>
                  <a:lnTo>
                    <a:pt x="1854" y="1179"/>
                  </a:lnTo>
                  <a:lnTo>
                    <a:pt x="1854" y="1157"/>
                  </a:lnTo>
                  <a:lnTo>
                    <a:pt x="1893" y="1142"/>
                  </a:lnTo>
                  <a:lnTo>
                    <a:pt x="1931" y="1142"/>
                  </a:lnTo>
                  <a:lnTo>
                    <a:pt x="1950" y="1176"/>
                  </a:lnTo>
                  <a:lnTo>
                    <a:pt x="1947" y="1234"/>
                  </a:lnTo>
                  <a:lnTo>
                    <a:pt x="1996" y="1211"/>
                  </a:lnTo>
                  <a:lnTo>
                    <a:pt x="1996" y="1161"/>
                  </a:lnTo>
                  <a:lnTo>
                    <a:pt x="1973" y="1129"/>
                  </a:lnTo>
                  <a:lnTo>
                    <a:pt x="1996" y="1104"/>
                  </a:lnTo>
                  <a:lnTo>
                    <a:pt x="2003" y="1077"/>
                  </a:lnTo>
                  <a:lnTo>
                    <a:pt x="2058" y="1069"/>
                  </a:lnTo>
                  <a:lnTo>
                    <a:pt x="2067" y="1060"/>
                  </a:lnTo>
                  <a:lnTo>
                    <a:pt x="2089" y="1039"/>
                  </a:lnTo>
                  <a:lnTo>
                    <a:pt x="2101" y="1025"/>
                  </a:lnTo>
                  <a:lnTo>
                    <a:pt x="2112" y="1012"/>
                  </a:lnTo>
                  <a:lnTo>
                    <a:pt x="2121" y="1000"/>
                  </a:lnTo>
                  <a:lnTo>
                    <a:pt x="2127" y="989"/>
                  </a:lnTo>
                  <a:lnTo>
                    <a:pt x="2135" y="953"/>
                  </a:lnTo>
                  <a:lnTo>
                    <a:pt x="2141" y="929"/>
                  </a:lnTo>
                  <a:lnTo>
                    <a:pt x="2144" y="902"/>
                  </a:lnTo>
                  <a:lnTo>
                    <a:pt x="2147" y="876"/>
                  </a:lnTo>
                  <a:lnTo>
                    <a:pt x="2147" y="865"/>
                  </a:lnTo>
                  <a:lnTo>
                    <a:pt x="2145" y="855"/>
                  </a:lnTo>
                  <a:lnTo>
                    <a:pt x="2144" y="847"/>
                  </a:lnTo>
                  <a:lnTo>
                    <a:pt x="2141" y="841"/>
                  </a:lnTo>
                  <a:lnTo>
                    <a:pt x="2136" y="837"/>
                  </a:lnTo>
                  <a:lnTo>
                    <a:pt x="2130" y="835"/>
                  </a:lnTo>
                  <a:lnTo>
                    <a:pt x="2120" y="835"/>
                  </a:lnTo>
                  <a:lnTo>
                    <a:pt x="2113" y="834"/>
                  </a:lnTo>
                  <a:lnTo>
                    <a:pt x="2112" y="832"/>
                  </a:lnTo>
                  <a:lnTo>
                    <a:pt x="2112" y="831"/>
                  </a:lnTo>
                  <a:lnTo>
                    <a:pt x="2116" y="829"/>
                  </a:lnTo>
                  <a:lnTo>
                    <a:pt x="2120" y="828"/>
                  </a:lnTo>
                  <a:lnTo>
                    <a:pt x="2095" y="835"/>
                  </a:lnTo>
                  <a:lnTo>
                    <a:pt x="2107" y="800"/>
                  </a:lnTo>
                  <a:lnTo>
                    <a:pt x="2142" y="763"/>
                  </a:lnTo>
                  <a:lnTo>
                    <a:pt x="2172" y="701"/>
                  </a:lnTo>
                  <a:lnTo>
                    <a:pt x="2264" y="705"/>
                  </a:lnTo>
                  <a:lnTo>
                    <a:pt x="2322" y="723"/>
                  </a:lnTo>
                  <a:lnTo>
                    <a:pt x="2369" y="708"/>
                  </a:lnTo>
                  <a:lnTo>
                    <a:pt x="2394" y="663"/>
                  </a:lnTo>
                  <a:lnTo>
                    <a:pt x="2441" y="656"/>
                  </a:lnTo>
                  <a:lnTo>
                    <a:pt x="2430" y="669"/>
                  </a:lnTo>
                  <a:lnTo>
                    <a:pt x="2418" y="686"/>
                  </a:lnTo>
                  <a:lnTo>
                    <a:pt x="2406" y="708"/>
                  </a:lnTo>
                  <a:lnTo>
                    <a:pt x="2394" y="739"/>
                  </a:lnTo>
                  <a:lnTo>
                    <a:pt x="2388" y="755"/>
                  </a:lnTo>
                  <a:lnTo>
                    <a:pt x="2382" y="775"/>
                  </a:lnTo>
                  <a:lnTo>
                    <a:pt x="2378" y="794"/>
                  </a:lnTo>
                  <a:lnTo>
                    <a:pt x="2375" y="817"/>
                  </a:lnTo>
                  <a:lnTo>
                    <a:pt x="2373" y="841"/>
                  </a:lnTo>
                  <a:lnTo>
                    <a:pt x="2372" y="865"/>
                  </a:lnTo>
                  <a:lnTo>
                    <a:pt x="2384" y="912"/>
                  </a:lnTo>
                  <a:lnTo>
                    <a:pt x="2434" y="835"/>
                  </a:lnTo>
                  <a:lnTo>
                    <a:pt x="2440" y="828"/>
                  </a:lnTo>
                  <a:lnTo>
                    <a:pt x="2452" y="813"/>
                  </a:lnTo>
                  <a:lnTo>
                    <a:pt x="2458" y="802"/>
                  </a:lnTo>
                  <a:lnTo>
                    <a:pt x="2462" y="793"/>
                  </a:lnTo>
                  <a:lnTo>
                    <a:pt x="2465" y="784"/>
                  </a:lnTo>
                  <a:lnTo>
                    <a:pt x="2465" y="781"/>
                  </a:lnTo>
                  <a:lnTo>
                    <a:pt x="2464" y="778"/>
                  </a:lnTo>
                  <a:lnTo>
                    <a:pt x="2449" y="745"/>
                  </a:lnTo>
                  <a:lnTo>
                    <a:pt x="2441" y="723"/>
                  </a:lnTo>
                  <a:lnTo>
                    <a:pt x="2446" y="717"/>
                  </a:lnTo>
                  <a:lnTo>
                    <a:pt x="2456" y="702"/>
                  </a:lnTo>
                  <a:lnTo>
                    <a:pt x="2471" y="686"/>
                  </a:lnTo>
                  <a:lnTo>
                    <a:pt x="2479" y="678"/>
                  </a:lnTo>
                  <a:lnTo>
                    <a:pt x="2486" y="674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3" name="Freeform 11"/>
            <p:cNvSpPr/>
            <p:nvPr/>
          </p:nvSpPr>
          <p:spPr bwMode="auto">
            <a:xfrm>
              <a:off x="3790193" y="3498325"/>
              <a:ext cx="57194" cy="212812"/>
            </a:xfrm>
            <a:custGeom>
              <a:avLst/>
              <a:gdLst>
                <a:gd name="T0" fmla="*/ 5 w 43"/>
                <a:gd name="T1" fmla="*/ 160 h 160"/>
                <a:gd name="T2" fmla="*/ 35 w 43"/>
                <a:gd name="T3" fmla="*/ 145 h 160"/>
                <a:gd name="T4" fmla="*/ 35 w 43"/>
                <a:gd name="T5" fmla="*/ 107 h 160"/>
                <a:gd name="T6" fmla="*/ 43 w 43"/>
                <a:gd name="T7" fmla="*/ 65 h 160"/>
                <a:gd name="T8" fmla="*/ 35 w 43"/>
                <a:gd name="T9" fmla="*/ 11 h 160"/>
                <a:gd name="T10" fmla="*/ 23 w 43"/>
                <a:gd name="T11" fmla="*/ 0 h 160"/>
                <a:gd name="T12" fmla="*/ 8 w 43"/>
                <a:gd name="T13" fmla="*/ 26 h 160"/>
                <a:gd name="T14" fmla="*/ 8 w 43"/>
                <a:gd name="T15" fmla="*/ 88 h 160"/>
                <a:gd name="T16" fmla="*/ 0 w 43"/>
                <a:gd name="T17" fmla="*/ 138 h 160"/>
                <a:gd name="T18" fmla="*/ 5 w 43"/>
                <a:gd name="T19" fmla="*/ 160 h 1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" h="160">
                  <a:moveTo>
                    <a:pt x="5" y="160"/>
                  </a:moveTo>
                  <a:lnTo>
                    <a:pt x="35" y="145"/>
                  </a:lnTo>
                  <a:lnTo>
                    <a:pt x="35" y="107"/>
                  </a:lnTo>
                  <a:lnTo>
                    <a:pt x="43" y="65"/>
                  </a:lnTo>
                  <a:lnTo>
                    <a:pt x="35" y="11"/>
                  </a:lnTo>
                  <a:lnTo>
                    <a:pt x="23" y="0"/>
                  </a:lnTo>
                  <a:lnTo>
                    <a:pt x="8" y="26"/>
                  </a:lnTo>
                  <a:lnTo>
                    <a:pt x="8" y="88"/>
                  </a:lnTo>
                  <a:lnTo>
                    <a:pt x="0" y="138"/>
                  </a:lnTo>
                  <a:lnTo>
                    <a:pt x="5" y="160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4" name="Freeform 12"/>
            <p:cNvSpPr/>
            <p:nvPr/>
          </p:nvSpPr>
          <p:spPr bwMode="auto">
            <a:xfrm>
              <a:off x="3750290" y="3757689"/>
              <a:ext cx="106406" cy="66504"/>
            </a:xfrm>
            <a:custGeom>
              <a:avLst/>
              <a:gdLst>
                <a:gd name="T0" fmla="*/ 27 w 80"/>
                <a:gd name="T1" fmla="*/ 47 h 50"/>
                <a:gd name="T2" fmla="*/ 0 w 80"/>
                <a:gd name="T3" fmla="*/ 50 h 50"/>
                <a:gd name="T4" fmla="*/ 18 w 80"/>
                <a:gd name="T5" fmla="*/ 7 h 50"/>
                <a:gd name="T6" fmla="*/ 50 w 80"/>
                <a:gd name="T7" fmla="*/ 0 h 50"/>
                <a:gd name="T8" fmla="*/ 80 w 80"/>
                <a:gd name="T9" fmla="*/ 30 h 50"/>
                <a:gd name="T10" fmla="*/ 61 w 80"/>
                <a:gd name="T11" fmla="*/ 50 h 50"/>
                <a:gd name="T12" fmla="*/ 27 w 80"/>
                <a:gd name="T13" fmla="*/ 47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50">
                  <a:moveTo>
                    <a:pt x="27" y="47"/>
                  </a:moveTo>
                  <a:lnTo>
                    <a:pt x="0" y="50"/>
                  </a:lnTo>
                  <a:lnTo>
                    <a:pt x="18" y="7"/>
                  </a:lnTo>
                  <a:lnTo>
                    <a:pt x="50" y="0"/>
                  </a:lnTo>
                  <a:lnTo>
                    <a:pt x="80" y="30"/>
                  </a:lnTo>
                  <a:lnTo>
                    <a:pt x="61" y="50"/>
                  </a:lnTo>
                  <a:lnTo>
                    <a:pt x="27" y="47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3581371" y="3849465"/>
              <a:ext cx="215472" cy="192862"/>
            </a:xfrm>
            <a:custGeom>
              <a:avLst/>
              <a:gdLst>
                <a:gd name="T0" fmla="*/ 135 w 162"/>
                <a:gd name="T1" fmla="*/ 8 h 145"/>
                <a:gd name="T2" fmla="*/ 115 w 162"/>
                <a:gd name="T3" fmla="*/ 28 h 145"/>
                <a:gd name="T4" fmla="*/ 100 w 162"/>
                <a:gd name="T5" fmla="*/ 46 h 145"/>
                <a:gd name="T6" fmla="*/ 88 w 162"/>
                <a:gd name="T7" fmla="*/ 50 h 145"/>
                <a:gd name="T8" fmla="*/ 73 w 162"/>
                <a:gd name="T9" fmla="*/ 61 h 145"/>
                <a:gd name="T10" fmla="*/ 70 w 162"/>
                <a:gd name="T11" fmla="*/ 88 h 145"/>
                <a:gd name="T12" fmla="*/ 23 w 162"/>
                <a:gd name="T13" fmla="*/ 88 h 145"/>
                <a:gd name="T14" fmla="*/ 0 w 162"/>
                <a:gd name="T15" fmla="*/ 111 h 145"/>
                <a:gd name="T16" fmla="*/ 23 w 162"/>
                <a:gd name="T17" fmla="*/ 135 h 145"/>
                <a:gd name="T18" fmla="*/ 62 w 162"/>
                <a:gd name="T19" fmla="*/ 142 h 145"/>
                <a:gd name="T20" fmla="*/ 85 w 162"/>
                <a:gd name="T21" fmla="*/ 145 h 145"/>
                <a:gd name="T22" fmla="*/ 115 w 162"/>
                <a:gd name="T23" fmla="*/ 130 h 145"/>
                <a:gd name="T24" fmla="*/ 130 w 162"/>
                <a:gd name="T25" fmla="*/ 77 h 145"/>
                <a:gd name="T26" fmla="*/ 150 w 162"/>
                <a:gd name="T27" fmla="*/ 50 h 145"/>
                <a:gd name="T28" fmla="*/ 162 w 162"/>
                <a:gd name="T29" fmla="*/ 23 h 145"/>
                <a:gd name="T30" fmla="*/ 162 w 162"/>
                <a:gd name="T31" fmla="*/ 0 h 145"/>
                <a:gd name="T32" fmla="*/ 135 w 162"/>
                <a:gd name="T33" fmla="*/ 8 h 1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2" h="145">
                  <a:moveTo>
                    <a:pt x="135" y="8"/>
                  </a:moveTo>
                  <a:lnTo>
                    <a:pt x="115" y="28"/>
                  </a:lnTo>
                  <a:lnTo>
                    <a:pt x="100" y="46"/>
                  </a:lnTo>
                  <a:lnTo>
                    <a:pt x="88" y="50"/>
                  </a:lnTo>
                  <a:lnTo>
                    <a:pt x="73" y="61"/>
                  </a:lnTo>
                  <a:lnTo>
                    <a:pt x="70" y="88"/>
                  </a:lnTo>
                  <a:lnTo>
                    <a:pt x="23" y="88"/>
                  </a:lnTo>
                  <a:lnTo>
                    <a:pt x="0" y="111"/>
                  </a:lnTo>
                  <a:lnTo>
                    <a:pt x="23" y="135"/>
                  </a:lnTo>
                  <a:lnTo>
                    <a:pt x="62" y="142"/>
                  </a:lnTo>
                  <a:lnTo>
                    <a:pt x="85" y="145"/>
                  </a:lnTo>
                  <a:lnTo>
                    <a:pt x="115" y="130"/>
                  </a:lnTo>
                  <a:lnTo>
                    <a:pt x="130" y="77"/>
                  </a:lnTo>
                  <a:lnTo>
                    <a:pt x="150" y="50"/>
                  </a:lnTo>
                  <a:lnTo>
                    <a:pt x="162" y="23"/>
                  </a:lnTo>
                  <a:lnTo>
                    <a:pt x="162" y="0"/>
                  </a:lnTo>
                  <a:lnTo>
                    <a:pt x="135" y="8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6" name="Freeform 16"/>
            <p:cNvSpPr/>
            <p:nvPr/>
          </p:nvSpPr>
          <p:spPr bwMode="auto">
            <a:xfrm>
              <a:off x="3200969" y="4588988"/>
              <a:ext cx="182221" cy="202172"/>
            </a:xfrm>
            <a:custGeom>
              <a:avLst/>
              <a:gdLst>
                <a:gd name="T0" fmla="*/ 117 w 137"/>
                <a:gd name="T1" fmla="*/ 0 h 152"/>
                <a:gd name="T2" fmla="*/ 80 w 137"/>
                <a:gd name="T3" fmla="*/ 10 h 152"/>
                <a:gd name="T4" fmla="*/ 42 w 137"/>
                <a:gd name="T5" fmla="*/ 30 h 152"/>
                <a:gd name="T6" fmla="*/ 18 w 137"/>
                <a:gd name="T7" fmla="*/ 60 h 152"/>
                <a:gd name="T8" fmla="*/ 18 w 137"/>
                <a:gd name="T9" fmla="*/ 60 h 152"/>
                <a:gd name="T10" fmla="*/ 15 w 137"/>
                <a:gd name="T11" fmla="*/ 62 h 152"/>
                <a:gd name="T12" fmla="*/ 9 w 137"/>
                <a:gd name="T13" fmla="*/ 66 h 152"/>
                <a:gd name="T14" fmla="*/ 3 w 137"/>
                <a:gd name="T15" fmla="*/ 72 h 152"/>
                <a:gd name="T16" fmla="*/ 0 w 137"/>
                <a:gd name="T17" fmla="*/ 75 h 152"/>
                <a:gd name="T18" fmla="*/ 0 w 137"/>
                <a:gd name="T19" fmla="*/ 80 h 152"/>
                <a:gd name="T20" fmla="*/ 0 w 137"/>
                <a:gd name="T21" fmla="*/ 80 h 152"/>
                <a:gd name="T22" fmla="*/ 0 w 137"/>
                <a:gd name="T23" fmla="*/ 86 h 152"/>
                <a:gd name="T24" fmla="*/ 3 w 137"/>
                <a:gd name="T25" fmla="*/ 95 h 152"/>
                <a:gd name="T26" fmla="*/ 10 w 137"/>
                <a:gd name="T27" fmla="*/ 115 h 152"/>
                <a:gd name="T28" fmla="*/ 22 w 137"/>
                <a:gd name="T29" fmla="*/ 142 h 152"/>
                <a:gd name="T30" fmla="*/ 60 w 137"/>
                <a:gd name="T31" fmla="*/ 152 h 152"/>
                <a:gd name="T32" fmla="*/ 102 w 137"/>
                <a:gd name="T33" fmla="*/ 107 h 152"/>
                <a:gd name="T34" fmla="*/ 102 w 137"/>
                <a:gd name="T35" fmla="*/ 107 h 152"/>
                <a:gd name="T36" fmla="*/ 110 w 137"/>
                <a:gd name="T37" fmla="*/ 104 h 152"/>
                <a:gd name="T38" fmla="*/ 116 w 137"/>
                <a:gd name="T39" fmla="*/ 99 h 152"/>
                <a:gd name="T40" fmla="*/ 123 w 137"/>
                <a:gd name="T41" fmla="*/ 95 h 152"/>
                <a:gd name="T42" fmla="*/ 129 w 137"/>
                <a:gd name="T43" fmla="*/ 89 h 152"/>
                <a:gd name="T44" fmla="*/ 135 w 137"/>
                <a:gd name="T45" fmla="*/ 81 h 152"/>
                <a:gd name="T46" fmla="*/ 135 w 137"/>
                <a:gd name="T47" fmla="*/ 77 h 152"/>
                <a:gd name="T48" fmla="*/ 137 w 137"/>
                <a:gd name="T49" fmla="*/ 74 h 152"/>
                <a:gd name="T50" fmla="*/ 135 w 137"/>
                <a:gd name="T51" fmla="*/ 69 h 152"/>
                <a:gd name="T52" fmla="*/ 132 w 137"/>
                <a:gd name="T53" fmla="*/ 65 h 152"/>
                <a:gd name="T54" fmla="*/ 132 w 137"/>
                <a:gd name="T55" fmla="*/ 65 h 152"/>
                <a:gd name="T56" fmla="*/ 128 w 137"/>
                <a:gd name="T57" fmla="*/ 56 h 152"/>
                <a:gd name="T58" fmla="*/ 125 w 137"/>
                <a:gd name="T59" fmla="*/ 45 h 152"/>
                <a:gd name="T60" fmla="*/ 122 w 137"/>
                <a:gd name="T61" fmla="*/ 35 h 152"/>
                <a:gd name="T62" fmla="*/ 120 w 137"/>
                <a:gd name="T63" fmla="*/ 24 h 152"/>
                <a:gd name="T64" fmla="*/ 117 w 137"/>
                <a:gd name="T65" fmla="*/ 6 h 152"/>
                <a:gd name="T66" fmla="*/ 117 w 137"/>
                <a:gd name="T67" fmla="*/ 0 h 152"/>
                <a:gd name="T68" fmla="*/ 117 w 137"/>
                <a:gd name="T69" fmla="*/ 0 h 1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" h="152">
                  <a:moveTo>
                    <a:pt x="117" y="0"/>
                  </a:moveTo>
                  <a:lnTo>
                    <a:pt x="80" y="10"/>
                  </a:lnTo>
                  <a:lnTo>
                    <a:pt x="42" y="30"/>
                  </a:lnTo>
                  <a:lnTo>
                    <a:pt x="18" y="60"/>
                  </a:lnTo>
                  <a:lnTo>
                    <a:pt x="15" y="62"/>
                  </a:lnTo>
                  <a:lnTo>
                    <a:pt x="9" y="66"/>
                  </a:lnTo>
                  <a:lnTo>
                    <a:pt x="3" y="72"/>
                  </a:lnTo>
                  <a:lnTo>
                    <a:pt x="0" y="75"/>
                  </a:lnTo>
                  <a:lnTo>
                    <a:pt x="0" y="80"/>
                  </a:lnTo>
                  <a:lnTo>
                    <a:pt x="0" y="86"/>
                  </a:lnTo>
                  <a:lnTo>
                    <a:pt x="3" y="95"/>
                  </a:lnTo>
                  <a:lnTo>
                    <a:pt x="10" y="115"/>
                  </a:lnTo>
                  <a:lnTo>
                    <a:pt x="22" y="142"/>
                  </a:lnTo>
                  <a:lnTo>
                    <a:pt x="60" y="152"/>
                  </a:lnTo>
                  <a:lnTo>
                    <a:pt x="102" y="107"/>
                  </a:lnTo>
                  <a:lnTo>
                    <a:pt x="110" y="104"/>
                  </a:lnTo>
                  <a:lnTo>
                    <a:pt x="116" y="99"/>
                  </a:lnTo>
                  <a:lnTo>
                    <a:pt x="123" y="95"/>
                  </a:lnTo>
                  <a:lnTo>
                    <a:pt x="129" y="89"/>
                  </a:lnTo>
                  <a:lnTo>
                    <a:pt x="135" y="81"/>
                  </a:lnTo>
                  <a:lnTo>
                    <a:pt x="135" y="77"/>
                  </a:lnTo>
                  <a:lnTo>
                    <a:pt x="137" y="74"/>
                  </a:lnTo>
                  <a:lnTo>
                    <a:pt x="135" y="69"/>
                  </a:lnTo>
                  <a:lnTo>
                    <a:pt x="132" y="65"/>
                  </a:lnTo>
                  <a:lnTo>
                    <a:pt x="128" y="56"/>
                  </a:lnTo>
                  <a:lnTo>
                    <a:pt x="125" y="45"/>
                  </a:lnTo>
                  <a:lnTo>
                    <a:pt x="122" y="35"/>
                  </a:lnTo>
                  <a:lnTo>
                    <a:pt x="120" y="24"/>
                  </a:lnTo>
                  <a:lnTo>
                    <a:pt x="117" y="6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" name="Freeform 17"/>
            <p:cNvSpPr/>
            <p:nvPr/>
          </p:nvSpPr>
          <p:spPr bwMode="auto">
            <a:xfrm>
              <a:off x="2011881" y="4929487"/>
              <a:ext cx="158280" cy="289957"/>
            </a:xfrm>
            <a:custGeom>
              <a:avLst/>
              <a:gdLst>
                <a:gd name="T0" fmla="*/ 119 w 119"/>
                <a:gd name="T1" fmla="*/ 70 h 218"/>
                <a:gd name="T2" fmla="*/ 107 w 119"/>
                <a:gd name="T3" fmla="*/ 23 h 218"/>
                <a:gd name="T4" fmla="*/ 92 w 119"/>
                <a:gd name="T5" fmla="*/ 0 h 218"/>
                <a:gd name="T6" fmla="*/ 72 w 119"/>
                <a:gd name="T7" fmla="*/ 23 h 218"/>
                <a:gd name="T8" fmla="*/ 35 w 119"/>
                <a:gd name="T9" fmla="*/ 58 h 218"/>
                <a:gd name="T10" fmla="*/ 35 w 119"/>
                <a:gd name="T11" fmla="*/ 58 h 218"/>
                <a:gd name="T12" fmla="*/ 29 w 119"/>
                <a:gd name="T13" fmla="*/ 62 h 218"/>
                <a:gd name="T14" fmla="*/ 18 w 119"/>
                <a:gd name="T15" fmla="*/ 71 h 218"/>
                <a:gd name="T16" fmla="*/ 10 w 119"/>
                <a:gd name="T17" fmla="*/ 77 h 218"/>
                <a:gd name="T18" fmla="*/ 6 w 119"/>
                <a:gd name="T19" fmla="*/ 85 h 218"/>
                <a:gd name="T20" fmla="*/ 1 w 119"/>
                <a:gd name="T21" fmla="*/ 93 h 218"/>
                <a:gd name="T22" fmla="*/ 0 w 119"/>
                <a:gd name="T23" fmla="*/ 100 h 218"/>
                <a:gd name="T24" fmla="*/ 0 w 119"/>
                <a:gd name="T25" fmla="*/ 100 h 218"/>
                <a:gd name="T26" fmla="*/ 1 w 119"/>
                <a:gd name="T27" fmla="*/ 117 h 218"/>
                <a:gd name="T28" fmla="*/ 6 w 119"/>
                <a:gd name="T29" fmla="*/ 136 h 218"/>
                <a:gd name="T30" fmla="*/ 12 w 119"/>
                <a:gd name="T31" fmla="*/ 157 h 218"/>
                <a:gd name="T32" fmla="*/ 12 w 119"/>
                <a:gd name="T33" fmla="*/ 200 h 218"/>
                <a:gd name="T34" fmla="*/ 12 w 119"/>
                <a:gd name="T35" fmla="*/ 200 h 218"/>
                <a:gd name="T36" fmla="*/ 16 w 119"/>
                <a:gd name="T37" fmla="*/ 204 h 218"/>
                <a:gd name="T38" fmla="*/ 30 w 119"/>
                <a:gd name="T39" fmla="*/ 212 h 218"/>
                <a:gd name="T40" fmla="*/ 36 w 119"/>
                <a:gd name="T41" fmla="*/ 215 h 218"/>
                <a:gd name="T42" fmla="*/ 42 w 119"/>
                <a:gd name="T43" fmla="*/ 218 h 218"/>
                <a:gd name="T44" fmla="*/ 47 w 119"/>
                <a:gd name="T45" fmla="*/ 218 h 218"/>
                <a:gd name="T46" fmla="*/ 48 w 119"/>
                <a:gd name="T47" fmla="*/ 216 h 218"/>
                <a:gd name="T48" fmla="*/ 50 w 119"/>
                <a:gd name="T49" fmla="*/ 215 h 218"/>
                <a:gd name="T50" fmla="*/ 50 w 119"/>
                <a:gd name="T51" fmla="*/ 215 h 218"/>
                <a:gd name="T52" fmla="*/ 65 w 119"/>
                <a:gd name="T53" fmla="*/ 160 h 218"/>
                <a:gd name="T54" fmla="*/ 89 w 119"/>
                <a:gd name="T55" fmla="*/ 103 h 218"/>
                <a:gd name="T56" fmla="*/ 119 w 119"/>
                <a:gd name="T57" fmla="*/ 70 h 21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9" h="218">
                  <a:moveTo>
                    <a:pt x="119" y="70"/>
                  </a:moveTo>
                  <a:lnTo>
                    <a:pt x="107" y="23"/>
                  </a:lnTo>
                  <a:lnTo>
                    <a:pt x="92" y="0"/>
                  </a:lnTo>
                  <a:lnTo>
                    <a:pt x="72" y="23"/>
                  </a:lnTo>
                  <a:lnTo>
                    <a:pt x="35" y="58"/>
                  </a:lnTo>
                  <a:lnTo>
                    <a:pt x="29" y="62"/>
                  </a:lnTo>
                  <a:lnTo>
                    <a:pt x="18" y="71"/>
                  </a:lnTo>
                  <a:lnTo>
                    <a:pt x="10" y="77"/>
                  </a:lnTo>
                  <a:lnTo>
                    <a:pt x="6" y="85"/>
                  </a:lnTo>
                  <a:lnTo>
                    <a:pt x="1" y="93"/>
                  </a:lnTo>
                  <a:lnTo>
                    <a:pt x="0" y="100"/>
                  </a:lnTo>
                  <a:lnTo>
                    <a:pt x="1" y="117"/>
                  </a:lnTo>
                  <a:lnTo>
                    <a:pt x="6" y="136"/>
                  </a:lnTo>
                  <a:lnTo>
                    <a:pt x="12" y="157"/>
                  </a:lnTo>
                  <a:lnTo>
                    <a:pt x="12" y="200"/>
                  </a:lnTo>
                  <a:lnTo>
                    <a:pt x="16" y="204"/>
                  </a:lnTo>
                  <a:lnTo>
                    <a:pt x="30" y="212"/>
                  </a:lnTo>
                  <a:lnTo>
                    <a:pt x="36" y="215"/>
                  </a:lnTo>
                  <a:lnTo>
                    <a:pt x="42" y="218"/>
                  </a:lnTo>
                  <a:lnTo>
                    <a:pt x="47" y="218"/>
                  </a:lnTo>
                  <a:lnTo>
                    <a:pt x="48" y="216"/>
                  </a:lnTo>
                  <a:lnTo>
                    <a:pt x="50" y="215"/>
                  </a:lnTo>
                  <a:lnTo>
                    <a:pt x="65" y="160"/>
                  </a:lnTo>
                  <a:lnTo>
                    <a:pt x="89" y="103"/>
                  </a:lnTo>
                  <a:lnTo>
                    <a:pt x="119" y="70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8" name="Freeform 18"/>
            <p:cNvSpPr/>
            <p:nvPr/>
          </p:nvSpPr>
          <p:spPr bwMode="auto">
            <a:xfrm>
              <a:off x="2958895" y="4648841"/>
              <a:ext cx="175570" cy="168920"/>
            </a:xfrm>
            <a:custGeom>
              <a:avLst/>
              <a:gdLst>
                <a:gd name="T0" fmla="*/ 85 w 132"/>
                <a:gd name="T1" fmla="*/ 119 h 127"/>
                <a:gd name="T2" fmla="*/ 70 w 132"/>
                <a:gd name="T3" fmla="*/ 89 h 127"/>
                <a:gd name="T4" fmla="*/ 43 w 132"/>
                <a:gd name="T5" fmla="*/ 50 h 127"/>
                <a:gd name="T6" fmla="*/ 0 w 132"/>
                <a:gd name="T7" fmla="*/ 8 h 127"/>
                <a:gd name="T8" fmla="*/ 32 w 132"/>
                <a:gd name="T9" fmla="*/ 0 h 127"/>
                <a:gd name="T10" fmla="*/ 74 w 132"/>
                <a:gd name="T11" fmla="*/ 20 h 127"/>
                <a:gd name="T12" fmla="*/ 100 w 132"/>
                <a:gd name="T13" fmla="*/ 74 h 127"/>
                <a:gd name="T14" fmla="*/ 100 w 132"/>
                <a:gd name="T15" fmla="*/ 74 h 127"/>
                <a:gd name="T16" fmla="*/ 108 w 132"/>
                <a:gd name="T17" fmla="*/ 82 h 127"/>
                <a:gd name="T18" fmla="*/ 123 w 132"/>
                <a:gd name="T19" fmla="*/ 100 h 127"/>
                <a:gd name="T20" fmla="*/ 129 w 132"/>
                <a:gd name="T21" fmla="*/ 110 h 127"/>
                <a:gd name="T22" fmla="*/ 132 w 132"/>
                <a:gd name="T23" fmla="*/ 118 h 127"/>
                <a:gd name="T24" fmla="*/ 132 w 132"/>
                <a:gd name="T25" fmla="*/ 122 h 127"/>
                <a:gd name="T26" fmla="*/ 130 w 132"/>
                <a:gd name="T27" fmla="*/ 125 h 127"/>
                <a:gd name="T28" fmla="*/ 127 w 132"/>
                <a:gd name="T29" fmla="*/ 127 h 127"/>
                <a:gd name="T30" fmla="*/ 124 w 132"/>
                <a:gd name="T31" fmla="*/ 127 h 127"/>
                <a:gd name="T32" fmla="*/ 124 w 132"/>
                <a:gd name="T33" fmla="*/ 127 h 127"/>
                <a:gd name="T34" fmla="*/ 106 w 132"/>
                <a:gd name="T35" fmla="*/ 125 h 127"/>
                <a:gd name="T36" fmla="*/ 94 w 132"/>
                <a:gd name="T37" fmla="*/ 124 h 127"/>
                <a:gd name="T38" fmla="*/ 88 w 132"/>
                <a:gd name="T39" fmla="*/ 121 h 127"/>
                <a:gd name="T40" fmla="*/ 85 w 132"/>
                <a:gd name="T41" fmla="*/ 119 h 127"/>
                <a:gd name="T42" fmla="*/ 85 w 132"/>
                <a:gd name="T43" fmla="*/ 119 h 12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127">
                  <a:moveTo>
                    <a:pt x="85" y="119"/>
                  </a:moveTo>
                  <a:lnTo>
                    <a:pt x="70" y="89"/>
                  </a:lnTo>
                  <a:lnTo>
                    <a:pt x="43" y="50"/>
                  </a:lnTo>
                  <a:lnTo>
                    <a:pt x="0" y="8"/>
                  </a:lnTo>
                  <a:lnTo>
                    <a:pt x="32" y="0"/>
                  </a:lnTo>
                  <a:lnTo>
                    <a:pt x="74" y="20"/>
                  </a:lnTo>
                  <a:lnTo>
                    <a:pt x="100" y="74"/>
                  </a:lnTo>
                  <a:lnTo>
                    <a:pt x="108" y="82"/>
                  </a:lnTo>
                  <a:lnTo>
                    <a:pt x="123" y="100"/>
                  </a:lnTo>
                  <a:lnTo>
                    <a:pt x="129" y="110"/>
                  </a:lnTo>
                  <a:lnTo>
                    <a:pt x="132" y="118"/>
                  </a:lnTo>
                  <a:lnTo>
                    <a:pt x="132" y="122"/>
                  </a:lnTo>
                  <a:lnTo>
                    <a:pt x="130" y="125"/>
                  </a:lnTo>
                  <a:lnTo>
                    <a:pt x="127" y="127"/>
                  </a:lnTo>
                  <a:lnTo>
                    <a:pt x="124" y="127"/>
                  </a:lnTo>
                  <a:lnTo>
                    <a:pt x="106" y="125"/>
                  </a:lnTo>
                  <a:lnTo>
                    <a:pt x="94" y="124"/>
                  </a:lnTo>
                  <a:lnTo>
                    <a:pt x="88" y="121"/>
                  </a:lnTo>
                  <a:lnTo>
                    <a:pt x="85" y="119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9" name="Freeform 19"/>
            <p:cNvSpPr/>
            <p:nvPr/>
          </p:nvSpPr>
          <p:spPr bwMode="auto">
            <a:xfrm>
              <a:off x="3163727" y="4833722"/>
              <a:ext cx="133008" cy="75815"/>
            </a:xfrm>
            <a:custGeom>
              <a:avLst/>
              <a:gdLst>
                <a:gd name="T0" fmla="*/ 0 w 100"/>
                <a:gd name="T1" fmla="*/ 42 h 57"/>
                <a:gd name="T2" fmla="*/ 0 w 100"/>
                <a:gd name="T3" fmla="*/ 0 h 57"/>
                <a:gd name="T4" fmla="*/ 38 w 100"/>
                <a:gd name="T5" fmla="*/ 15 h 57"/>
                <a:gd name="T6" fmla="*/ 100 w 100"/>
                <a:gd name="T7" fmla="*/ 35 h 57"/>
                <a:gd name="T8" fmla="*/ 73 w 100"/>
                <a:gd name="T9" fmla="*/ 53 h 57"/>
                <a:gd name="T10" fmla="*/ 28 w 100"/>
                <a:gd name="T11" fmla="*/ 57 h 57"/>
                <a:gd name="T12" fmla="*/ 0 w 100"/>
                <a:gd name="T13" fmla="*/ 42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0" h="57">
                  <a:moveTo>
                    <a:pt x="0" y="42"/>
                  </a:moveTo>
                  <a:lnTo>
                    <a:pt x="0" y="0"/>
                  </a:lnTo>
                  <a:lnTo>
                    <a:pt x="38" y="15"/>
                  </a:lnTo>
                  <a:lnTo>
                    <a:pt x="100" y="35"/>
                  </a:lnTo>
                  <a:lnTo>
                    <a:pt x="73" y="53"/>
                  </a:lnTo>
                  <a:lnTo>
                    <a:pt x="28" y="57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0" name="Freeform 20"/>
            <p:cNvSpPr/>
            <p:nvPr/>
          </p:nvSpPr>
          <p:spPr bwMode="auto">
            <a:xfrm>
              <a:off x="3347277" y="4680763"/>
              <a:ext cx="118377" cy="146308"/>
            </a:xfrm>
            <a:custGeom>
              <a:avLst/>
              <a:gdLst>
                <a:gd name="T0" fmla="*/ 65 w 89"/>
                <a:gd name="T1" fmla="*/ 110 h 110"/>
                <a:gd name="T2" fmla="*/ 22 w 89"/>
                <a:gd name="T3" fmla="*/ 91 h 110"/>
                <a:gd name="T4" fmla="*/ 0 w 89"/>
                <a:gd name="T5" fmla="*/ 83 h 110"/>
                <a:gd name="T6" fmla="*/ 22 w 89"/>
                <a:gd name="T7" fmla="*/ 46 h 110"/>
                <a:gd name="T8" fmla="*/ 65 w 89"/>
                <a:gd name="T9" fmla="*/ 0 h 110"/>
                <a:gd name="T10" fmla="*/ 89 w 89"/>
                <a:gd name="T11" fmla="*/ 41 h 110"/>
                <a:gd name="T12" fmla="*/ 77 w 89"/>
                <a:gd name="T13" fmla="*/ 58 h 110"/>
                <a:gd name="T14" fmla="*/ 65 w 89"/>
                <a:gd name="T15" fmla="*/ 110 h 1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9" h="110">
                  <a:moveTo>
                    <a:pt x="65" y="110"/>
                  </a:moveTo>
                  <a:lnTo>
                    <a:pt x="22" y="91"/>
                  </a:lnTo>
                  <a:lnTo>
                    <a:pt x="0" y="83"/>
                  </a:lnTo>
                  <a:lnTo>
                    <a:pt x="22" y="46"/>
                  </a:lnTo>
                  <a:lnTo>
                    <a:pt x="65" y="0"/>
                  </a:lnTo>
                  <a:lnTo>
                    <a:pt x="89" y="41"/>
                  </a:lnTo>
                  <a:lnTo>
                    <a:pt x="77" y="58"/>
                  </a:lnTo>
                  <a:lnTo>
                    <a:pt x="65" y="110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1" name="Freeform 21"/>
            <p:cNvSpPr/>
            <p:nvPr/>
          </p:nvSpPr>
          <p:spPr bwMode="auto">
            <a:xfrm>
              <a:off x="3599992" y="4729976"/>
              <a:ext cx="363111" cy="183551"/>
            </a:xfrm>
            <a:custGeom>
              <a:avLst/>
              <a:gdLst>
                <a:gd name="T0" fmla="*/ 86 w 273"/>
                <a:gd name="T1" fmla="*/ 66 h 138"/>
                <a:gd name="T2" fmla="*/ 81 w 273"/>
                <a:gd name="T3" fmla="*/ 43 h 138"/>
                <a:gd name="T4" fmla="*/ 81 w 273"/>
                <a:gd name="T5" fmla="*/ 43 h 138"/>
                <a:gd name="T6" fmla="*/ 68 w 273"/>
                <a:gd name="T7" fmla="*/ 40 h 138"/>
                <a:gd name="T8" fmla="*/ 38 w 273"/>
                <a:gd name="T9" fmla="*/ 34 h 138"/>
                <a:gd name="T10" fmla="*/ 23 w 273"/>
                <a:gd name="T11" fmla="*/ 30 h 138"/>
                <a:gd name="T12" fmla="*/ 9 w 273"/>
                <a:gd name="T13" fmla="*/ 24 h 138"/>
                <a:gd name="T14" fmla="*/ 4 w 273"/>
                <a:gd name="T15" fmla="*/ 21 h 138"/>
                <a:gd name="T16" fmla="*/ 1 w 273"/>
                <a:gd name="T17" fmla="*/ 16 h 138"/>
                <a:gd name="T18" fmla="*/ 0 w 273"/>
                <a:gd name="T19" fmla="*/ 13 h 138"/>
                <a:gd name="T20" fmla="*/ 1 w 273"/>
                <a:gd name="T21" fmla="*/ 9 h 138"/>
                <a:gd name="T22" fmla="*/ 1 w 273"/>
                <a:gd name="T23" fmla="*/ 9 h 138"/>
                <a:gd name="T24" fmla="*/ 4 w 273"/>
                <a:gd name="T25" fmla="*/ 4 h 138"/>
                <a:gd name="T26" fmla="*/ 9 w 273"/>
                <a:gd name="T27" fmla="*/ 3 h 138"/>
                <a:gd name="T28" fmla="*/ 14 w 273"/>
                <a:gd name="T29" fmla="*/ 1 h 138"/>
                <a:gd name="T30" fmla="*/ 18 w 273"/>
                <a:gd name="T31" fmla="*/ 0 h 138"/>
                <a:gd name="T32" fmla="*/ 32 w 273"/>
                <a:gd name="T33" fmla="*/ 0 h 138"/>
                <a:gd name="T34" fmla="*/ 44 w 273"/>
                <a:gd name="T35" fmla="*/ 3 h 138"/>
                <a:gd name="T36" fmla="*/ 68 w 273"/>
                <a:gd name="T37" fmla="*/ 9 h 138"/>
                <a:gd name="T38" fmla="*/ 78 w 273"/>
                <a:gd name="T39" fmla="*/ 13 h 138"/>
                <a:gd name="T40" fmla="*/ 140 w 273"/>
                <a:gd name="T41" fmla="*/ 9 h 138"/>
                <a:gd name="T42" fmla="*/ 163 w 273"/>
                <a:gd name="T43" fmla="*/ 43 h 138"/>
                <a:gd name="T44" fmla="*/ 208 w 273"/>
                <a:gd name="T45" fmla="*/ 43 h 138"/>
                <a:gd name="T46" fmla="*/ 223 w 273"/>
                <a:gd name="T47" fmla="*/ 89 h 138"/>
                <a:gd name="T48" fmla="*/ 273 w 273"/>
                <a:gd name="T49" fmla="*/ 116 h 138"/>
                <a:gd name="T50" fmla="*/ 273 w 273"/>
                <a:gd name="T51" fmla="*/ 116 h 138"/>
                <a:gd name="T52" fmla="*/ 269 w 273"/>
                <a:gd name="T53" fmla="*/ 122 h 138"/>
                <a:gd name="T54" fmla="*/ 261 w 273"/>
                <a:gd name="T55" fmla="*/ 128 h 138"/>
                <a:gd name="T56" fmla="*/ 252 w 273"/>
                <a:gd name="T57" fmla="*/ 134 h 138"/>
                <a:gd name="T58" fmla="*/ 240 w 273"/>
                <a:gd name="T59" fmla="*/ 138 h 138"/>
                <a:gd name="T60" fmla="*/ 232 w 273"/>
                <a:gd name="T61" fmla="*/ 138 h 138"/>
                <a:gd name="T62" fmla="*/ 225 w 273"/>
                <a:gd name="T63" fmla="*/ 138 h 138"/>
                <a:gd name="T64" fmla="*/ 217 w 273"/>
                <a:gd name="T65" fmla="*/ 137 h 138"/>
                <a:gd name="T66" fmla="*/ 208 w 273"/>
                <a:gd name="T67" fmla="*/ 134 h 138"/>
                <a:gd name="T68" fmla="*/ 199 w 273"/>
                <a:gd name="T69" fmla="*/ 129 h 138"/>
                <a:gd name="T70" fmla="*/ 190 w 273"/>
                <a:gd name="T71" fmla="*/ 123 h 138"/>
                <a:gd name="T72" fmla="*/ 190 w 273"/>
                <a:gd name="T73" fmla="*/ 123 h 138"/>
                <a:gd name="T74" fmla="*/ 174 w 273"/>
                <a:gd name="T75" fmla="*/ 111 h 138"/>
                <a:gd name="T76" fmla="*/ 166 w 273"/>
                <a:gd name="T77" fmla="*/ 105 h 138"/>
                <a:gd name="T78" fmla="*/ 166 w 273"/>
                <a:gd name="T79" fmla="*/ 105 h 138"/>
                <a:gd name="T80" fmla="*/ 164 w 273"/>
                <a:gd name="T81" fmla="*/ 102 h 138"/>
                <a:gd name="T82" fmla="*/ 166 w 273"/>
                <a:gd name="T83" fmla="*/ 101 h 138"/>
                <a:gd name="T84" fmla="*/ 172 w 273"/>
                <a:gd name="T85" fmla="*/ 102 h 138"/>
                <a:gd name="T86" fmla="*/ 186 w 273"/>
                <a:gd name="T87" fmla="*/ 108 h 138"/>
                <a:gd name="T88" fmla="*/ 158 w 273"/>
                <a:gd name="T89" fmla="*/ 135 h 138"/>
                <a:gd name="T90" fmla="*/ 128 w 273"/>
                <a:gd name="T91" fmla="*/ 113 h 138"/>
                <a:gd name="T92" fmla="*/ 94 w 273"/>
                <a:gd name="T93" fmla="*/ 96 h 138"/>
                <a:gd name="T94" fmla="*/ 74 w 273"/>
                <a:gd name="T95" fmla="*/ 108 h 138"/>
                <a:gd name="T96" fmla="*/ 63 w 273"/>
                <a:gd name="T97" fmla="*/ 78 h 138"/>
                <a:gd name="T98" fmla="*/ 86 w 273"/>
                <a:gd name="T99" fmla="*/ 66 h 13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138">
                  <a:moveTo>
                    <a:pt x="86" y="66"/>
                  </a:moveTo>
                  <a:lnTo>
                    <a:pt x="81" y="43"/>
                  </a:lnTo>
                  <a:lnTo>
                    <a:pt x="68" y="40"/>
                  </a:lnTo>
                  <a:lnTo>
                    <a:pt x="38" y="34"/>
                  </a:lnTo>
                  <a:lnTo>
                    <a:pt x="23" y="30"/>
                  </a:lnTo>
                  <a:lnTo>
                    <a:pt x="9" y="24"/>
                  </a:lnTo>
                  <a:lnTo>
                    <a:pt x="4" y="21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1" y="9"/>
                  </a:lnTo>
                  <a:lnTo>
                    <a:pt x="4" y="4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32" y="0"/>
                  </a:lnTo>
                  <a:lnTo>
                    <a:pt x="44" y="3"/>
                  </a:lnTo>
                  <a:lnTo>
                    <a:pt x="68" y="9"/>
                  </a:lnTo>
                  <a:lnTo>
                    <a:pt x="78" y="13"/>
                  </a:lnTo>
                  <a:lnTo>
                    <a:pt x="140" y="9"/>
                  </a:lnTo>
                  <a:lnTo>
                    <a:pt x="163" y="43"/>
                  </a:lnTo>
                  <a:lnTo>
                    <a:pt x="208" y="43"/>
                  </a:lnTo>
                  <a:lnTo>
                    <a:pt x="223" y="89"/>
                  </a:lnTo>
                  <a:lnTo>
                    <a:pt x="273" y="116"/>
                  </a:lnTo>
                  <a:lnTo>
                    <a:pt x="269" y="122"/>
                  </a:lnTo>
                  <a:lnTo>
                    <a:pt x="261" y="128"/>
                  </a:lnTo>
                  <a:lnTo>
                    <a:pt x="252" y="134"/>
                  </a:lnTo>
                  <a:lnTo>
                    <a:pt x="240" y="138"/>
                  </a:lnTo>
                  <a:lnTo>
                    <a:pt x="232" y="138"/>
                  </a:lnTo>
                  <a:lnTo>
                    <a:pt x="225" y="138"/>
                  </a:lnTo>
                  <a:lnTo>
                    <a:pt x="217" y="137"/>
                  </a:lnTo>
                  <a:lnTo>
                    <a:pt x="208" y="134"/>
                  </a:lnTo>
                  <a:lnTo>
                    <a:pt x="199" y="129"/>
                  </a:lnTo>
                  <a:lnTo>
                    <a:pt x="190" y="123"/>
                  </a:lnTo>
                  <a:lnTo>
                    <a:pt x="174" y="111"/>
                  </a:lnTo>
                  <a:lnTo>
                    <a:pt x="166" y="105"/>
                  </a:lnTo>
                  <a:lnTo>
                    <a:pt x="164" y="102"/>
                  </a:lnTo>
                  <a:lnTo>
                    <a:pt x="166" y="101"/>
                  </a:lnTo>
                  <a:lnTo>
                    <a:pt x="172" y="102"/>
                  </a:lnTo>
                  <a:lnTo>
                    <a:pt x="186" y="108"/>
                  </a:lnTo>
                  <a:lnTo>
                    <a:pt x="158" y="135"/>
                  </a:lnTo>
                  <a:lnTo>
                    <a:pt x="128" y="113"/>
                  </a:lnTo>
                  <a:lnTo>
                    <a:pt x="94" y="96"/>
                  </a:lnTo>
                  <a:lnTo>
                    <a:pt x="74" y="108"/>
                  </a:lnTo>
                  <a:lnTo>
                    <a:pt x="63" y="78"/>
                  </a:lnTo>
                  <a:lnTo>
                    <a:pt x="86" y="66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2" name="Freeform 22"/>
            <p:cNvSpPr/>
            <p:nvPr/>
          </p:nvSpPr>
          <p:spPr bwMode="auto">
            <a:xfrm>
              <a:off x="3276783" y="4924167"/>
              <a:ext cx="732873" cy="582574"/>
            </a:xfrm>
            <a:custGeom>
              <a:avLst/>
              <a:gdLst>
                <a:gd name="T0" fmla="*/ 294 w 551"/>
                <a:gd name="T1" fmla="*/ 66 h 438"/>
                <a:gd name="T2" fmla="*/ 329 w 551"/>
                <a:gd name="T3" fmla="*/ 32 h 438"/>
                <a:gd name="T4" fmla="*/ 329 w 551"/>
                <a:gd name="T5" fmla="*/ 0 h 438"/>
                <a:gd name="T6" fmla="*/ 272 w 551"/>
                <a:gd name="T7" fmla="*/ 0 h 438"/>
                <a:gd name="T8" fmla="*/ 253 w 551"/>
                <a:gd name="T9" fmla="*/ 7 h 438"/>
                <a:gd name="T10" fmla="*/ 195 w 551"/>
                <a:gd name="T11" fmla="*/ 42 h 438"/>
                <a:gd name="T12" fmla="*/ 130 w 551"/>
                <a:gd name="T13" fmla="*/ 50 h 438"/>
                <a:gd name="T14" fmla="*/ 107 w 551"/>
                <a:gd name="T15" fmla="*/ 81 h 438"/>
                <a:gd name="T16" fmla="*/ 90 w 551"/>
                <a:gd name="T17" fmla="*/ 106 h 438"/>
                <a:gd name="T18" fmla="*/ 87 w 551"/>
                <a:gd name="T19" fmla="*/ 115 h 438"/>
                <a:gd name="T20" fmla="*/ 86 w 551"/>
                <a:gd name="T21" fmla="*/ 121 h 438"/>
                <a:gd name="T22" fmla="*/ 74 w 551"/>
                <a:gd name="T23" fmla="*/ 137 h 438"/>
                <a:gd name="T24" fmla="*/ 10 w 551"/>
                <a:gd name="T25" fmla="*/ 149 h 438"/>
                <a:gd name="T26" fmla="*/ 10 w 551"/>
                <a:gd name="T27" fmla="*/ 238 h 438"/>
                <a:gd name="T28" fmla="*/ 10 w 551"/>
                <a:gd name="T29" fmla="*/ 296 h 438"/>
                <a:gd name="T30" fmla="*/ 13 w 551"/>
                <a:gd name="T31" fmla="*/ 315 h 438"/>
                <a:gd name="T32" fmla="*/ 23 w 551"/>
                <a:gd name="T33" fmla="*/ 362 h 438"/>
                <a:gd name="T34" fmla="*/ 26 w 551"/>
                <a:gd name="T35" fmla="*/ 376 h 438"/>
                <a:gd name="T36" fmla="*/ 30 w 551"/>
                <a:gd name="T37" fmla="*/ 379 h 438"/>
                <a:gd name="T38" fmla="*/ 50 w 551"/>
                <a:gd name="T39" fmla="*/ 380 h 438"/>
                <a:gd name="T40" fmla="*/ 84 w 551"/>
                <a:gd name="T41" fmla="*/ 374 h 438"/>
                <a:gd name="T42" fmla="*/ 195 w 551"/>
                <a:gd name="T43" fmla="*/ 349 h 438"/>
                <a:gd name="T44" fmla="*/ 237 w 551"/>
                <a:gd name="T45" fmla="*/ 323 h 438"/>
                <a:gd name="T46" fmla="*/ 276 w 551"/>
                <a:gd name="T47" fmla="*/ 331 h 438"/>
                <a:gd name="T48" fmla="*/ 306 w 551"/>
                <a:gd name="T49" fmla="*/ 341 h 438"/>
                <a:gd name="T50" fmla="*/ 324 w 551"/>
                <a:gd name="T51" fmla="*/ 353 h 438"/>
                <a:gd name="T52" fmla="*/ 329 w 551"/>
                <a:gd name="T53" fmla="*/ 356 h 438"/>
                <a:gd name="T54" fmla="*/ 383 w 551"/>
                <a:gd name="T55" fmla="*/ 426 h 438"/>
                <a:gd name="T56" fmla="*/ 388 w 551"/>
                <a:gd name="T57" fmla="*/ 430 h 438"/>
                <a:gd name="T58" fmla="*/ 407 w 551"/>
                <a:gd name="T59" fmla="*/ 436 h 438"/>
                <a:gd name="T60" fmla="*/ 436 w 551"/>
                <a:gd name="T61" fmla="*/ 438 h 438"/>
                <a:gd name="T62" fmla="*/ 483 w 551"/>
                <a:gd name="T63" fmla="*/ 406 h 438"/>
                <a:gd name="T64" fmla="*/ 486 w 551"/>
                <a:gd name="T65" fmla="*/ 401 h 438"/>
                <a:gd name="T66" fmla="*/ 506 w 551"/>
                <a:gd name="T67" fmla="*/ 377 h 438"/>
                <a:gd name="T68" fmla="*/ 509 w 551"/>
                <a:gd name="T69" fmla="*/ 364 h 438"/>
                <a:gd name="T70" fmla="*/ 509 w 551"/>
                <a:gd name="T71" fmla="*/ 334 h 438"/>
                <a:gd name="T72" fmla="*/ 551 w 551"/>
                <a:gd name="T73" fmla="*/ 219 h 438"/>
                <a:gd name="T74" fmla="*/ 536 w 551"/>
                <a:gd name="T75" fmla="*/ 190 h 438"/>
                <a:gd name="T76" fmla="*/ 513 w 551"/>
                <a:gd name="T77" fmla="*/ 155 h 438"/>
                <a:gd name="T78" fmla="*/ 506 w 551"/>
                <a:gd name="T79" fmla="*/ 146 h 438"/>
                <a:gd name="T80" fmla="*/ 469 w 551"/>
                <a:gd name="T81" fmla="*/ 118 h 438"/>
                <a:gd name="T82" fmla="*/ 436 w 551"/>
                <a:gd name="T83" fmla="*/ 54 h 438"/>
                <a:gd name="T84" fmla="*/ 386 w 551"/>
                <a:gd name="T85" fmla="*/ 81 h 43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51" h="438">
                  <a:moveTo>
                    <a:pt x="391" y="92"/>
                  </a:moveTo>
                  <a:lnTo>
                    <a:pt x="294" y="66"/>
                  </a:lnTo>
                  <a:lnTo>
                    <a:pt x="299" y="32"/>
                  </a:lnTo>
                  <a:lnTo>
                    <a:pt x="329" y="32"/>
                  </a:lnTo>
                  <a:lnTo>
                    <a:pt x="329" y="0"/>
                  </a:lnTo>
                  <a:lnTo>
                    <a:pt x="272" y="0"/>
                  </a:lnTo>
                  <a:lnTo>
                    <a:pt x="264" y="3"/>
                  </a:lnTo>
                  <a:lnTo>
                    <a:pt x="253" y="7"/>
                  </a:lnTo>
                  <a:lnTo>
                    <a:pt x="228" y="21"/>
                  </a:lnTo>
                  <a:lnTo>
                    <a:pt x="195" y="42"/>
                  </a:lnTo>
                  <a:lnTo>
                    <a:pt x="167" y="50"/>
                  </a:lnTo>
                  <a:lnTo>
                    <a:pt x="130" y="50"/>
                  </a:lnTo>
                  <a:lnTo>
                    <a:pt x="107" y="81"/>
                  </a:lnTo>
                  <a:lnTo>
                    <a:pt x="96" y="94"/>
                  </a:lnTo>
                  <a:lnTo>
                    <a:pt x="90" y="106"/>
                  </a:lnTo>
                  <a:lnTo>
                    <a:pt x="89" y="110"/>
                  </a:lnTo>
                  <a:lnTo>
                    <a:pt x="87" y="115"/>
                  </a:lnTo>
                  <a:lnTo>
                    <a:pt x="86" y="121"/>
                  </a:lnTo>
                  <a:lnTo>
                    <a:pt x="83" y="125"/>
                  </a:lnTo>
                  <a:lnTo>
                    <a:pt x="74" y="137"/>
                  </a:lnTo>
                  <a:lnTo>
                    <a:pt x="60" y="149"/>
                  </a:lnTo>
                  <a:lnTo>
                    <a:pt x="10" y="149"/>
                  </a:lnTo>
                  <a:lnTo>
                    <a:pt x="0" y="199"/>
                  </a:lnTo>
                  <a:lnTo>
                    <a:pt x="10" y="238"/>
                  </a:lnTo>
                  <a:lnTo>
                    <a:pt x="10" y="296"/>
                  </a:lnTo>
                  <a:lnTo>
                    <a:pt x="13" y="315"/>
                  </a:lnTo>
                  <a:lnTo>
                    <a:pt x="16" y="340"/>
                  </a:lnTo>
                  <a:lnTo>
                    <a:pt x="23" y="362"/>
                  </a:lnTo>
                  <a:lnTo>
                    <a:pt x="26" y="376"/>
                  </a:lnTo>
                  <a:lnTo>
                    <a:pt x="27" y="377"/>
                  </a:lnTo>
                  <a:lnTo>
                    <a:pt x="30" y="379"/>
                  </a:lnTo>
                  <a:lnTo>
                    <a:pt x="39" y="380"/>
                  </a:lnTo>
                  <a:lnTo>
                    <a:pt x="50" y="380"/>
                  </a:lnTo>
                  <a:lnTo>
                    <a:pt x="62" y="379"/>
                  </a:lnTo>
                  <a:lnTo>
                    <a:pt x="84" y="374"/>
                  </a:lnTo>
                  <a:lnTo>
                    <a:pt x="95" y="373"/>
                  </a:lnTo>
                  <a:lnTo>
                    <a:pt x="195" y="349"/>
                  </a:lnTo>
                  <a:lnTo>
                    <a:pt x="237" y="323"/>
                  </a:lnTo>
                  <a:lnTo>
                    <a:pt x="249" y="324"/>
                  </a:lnTo>
                  <a:lnTo>
                    <a:pt x="276" y="331"/>
                  </a:lnTo>
                  <a:lnTo>
                    <a:pt x="291" y="337"/>
                  </a:lnTo>
                  <a:lnTo>
                    <a:pt x="306" y="341"/>
                  </a:lnTo>
                  <a:lnTo>
                    <a:pt x="320" y="349"/>
                  </a:lnTo>
                  <a:lnTo>
                    <a:pt x="324" y="353"/>
                  </a:lnTo>
                  <a:lnTo>
                    <a:pt x="329" y="356"/>
                  </a:lnTo>
                  <a:lnTo>
                    <a:pt x="359" y="394"/>
                  </a:lnTo>
                  <a:lnTo>
                    <a:pt x="383" y="426"/>
                  </a:lnTo>
                  <a:lnTo>
                    <a:pt x="388" y="430"/>
                  </a:lnTo>
                  <a:lnTo>
                    <a:pt x="397" y="435"/>
                  </a:lnTo>
                  <a:lnTo>
                    <a:pt x="407" y="436"/>
                  </a:lnTo>
                  <a:lnTo>
                    <a:pt x="418" y="438"/>
                  </a:lnTo>
                  <a:lnTo>
                    <a:pt x="436" y="438"/>
                  </a:lnTo>
                  <a:lnTo>
                    <a:pt x="444" y="438"/>
                  </a:lnTo>
                  <a:lnTo>
                    <a:pt x="483" y="406"/>
                  </a:lnTo>
                  <a:lnTo>
                    <a:pt x="486" y="401"/>
                  </a:lnTo>
                  <a:lnTo>
                    <a:pt x="495" y="391"/>
                  </a:lnTo>
                  <a:lnTo>
                    <a:pt x="506" y="377"/>
                  </a:lnTo>
                  <a:lnTo>
                    <a:pt x="509" y="371"/>
                  </a:lnTo>
                  <a:lnTo>
                    <a:pt x="509" y="364"/>
                  </a:lnTo>
                  <a:lnTo>
                    <a:pt x="509" y="334"/>
                  </a:lnTo>
                  <a:lnTo>
                    <a:pt x="540" y="284"/>
                  </a:lnTo>
                  <a:lnTo>
                    <a:pt x="551" y="219"/>
                  </a:lnTo>
                  <a:lnTo>
                    <a:pt x="536" y="190"/>
                  </a:lnTo>
                  <a:lnTo>
                    <a:pt x="521" y="166"/>
                  </a:lnTo>
                  <a:lnTo>
                    <a:pt x="513" y="155"/>
                  </a:lnTo>
                  <a:lnTo>
                    <a:pt x="506" y="146"/>
                  </a:lnTo>
                  <a:lnTo>
                    <a:pt x="487" y="131"/>
                  </a:lnTo>
                  <a:lnTo>
                    <a:pt x="469" y="118"/>
                  </a:lnTo>
                  <a:lnTo>
                    <a:pt x="448" y="104"/>
                  </a:lnTo>
                  <a:lnTo>
                    <a:pt x="436" y="54"/>
                  </a:lnTo>
                  <a:lnTo>
                    <a:pt x="383" y="7"/>
                  </a:lnTo>
                  <a:lnTo>
                    <a:pt x="386" y="81"/>
                  </a:lnTo>
                  <a:lnTo>
                    <a:pt x="391" y="92"/>
                  </a:lnTo>
                  <a:close/>
                </a:path>
              </a:pathLst>
            </a:custGeom>
            <a:solidFill>
              <a:srgbClr val="0D567F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3" name="Freeform 23"/>
            <p:cNvSpPr/>
            <p:nvPr/>
          </p:nvSpPr>
          <p:spPr bwMode="auto">
            <a:xfrm>
              <a:off x="3790193" y="5551963"/>
              <a:ext cx="163600" cy="86455"/>
            </a:xfrm>
            <a:custGeom>
              <a:avLst/>
              <a:gdLst>
                <a:gd name="T0" fmla="*/ 65 w 123"/>
                <a:gd name="T1" fmla="*/ 65 h 65"/>
                <a:gd name="T2" fmla="*/ 35 w 123"/>
                <a:gd name="T3" fmla="*/ 46 h 65"/>
                <a:gd name="T4" fmla="*/ 0 w 123"/>
                <a:gd name="T5" fmla="*/ 16 h 65"/>
                <a:gd name="T6" fmla="*/ 31 w 123"/>
                <a:gd name="T7" fmla="*/ 0 h 65"/>
                <a:gd name="T8" fmla="*/ 73 w 123"/>
                <a:gd name="T9" fmla="*/ 3 h 65"/>
                <a:gd name="T10" fmla="*/ 123 w 123"/>
                <a:gd name="T11" fmla="*/ 11 h 65"/>
                <a:gd name="T12" fmla="*/ 100 w 123"/>
                <a:gd name="T13" fmla="*/ 38 h 65"/>
                <a:gd name="T14" fmla="*/ 65 w 123"/>
                <a:gd name="T15" fmla="*/ 65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3" h="65">
                  <a:moveTo>
                    <a:pt x="65" y="65"/>
                  </a:moveTo>
                  <a:lnTo>
                    <a:pt x="35" y="46"/>
                  </a:lnTo>
                  <a:lnTo>
                    <a:pt x="0" y="16"/>
                  </a:lnTo>
                  <a:lnTo>
                    <a:pt x="31" y="0"/>
                  </a:lnTo>
                  <a:lnTo>
                    <a:pt x="73" y="3"/>
                  </a:lnTo>
                  <a:lnTo>
                    <a:pt x="123" y="11"/>
                  </a:lnTo>
                  <a:lnTo>
                    <a:pt x="100" y="38"/>
                  </a:lnTo>
                  <a:lnTo>
                    <a:pt x="65" y="65"/>
                  </a:lnTo>
                  <a:close/>
                </a:path>
              </a:pathLst>
            </a:custGeom>
            <a:solidFill>
              <a:srgbClr val="0D567F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4" name="Freeform 24"/>
            <p:cNvSpPr/>
            <p:nvPr/>
          </p:nvSpPr>
          <p:spPr bwMode="auto">
            <a:xfrm>
              <a:off x="4270351" y="5551963"/>
              <a:ext cx="152959" cy="156949"/>
            </a:xfrm>
            <a:custGeom>
              <a:avLst/>
              <a:gdLst>
                <a:gd name="T0" fmla="*/ 42 w 115"/>
                <a:gd name="T1" fmla="*/ 118 h 118"/>
                <a:gd name="T2" fmla="*/ 0 w 115"/>
                <a:gd name="T3" fmla="*/ 100 h 118"/>
                <a:gd name="T4" fmla="*/ 42 w 115"/>
                <a:gd name="T5" fmla="*/ 53 h 118"/>
                <a:gd name="T6" fmla="*/ 42 w 115"/>
                <a:gd name="T7" fmla="*/ 3 h 118"/>
                <a:gd name="T8" fmla="*/ 76 w 115"/>
                <a:gd name="T9" fmla="*/ 0 h 118"/>
                <a:gd name="T10" fmla="*/ 115 w 115"/>
                <a:gd name="T11" fmla="*/ 0 h 118"/>
                <a:gd name="T12" fmla="*/ 107 w 115"/>
                <a:gd name="T13" fmla="*/ 53 h 118"/>
                <a:gd name="T14" fmla="*/ 68 w 115"/>
                <a:gd name="T15" fmla="*/ 88 h 118"/>
                <a:gd name="T16" fmla="*/ 42 w 115"/>
                <a:gd name="T17" fmla="*/ 118 h 1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5" h="118">
                  <a:moveTo>
                    <a:pt x="42" y="118"/>
                  </a:moveTo>
                  <a:lnTo>
                    <a:pt x="0" y="100"/>
                  </a:lnTo>
                  <a:lnTo>
                    <a:pt x="42" y="53"/>
                  </a:lnTo>
                  <a:lnTo>
                    <a:pt x="42" y="3"/>
                  </a:lnTo>
                  <a:lnTo>
                    <a:pt x="76" y="0"/>
                  </a:lnTo>
                  <a:lnTo>
                    <a:pt x="115" y="0"/>
                  </a:lnTo>
                  <a:lnTo>
                    <a:pt x="107" y="53"/>
                  </a:lnTo>
                  <a:lnTo>
                    <a:pt x="68" y="88"/>
                  </a:lnTo>
                  <a:lnTo>
                    <a:pt x="42" y="118"/>
                  </a:lnTo>
                  <a:close/>
                </a:path>
              </a:pathLst>
            </a:custGeom>
            <a:solidFill>
              <a:srgbClr val="0D567F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5" name="Freeform 25"/>
            <p:cNvSpPr/>
            <p:nvPr/>
          </p:nvSpPr>
          <p:spPr bwMode="auto">
            <a:xfrm>
              <a:off x="4383407" y="5413635"/>
              <a:ext cx="142319" cy="113057"/>
            </a:xfrm>
            <a:custGeom>
              <a:avLst/>
              <a:gdLst>
                <a:gd name="T0" fmla="*/ 25 w 107"/>
                <a:gd name="T1" fmla="*/ 77 h 85"/>
                <a:gd name="T2" fmla="*/ 0 w 107"/>
                <a:gd name="T3" fmla="*/ 27 h 85"/>
                <a:gd name="T4" fmla="*/ 25 w 107"/>
                <a:gd name="T5" fmla="*/ 0 h 85"/>
                <a:gd name="T6" fmla="*/ 25 w 107"/>
                <a:gd name="T7" fmla="*/ 0 h 85"/>
                <a:gd name="T8" fmla="*/ 30 w 107"/>
                <a:gd name="T9" fmla="*/ 3 h 85"/>
                <a:gd name="T10" fmla="*/ 42 w 107"/>
                <a:gd name="T11" fmla="*/ 12 h 85"/>
                <a:gd name="T12" fmla="*/ 57 w 107"/>
                <a:gd name="T13" fmla="*/ 20 h 85"/>
                <a:gd name="T14" fmla="*/ 65 w 107"/>
                <a:gd name="T15" fmla="*/ 23 h 85"/>
                <a:gd name="T16" fmla="*/ 72 w 107"/>
                <a:gd name="T17" fmla="*/ 23 h 85"/>
                <a:gd name="T18" fmla="*/ 72 w 107"/>
                <a:gd name="T19" fmla="*/ 23 h 85"/>
                <a:gd name="T20" fmla="*/ 86 w 107"/>
                <a:gd name="T21" fmla="*/ 24 h 85"/>
                <a:gd name="T22" fmla="*/ 92 w 107"/>
                <a:gd name="T23" fmla="*/ 26 h 85"/>
                <a:gd name="T24" fmla="*/ 98 w 107"/>
                <a:gd name="T25" fmla="*/ 27 h 85"/>
                <a:gd name="T26" fmla="*/ 102 w 107"/>
                <a:gd name="T27" fmla="*/ 30 h 85"/>
                <a:gd name="T28" fmla="*/ 105 w 107"/>
                <a:gd name="T29" fmla="*/ 35 h 85"/>
                <a:gd name="T30" fmla="*/ 107 w 107"/>
                <a:gd name="T31" fmla="*/ 40 h 85"/>
                <a:gd name="T32" fmla="*/ 107 w 107"/>
                <a:gd name="T33" fmla="*/ 47 h 85"/>
                <a:gd name="T34" fmla="*/ 107 w 107"/>
                <a:gd name="T35" fmla="*/ 47 h 85"/>
                <a:gd name="T36" fmla="*/ 104 w 107"/>
                <a:gd name="T37" fmla="*/ 53 h 85"/>
                <a:gd name="T38" fmla="*/ 99 w 107"/>
                <a:gd name="T39" fmla="*/ 59 h 85"/>
                <a:gd name="T40" fmla="*/ 95 w 107"/>
                <a:gd name="T41" fmla="*/ 65 h 85"/>
                <a:gd name="T42" fmla="*/ 89 w 107"/>
                <a:gd name="T43" fmla="*/ 71 h 85"/>
                <a:gd name="T44" fmla="*/ 80 w 107"/>
                <a:gd name="T45" fmla="*/ 79 h 85"/>
                <a:gd name="T46" fmla="*/ 75 w 107"/>
                <a:gd name="T47" fmla="*/ 80 h 85"/>
                <a:gd name="T48" fmla="*/ 49 w 107"/>
                <a:gd name="T49" fmla="*/ 85 h 85"/>
                <a:gd name="T50" fmla="*/ 25 w 107"/>
                <a:gd name="T51" fmla="*/ 77 h 8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07" h="85">
                  <a:moveTo>
                    <a:pt x="25" y="77"/>
                  </a:moveTo>
                  <a:lnTo>
                    <a:pt x="0" y="27"/>
                  </a:lnTo>
                  <a:lnTo>
                    <a:pt x="25" y="0"/>
                  </a:lnTo>
                  <a:lnTo>
                    <a:pt x="30" y="3"/>
                  </a:lnTo>
                  <a:lnTo>
                    <a:pt x="42" y="12"/>
                  </a:lnTo>
                  <a:lnTo>
                    <a:pt x="57" y="20"/>
                  </a:lnTo>
                  <a:lnTo>
                    <a:pt x="65" y="23"/>
                  </a:lnTo>
                  <a:lnTo>
                    <a:pt x="72" y="23"/>
                  </a:lnTo>
                  <a:lnTo>
                    <a:pt x="86" y="24"/>
                  </a:lnTo>
                  <a:lnTo>
                    <a:pt x="92" y="26"/>
                  </a:lnTo>
                  <a:lnTo>
                    <a:pt x="98" y="27"/>
                  </a:lnTo>
                  <a:lnTo>
                    <a:pt x="102" y="30"/>
                  </a:lnTo>
                  <a:lnTo>
                    <a:pt x="105" y="35"/>
                  </a:lnTo>
                  <a:lnTo>
                    <a:pt x="107" y="40"/>
                  </a:lnTo>
                  <a:lnTo>
                    <a:pt x="107" y="47"/>
                  </a:lnTo>
                  <a:lnTo>
                    <a:pt x="104" y="53"/>
                  </a:lnTo>
                  <a:lnTo>
                    <a:pt x="99" y="59"/>
                  </a:lnTo>
                  <a:lnTo>
                    <a:pt x="95" y="65"/>
                  </a:lnTo>
                  <a:lnTo>
                    <a:pt x="89" y="71"/>
                  </a:lnTo>
                  <a:lnTo>
                    <a:pt x="80" y="79"/>
                  </a:lnTo>
                  <a:lnTo>
                    <a:pt x="75" y="80"/>
                  </a:lnTo>
                  <a:lnTo>
                    <a:pt x="49" y="85"/>
                  </a:lnTo>
                  <a:lnTo>
                    <a:pt x="25" y="77"/>
                  </a:lnTo>
                  <a:close/>
                </a:path>
              </a:pathLst>
            </a:custGeom>
            <a:solidFill>
              <a:srgbClr val="0D567F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6" name="Freeform 26"/>
            <p:cNvSpPr/>
            <p:nvPr/>
          </p:nvSpPr>
          <p:spPr bwMode="auto">
            <a:xfrm>
              <a:off x="4714596" y="2773432"/>
              <a:ext cx="2453992" cy="3116371"/>
            </a:xfrm>
            <a:custGeom>
              <a:avLst/>
              <a:gdLst>
                <a:gd name="T0" fmla="*/ 0 w 1845"/>
                <a:gd name="T1" fmla="*/ 120 h 2343"/>
                <a:gd name="T2" fmla="*/ 513 w 1845"/>
                <a:gd name="T3" fmla="*/ 40 h 2343"/>
                <a:gd name="T4" fmla="*/ 602 w 1845"/>
                <a:gd name="T5" fmla="*/ 67 h 2343"/>
                <a:gd name="T6" fmla="*/ 714 w 1845"/>
                <a:gd name="T7" fmla="*/ 88 h 2343"/>
                <a:gd name="T8" fmla="*/ 750 w 1845"/>
                <a:gd name="T9" fmla="*/ 147 h 2343"/>
                <a:gd name="T10" fmla="*/ 954 w 1845"/>
                <a:gd name="T11" fmla="*/ 127 h 2343"/>
                <a:gd name="T12" fmla="*/ 1019 w 1845"/>
                <a:gd name="T13" fmla="*/ 94 h 2343"/>
                <a:gd name="T14" fmla="*/ 984 w 1845"/>
                <a:gd name="T15" fmla="*/ 0 h 2343"/>
                <a:gd name="T16" fmla="*/ 1032 w 1845"/>
                <a:gd name="T17" fmla="*/ 46 h 2343"/>
                <a:gd name="T18" fmla="*/ 1112 w 1845"/>
                <a:gd name="T19" fmla="*/ 124 h 2343"/>
                <a:gd name="T20" fmla="*/ 1179 w 1845"/>
                <a:gd name="T21" fmla="*/ 76 h 2343"/>
                <a:gd name="T22" fmla="*/ 1144 w 1845"/>
                <a:gd name="T23" fmla="*/ 186 h 2343"/>
                <a:gd name="T24" fmla="*/ 1041 w 1845"/>
                <a:gd name="T25" fmla="*/ 277 h 2343"/>
                <a:gd name="T26" fmla="*/ 1004 w 1845"/>
                <a:gd name="T27" fmla="*/ 372 h 2343"/>
                <a:gd name="T28" fmla="*/ 1035 w 1845"/>
                <a:gd name="T29" fmla="*/ 384 h 2343"/>
                <a:gd name="T30" fmla="*/ 1091 w 1845"/>
                <a:gd name="T31" fmla="*/ 464 h 2343"/>
                <a:gd name="T32" fmla="*/ 1229 w 1845"/>
                <a:gd name="T33" fmla="*/ 434 h 2343"/>
                <a:gd name="T34" fmla="*/ 1283 w 1845"/>
                <a:gd name="T35" fmla="*/ 307 h 2343"/>
                <a:gd name="T36" fmla="*/ 1370 w 1845"/>
                <a:gd name="T37" fmla="*/ 399 h 2343"/>
                <a:gd name="T38" fmla="*/ 1488 w 1845"/>
                <a:gd name="T39" fmla="*/ 456 h 2343"/>
                <a:gd name="T40" fmla="*/ 1405 w 1845"/>
                <a:gd name="T41" fmla="*/ 610 h 2343"/>
                <a:gd name="T42" fmla="*/ 1422 w 1845"/>
                <a:gd name="T43" fmla="*/ 699 h 2343"/>
                <a:gd name="T44" fmla="*/ 1348 w 1845"/>
                <a:gd name="T45" fmla="*/ 767 h 2343"/>
                <a:gd name="T46" fmla="*/ 1248 w 1845"/>
                <a:gd name="T47" fmla="*/ 847 h 2343"/>
                <a:gd name="T48" fmla="*/ 1194 w 1845"/>
                <a:gd name="T49" fmla="*/ 1058 h 2343"/>
                <a:gd name="T50" fmla="*/ 1090 w 1845"/>
                <a:gd name="T51" fmla="*/ 992 h 2343"/>
                <a:gd name="T52" fmla="*/ 973 w 1845"/>
                <a:gd name="T53" fmla="*/ 1031 h 2343"/>
                <a:gd name="T54" fmla="*/ 1055 w 1845"/>
                <a:gd name="T55" fmla="*/ 1167 h 2343"/>
                <a:gd name="T56" fmla="*/ 1123 w 1845"/>
                <a:gd name="T57" fmla="*/ 1208 h 2343"/>
                <a:gd name="T58" fmla="*/ 1164 w 1845"/>
                <a:gd name="T59" fmla="*/ 1231 h 2343"/>
                <a:gd name="T60" fmla="*/ 1224 w 1845"/>
                <a:gd name="T61" fmla="*/ 1314 h 2343"/>
                <a:gd name="T62" fmla="*/ 1405 w 1845"/>
                <a:gd name="T63" fmla="*/ 1292 h 2343"/>
                <a:gd name="T64" fmla="*/ 1556 w 1845"/>
                <a:gd name="T65" fmla="*/ 1330 h 2343"/>
                <a:gd name="T66" fmla="*/ 1620 w 1845"/>
                <a:gd name="T67" fmla="*/ 1418 h 2343"/>
                <a:gd name="T68" fmla="*/ 1697 w 1845"/>
                <a:gd name="T69" fmla="*/ 1474 h 2343"/>
                <a:gd name="T70" fmla="*/ 1804 w 1845"/>
                <a:gd name="T71" fmla="*/ 1487 h 2343"/>
                <a:gd name="T72" fmla="*/ 1845 w 1845"/>
                <a:gd name="T73" fmla="*/ 1543 h 2343"/>
                <a:gd name="T74" fmla="*/ 1772 w 1845"/>
                <a:gd name="T75" fmla="*/ 1680 h 2343"/>
                <a:gd name="T76" fmla="*/ 1754 w 1845"/>
                <a:gd name="T77" fmla="*/ 1768 h 2343"/>
                <a:gd name="T78" fmla="*/ 1660 w 1845"/>
                <a:gd name="T79" fmla="*/ 1868 h 2343"/>
                <a:gd name="T80" fmla="*/ 1531 w 1845"/>
                <a:gd name="T81" fmla="*/ 2020 h 2343"/>
                <a:gd name="T82" fmla="*/ 1467 w 1845"/>
                <a:gd name="T83" fmla="*/ 2073 h 2343"/>
                <a:gd name="T84" fmla="*/ 1420 w 1845"/>
                <a:gd name="T85" fmla="*/ 2231 h 2343"/>
                <a:gd name="T86" fmla="*/ 1337 w 1845"/>
                <a:gd name="T87" fmla="*/ 2343 h 2343"/>
                <a:gd name="T88" fmla="*/ 1310 w 1845"/>
                <a:gd name="T89" fmla="*/ 2005 h 2343"/>
                <a:gd name="T90" fmla="*/ 1348 w 1845"/>
                <a:gd name="T91" fmla="*/ 1836 h 2343"/>
                <a:gd name="T92" fmla="*/ 1340 w 1845"/>
                <a:gd name="T93" fmla="*/ 1677 h 2343"/>
                <a:gd name="T94" fmla="*/ 1254 w 1845"/>
                <a:gd name="T95" fmla="*/ 1594 h 2343"/>
                <a:gd name="T96" fmla="*/ 1188 w 1845"/>
                <a:gd name="T97" fmla="*/ 1475 h 2343"/>
                <a:gd name="T98" fmla="*/ 1248 w 1845"/>
                <a:gd name="T99" fmla="*/ 1357 h 2343"/>
                <a:gd name="T100" fmla="*/ 1078 w 1845"/>
                <a:gd name="T101" fmla="*/ 1261 h 2343"/>
                <a:gd name="T102" fmla="*/ 893 w 1845"/>
                <a:gd name="T103" fmla="*/ 1181 h 2343"/>
                <a:gd name="T104" fmla="*/ 887 w 1845"/>
                <a:gd name="T105" fmla="*/ 1093 h 2343"/>
                <a:gd name="T106" fmla="*/ 777 w 1845"/>
                <a:gd name="T107" fmla="*/ 986 h 2343"/>
                <a:gd name="T108" fmla="*/ 815 w 1845"/>
                <a:gd name="T109" fmla="*/ 1096 h 2343"/>
                <a:gd name="T110" fmla="*/ 647 w 1845"/>
                <a:gd name="T111" fmla="*/ 900 h 2343"/>
                <a:gd name="T112" fmla="*/ 613 w 1845"/>
                <a:gd name="T113" fmla="*/ 837 h 2343"/>
                <a:gd name="T114" fmla="*/ 608 w 1845"/>
                <a:gd name="T115" fmla="*/ 728 h 2343"/>
                <a:gd name="T116" fmla="*/ 256 w 1845"/>
                <a:gd name="T117" fmla="*/ 372 h 234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845" h="2343">
                  <a:moveTo>
                    <a:pt x="114" y="403"/>
                  </a:moveTo>
                  <a:lnTo>
                    <a:pt x="90" y="403"/>
                  </a:lnTo>
                  <a:lnTo>
                    <a:pt x="65" y="388"/>
                  </a:lnTo>
                  <a:lnTo>
                    <a:pt x="30" y="361"/>
                  </a:lnTo>
                  <a:lnTo>
                    <a:pt x="30" y="329"/>
                  </a:lnTo>
                  <a:lnTo>
                    <a:pt x="75" y="284"/>
                  </a:lnTo>
                  <a:lnTo>
                    <a:pt x="80" y="242"/>
                  </a:lnTo>
                  <a:lnTo>
                    <a:pt x="33" y="242"/>
                  </a:lnTo>
                  <a:lnTo>
                    <a:pt x="18" y="197"/>
                  </a:lnTo>
                  <a:lnTo>
                    <a:pt x="72" y="189"/>
                  </a:lnTo>
                  <a:lnTo>
                    <a:pt x="25" y="154"/>
                  </a:lnTo>
                  <a:lnTo>
                    <a:pt x="0" y="120"/>
                  </a:lnTo>
                  <a:lnTo>
                    <a:pt x="18" y="92"/>
                  </a:lnTo>
                  <a:lnTo>
                    <a:pt x="83" y="80"/>
                  </a:lnTo>
                  <a:lnTo>
                    <a:pt x="90" y="35"/>
                  </a:lnTo>
                  <a:lnTo>
                    <a:pt x="152" y="5"/>
                  </a:lnTo>
                  <a:lnTo>
                    <a:pt x="195" y="35"/>
                  </a:lnTo>
                  <a:lnTo>
                    <a:pt x="259" y="40"/>
                  </a:lnTo>
                  <a:lnTo>
                    <a:pt x="309" y="40"/>
                  </a:lnTo>
                  <a:lnTo>
                    <a:pt x="344" y="55"/>
                  </a:lnTo>
                  <a:lnTo>
                    <a:pt x="382" y="77"/>
                  </a:lnTo>
                  <a:lnTo>
                    <a:pt x="413" y="97"/>
                  </a:lnTo>
                  <a:lnTo>
                    <a:pt x="463" y="85"/>
                  </a:lnTo>
                  <a:lnTo>
                    <a:pt x="513" y="40"/>
                  </a:lnTo>
                  <a:lnTo>
                    <a:pt x="519" y="37"/>
                  </a:lnTo>
                  <a:lnTo>
                    <a:pt x="534" y="34"/>
                  </a:lnTo>
                  <a:lnTo>
                    <a:pt x="542" y="34"/>
                  </a:lnTo>
                  <a:lnTo>
                    <a:pt x="551" y="34"/>
                  </a:lnTo>
                  <a:lnTo>
                    <a:pt x="560" y="37"/>
                  </a:lnTo>
                  <a:lnTo>
                    <a:pt x="566" y="43"/>
                  </a:lnTo>
                  <a:lnTo>
                    <a:pt x="573" y="50"/>
                  </a:lnTo>
                  <a:lnTo>
                    <a:pt x="582" y="56"/>
                  </a:lnTo>
                  <a:lnTo>
                    <a:pt x="592" y="62"/>
                  </a:lnTo>
                  <a:lnTo>
                    <a:pt x="602" y="67"/>
                  </a:lnTo>
                  <a:lnTo>
                    <a:pt x="622" y="74"/>
                  </a:lnTo>
                  <a:lnTo>
                    <a:pt x="635" y="77"/>
                  </a:lnTo>
                  <a:lnTo>
                    <a:pt x="646" y="76"/>
                  </a:lnTo>
                  <a:lnTo>
                    <a:pt x="659" y="73"/>
                  </a:lnTo>
                  <a:lnTo>
                    <a:pt x="669" y="73"/>
                  </a:lnTo>
                  <a:lnTo>
                    <a:pt x="678" y="73"/>
                  </a:lnTo>
                  <a:lnTo>
                    <a:pt x="687" y="74"/>
                  </a:lnTo>
                  <a:lnTo>
                    <a:pt x="696" y="77"/>
                  </a:lnTo>
                  <a:lnTo>
                    <a:pt x="706" y="82"/>
                  </a:lnTo>
                  <a:lnTo>
                    <a:pt x="714" y="88"/>
                  </a:lnTo>
                  <a:lnTo>
                    <a:pt x="720" y="94"/>
                  </a:lnTo>
                  <a:lnTo>
                    <a:pt x="726" y="98"/>
                  </a:lnTo>
                  <a:lnTo>
                    <a:pt x="732" y="107"/>
                  </a:lnTo>
                  <a:lnTo>
                    <a:pt x="735" y="112"/>
                  </a:lnTo>
                  <a:lnTo>
                    <a:pt x="735" y="117"/>
                  </a:lnTo>
                  <a:lnTo>
                    <a:pt x="736" y="129"/>
                  </a:lnTo>
                  <a:lnTo>
                    <a:pt x="738" y="135"/>
                  </a:lnTo>
                  <a:lnTo>
                    <a:pt x="741" y="141"/>
                  </a:lnTo>
                  <a:lnTo>
                    <a:pt x="746" y="145"/>
                  </a:lnTo>
                  <a:lnTo>
                    <a:pt x="750" y="147"/>
                  </a:lnTo>
                  <a:lnTo>
                    <a:pt x="800" y="147"/>
                  </a:lnTo>
                  <a:lnTo>
                    <a:pt x="827" y="147"/>
                  </a:lnTo>
                  <a:lnTo>
                    <a:pt x="835" y="127"/>
                  </a:lnTo>
                  <a:lnTo>
                    <a:pt x="838" y="126"/>
                  </a:lnTo>
                  <a:lnTo>
                    <a:pt x="847" y="124"/>
                  </a:lnTo>
                  <a:lnTo>
                    <a:pt x="860" y="123"/>
                  </a:lnTo>
                  <a:lnTo>
                    <a:pt x="877" y="123"/>
                  </a:lnTo>
                  <a:lnTo>
                    <a:pt x="898" y="126"/>
                  </a:lnTo>
                  <a:lnTo>
                    <a:pt x="924" y="127"/>
                  </a:lnTo>
                  <a:lnTo>
                    <a:pt x="954" y="127"/>
                  </a:lnTo>
                  <a:lnTo>
                    <a:pt x="976" y="127"/>
                  </a:lnTo>
                  <a:lnTo>
                    <a:pt x="1004" y="127"/>
                  </a:lnTo>
                  <a:lnTo>
                    <a:pt x="1008" y="123"/>
                  </a:lnTo>
                  <a:lnTo>
                    <a:pt x="1013" y="118"/>
                  </a:lnTo>
                  <a:lnTo>
                    <a:pt x="1017" y="112"/>
                  </a:lnTo>
                  <a:lnTo>
                    <a:pt x="1020" y="104"/>
                  </a:lnTo>
                  <a:lnTo>
                    <a:pt x="1022" y="101"/>
                  </a:lnTo>
                  <a:lnTo>
                    <a:pt x="1020" y="98"/>
                  </a:lnTo>
                  <a:lnTo>
                    <a:pt x="1019" y="94"/>
                  </a:lnTo>
                  <a:lnTo>
                    <a:pt x="1017" y="91"/>
                  </a:lnTo>
                  <a:lnTo>
                    <a:pt x="1013" y="88"/>
                  </a:lnTo>
                  <a:lnTo>
                    <a:pt x="1007" y="85"/>
                  </a:lnTo>
                  <a:lnTo>
                    <a:pt x="995" y="79"/>
                  </a:lnTo>
                  <a:lnTo>
                    <a:pt x="986" y="71"/>
                  </a:lnTo>
                  <a:lnTo>
                    <a:pt x="978" y="65"/>
                  </a:lnTo>
                  <a:lnTo>
                    <a:pt x="973" y="58"/>
                  </a:lnTo>
                  <a:lnTo>
                    <a:pt x="966" y="47"/>
                  </a:lnTo>
                  <a:lnTo>
                    <a:pt x="964" y="43"/>
                  </a:lnTo>
                  <a:lnTo>
                    <a:pt x="972" y="20"/>
                  </a:lnTo>
                  <a:lnTo>
                    <a:pt x="984" y="0"/>
                  </a:lnTo>
                  <a:lnTo>
                    <a:pt x="1011" y="0"/>
                  </a:lnTo>
                  <a:lnTo>
                    <a:pt x="1011" y="6"/>
                  </a:lnTo>
                  <a:lnTo>
                    <a:pt x="1013" y="18"/>
                  </a:lnTo>
                  <a:lnTo>
                    <a:pt x="1013" y="24"/>
                  </a:lnTo>
                  <a:lnTo>
                    <a:pt x="1016" y="29"/>
                  </a:lnTo>
                  <a:lnTo>
                    <a:pt x="1019" y="34"/>
                  </a:lnTo>
                  <a:lnTo>
                    <a:pt x="1022" y="35"/>
                  </a:lnTo>
                  <a:lnTo>
                    <a:pt x="1025" y="37"/>
                  </a:lnTo>
                  <a:lnTo>
                    <a:pt x="1026" y="38"/>
                  </a:lnTo>
                  <a:lnTo>
                    <a:pt x="1032" y="46"/>
                  </a:lnTo>
                  <a:lnTo>
                    <a:pt x="1037" y="56"/>
                  </a:lnTo>
                  <a:lnTo>
                    <a:pt x="1041" y="70"/>
                  </a:lnTo>
                  <a:lnTo>
                    <a:pt x="1049" y="94"/>
                  </a:lnTo>
                  <a:lnTo>
                    <a:pt x="1053" y="104"/>
                  </a:lnTo>
                  <a:lnTo>
                    <a:pt x="1061" y="109"/>
                  </a:lnTo>
                  <a:lnTo>
                    <a:pt x="1069" y="114"/>
                  </a:lnTo>
                  <a:lnTo>
                    <a:pt x="1079" y="120"/>
                  </a:lnTo>
                  <a:lnTo>
                    <a:pt x="1090" y="123"/>
                  </a:lnTo>
                  <a:lnTo>
                    <a:pt x="1102" y="126"/>
                  </a:lnTo>
                  <a:lnTo>
                    <a:pt x="1106" y="126"/>
                  </a:lnTo>
                  <a:lnTo>
                    <a:pt x="1112" y="124"/>
                  </a:lnTo>
                  <a:lnTo>
                    <a:pt x="1117" y="123"/>
                  </a:lnTo>
                  <a:lnTo>
                    <a:pt x="1121" y="120"/>
                  </a:lnTo>
                  <a:lnTo>
                    <a:pt x="1129" y="112"/>
                  </a:lnTo>
                  <a:lnTo>
                    <a:pt x="1137" y="104"/>
                  </a:lnTo>
                  <a:lnTo>
                    <a:pt x="1146" y="89"/>
                  </a:lnTo>
                  <a:lnTo>
                    <a:pt x="1152" y="77"/>
                  </a:lnTo>
                  <a:lnTo>
                    <a:pt x="1153" y="73"/>
                  </a:lnTo>
                  <a:lnTo>
                    <a:pt x="1162" y="73"/>
                  </a:lnTo>
                  <a:lnTo>
                    <a:pt x="1170" y="73"/>
                  </a:lnTo>
                  <a:lnTo>
                    <a:pt x="1179" y="76"/>
                  </a:lnTo>
                  <a:lnTo>
                    <a:pt x="1183" y="79"/>
                  </a:lnTo>
                  <a:lnTo>
                    <a:pt x="1186" y="82"/>
                  </a:lnTo>
                  <a:lnTo>
                    <a:pt x="1188" y="86"/>
                  </a:lnTo>
                  <a:lnTo>
                    <a:pt x="1189" y="92"/>
                  </a:lnTo>
                  <a:lnTo>
                    <a:pt x="1189" y="100"/>
                  </a:lnTo>
                  <a:lnTo>
                    <a:pt x="1188" y="109"/>
                  </a:lnTo>
                  <a:lnTo>
                    <a:pt x="1185" y="120"/>
                  </a:lnTo>
                  <a:lnTo>
                    <a:pt x="1179" y="130"/>
                  </a:lnTo>
                  <a:lnTo>
                    <a:pt x="1167" y="154"/>
                  </a:lnTo>
                  <a:lnTo>
                    <a:pt x="1155" y="172"/>
                  </a:lnTo>
                  <a:lnTo>
                    <a:pt x="1144" y="186"/>
                  </a:lnTo>
                  <a:lnTo>
                    <a:pt x="1133" y="195"/>
                  </a:lnTo>
                  <a:lnTo>
                    <a:pt x="1126" y="201"/>
                  </a:lnTo>
                  <a:lnTo>
                    <a:pt x="1120" y="206"/>
                  </a:lnTo>
                  <a:lnTo>
                    <a:pt x="1114" y="207"/>
                  </a:lnTo>
                  <a:lnTo>
                    <a:pt x="1064" y="215"/>
                  </a:lnTo>
                  <a:lnTo>
                    <a:pt x="1106" y="249"/>
                  </a:lnTo>
                  <a:lnTo>
                    <a:pt x="1087" y="257"/>
                  </a:lnTo>
                  <a:lnTo>
                    <a:pt x="1067" y="264"/>
                  </a:lnTo>
                  <a:lnTo>
                    <a:pt x="1049" y="272"/>
                  </a:lnTo>
                  <a:lnTo>
                    <a:pt x="1041" y="277"/>
                  </a:lnTo>
                  <a:lnTo>
                    <a:pt x="1035" y="283"/>
                  </a:lnTo>
                  <a:lnTo>
                    <a:pt x="1031" y="289"/>
                  </a:lnTo>
                  <a:lnTo>
                    <a:pt x="1026" y="295"/>
                  </a:lnTo>
                  <a:lnTo>
                    <a:pt x="1025" y="301"/>
                  </a:lnTo>
                  <a:lnTo>
                    <a:pt x="1023" y="307"/>
                  </a:lnTo>
                  <a:lnTo>
                    <a:pt x="1022" y="319"/>
                  </a:lnTo>
                  <a:lnTo>
                    <a:pt x="1022" y="325"/>
                  </a:lnTo>
                  <a:lnTo>
                    <a:pt x="1019" y="332"/>
                  </a:lnTo>
                  <a:lnTo>
                    <a:pt x="1013" y="347"/>
                  </a:lnTo>
                  <a:lnTo>
                    <a:pt x="1007" y="364"/>
                  </a:lnTo>
                  <a:lnTo>
                    <a:pt x="1004" y="372"/>
                  </a:lnTo>
                  <a:lnTo>
                    <a:pt x="1004" y="379"/>
                  </a:lnTo>
                  <a:lnTo>
                    <a:pt x="1004" y="382"/>
                  </a:lnTo>
                  <a:lnTo>
                    <a:pt x="1005" y="385"/>
                  </a:lnTo>
                  <a:lnTo>
                    <a:pt x="1007" y="385"/>
                  </a:lnTo>
                  <a:lnTo>
                    <a:pt x="1008" y="387"/>
                  </a:lnTo>
                  <a:lnTo>
                    <a:pt x="1014" y="385"/>
                  </a:lnTo>
                  <a:lnTo>
                    <a:pt x="1020" y="382"/>
                  </a:lnTo>
                  <a:lnTo>
                    <a:pt x="1026" y="381"/>
                  </a:lnTo>
                  <a:lnTo>
                    <a:pt x="1032" y="381"/>
                  </a:lnTo>
                  <a:lnTo>
                    <a:pt x="1034" y="382"/>
                  </a:lnTo>
                  <a:lnTo>
                    <a:pt x="1035" y="384"/>
                  </a:lnTo>
                  <a:lnTo>
                    <a:pt x="1037" y="387"/>
                  </a:lnTo>
                  <a:lnTo>
                    <a:pt x="1037" y="391"/>
                  </a:lnTo>
                  <a:lnTo>
                    <a:pt x="1038" y="396"/>
                  </a:lnTo>
                  <a:lnTo>
                    <a:pt x="1040" y="402"/>
                  </a:lnTo>
                  <a:lnTo>
                    <a:pt x="1046" y="412"/>
                  </a:lnTo>
                  <a:lnTo>
                    <a:pt x="1055" y="421"/>
                  </a:lnTo>
                  <a:lnTo>
                    <a:pt x="1064" y="432"/>
                  </a:lnTo>
                  <a:lnTo>
                    <a:pt x="1082" y="450"/>
                  </a:lnTo>
                  <a:lnTo>
                    <a:pt x="1088" y="458"/>
                  </a:lnTo>
                  <a:lnTo>
                    <a:pt x="1091" y="461"/>
                  </a:lnTo>
                  <a:lnTo>
                    <a:pt x="1091" y="464"/>
                  </a:lnTo>
                  <a:lnTo>
                    <a:pt x="1093" y="467"/>
                  </a:lnTo>
                  <a:lnTo>
                    <a:pt x="1094" y="471"/>
                  </a:lnTo>
                  <a:lnTo>
                    <a:pt x="1103" y="479"/>
                  </a:lnTo>
                  <a:lnTo>
                    <a:pt x="1115" y="486"/>
                  </a:lnTo>
                  <a:lnTo>
                    <a:pt x="1129" y="495"/>
                  </a:lnTo>
                  <a:lnTo>
                    <a:pt x="1156" y="509"/>
                  </a:lnTo>
                  <a:lnTo>
                    <a:pt x="1168" y="514"/>
                  </a:lnTo>
                  <a:lnTo>
                    <a:pt x="1191" y="560"/>
                  </a:lnTo>
                  <a:lnTo>
                    <a:pt x="1210" y="556"/>
                  </a:lnTo>
                  <a:lnTo>
                    <a:pt x="1226" y="506"/>
                  </a:lnTo>
                  <a:lnTo>
                    <a:pt x="1229" y="434"/>
                  </a:lnTo>
                  <a:lnTo>
                    <a:pt x="1229" y="391"/>
                  </a:lnTo>
                  <a:lnTo>
                    <a:pt x="1232" y="376"/>
                  </a:lnTo>
                  <a:lnTo>
                    <a:pt x="1236" y="360"/>
                  </a:lnTo>
                  <a:lnTo>
                    <a:pt x="1242" y="341"/>
                  </a:lnTo>
                  <a:lnTo>
                    <a:pt x="1248" y="325"/>
                  </a:lnTo>
                  <a:lnTo>
                    <a:pt x="1253" y="319"/>
                  </a:lnTo>
                  <a:lnTo>
                    <a:pt x="1259" y="313"/>
                  </a:lnTo>
                  <a:lnTo>
                    <a:pt x="1263" y="308"/>
                  </a:lnTo>
                  <a:lnTo>
                    <a:pt x="1269" y="305"/>
                  </a:lnTo>
                  <a:lnTo>
                    <a:pt x="1275" y="305"/>
                  </a:lnTo>
                  <a:lnTo>
                    <a:pt x="1283" y="307"/>
                  </a:lnTo>
                  <a:lnTo>
                    <a:pt x="1297" y="314"/>
                  </a:lnTo>
                  <a:lnTo>
                    <a:pt x="1310" y="323"/>
                  </a:lnTo>
                  <a:lnTo>
                    <a:pt x="1322" y="334"/>
                  </a:lnTo>
                  <a:lnTo>
                    <a:pt x="1333" y="344"/>
                  </a:lnTo>
                  <a:lnTo>
                    <a:pt x="1342" y="355"/>
                  </a:lnTo>
                  <a:lnTo>
                    <a:pt x="1349" y="364"/>
                  </a:lnTo>
                  <a:lnTo>
                    <a:pt x="1355" y="375"/>
                  </a:lnTo>
                  <a:lnTo>
                    <a:pt x="1360" y="384"/>
                  </a:lnTo>
                  <a:lnTo>
                    <a:pt x="1364" y="391"/>
                  </a:lnTo>
                  <a:lnTo>
                    <a:pt x="1370" y="399"/>
                  </a:lnTo>
                  <a:lnTo>
                    <a:pt x="1380" y="405"/>
                  </a:lnTo>
                  <a:lnTo>
                    <a:pt x="1389" y="409"/>
                  </a:lnTo>
                  <a:lnTo>
                    <a:pt x="1405" y="415"/>
                  </a:lnTo>
                  <a:lnTo>
                    <a:pt x="1413" y="418"/>
                  </a:lnTo>
                  <a:lnTo>
                    <a:pt x="1420" y="372"/>
                  </a:lnTo>
                  <a:lnTo>
                    <a:pt x="1431" y="384"/>
                  </a:lnTo>
                  <a:lnTo>
                    <a:pt x="1455" y="409"/>
                  </a:lnTo>
                  <a:lnTo>
                    <a:pt x="1467" y="424"/>
                  </a:lnTo>
                  <a:lnTo>
                    <a:pt x="1479" y="438"/>
                  </a:lnTo>
                  <a:lnTo>
                    <a:pt x="1487" y="452"/>
                  </a:lnTo>
                  <a:lnTo>
                    <a:pt x="1488" y="456"/>
                  </a:lnTo>
                  <a:lnTo>
                    <a:pt x="1490" y="461"/>
                  </a:lnTo>
                  <a:lnTo>
                    <a:pt x="1491" y="470"/>
                  </a:lnTo>
                  <a:lnTo>
                    <a:pt x="1494" y="485"/>
                  </a:lnTo>
                  <a:lnTo>
                    <a:pt x="1505" y="520"/>
                  </a:lnTo>
                  <a:lnTo>
                    <a:pt x="1520" y="563"/>
                  </a:lnTo>
                  <a:lnTo>
                    <a:pt x="1475" y="603"/>
                  </a:lnTo>
                  <a:lnTo>
                    <a:pt x="1446" y="603"/>
                  </a:lnTo>
                  <a:lnTo>
                    <a:pt x="1423" y="606"/>
                  </a:lnTo>
                  <a:lnTo>
                    <a:pt x="1413" y="607"/>
                  </a:lnTo>
                  <a:lnTo>
                    <a:pt x="1405" y="610"/>
                  </a:lnTo>
                  <a:lnTo>
                    <a:pt x="1399" y="615"/>
                  </a:lnTo>
                  <a:lnTo>
                    <a:pt x="1392" y="621"/>
                  </a:lnTo>
                  <a:lnTo>
                    <a:pt x="1377" y="636"/>
                  </a:lnTo>
                  <a:lnTo>
                    <a:pt x="1360" y="655"/>
                  </a:lnTo>
                  <a:lnTo>
                    <a:pt x="1386" y="663"/>
                  </a:lnTo>
                  <a:lnTo>
                    <a:pt x="1432" y="663"/>
                  </a:lnTo>
                  <a:lnTo>
                    <a:pt x="1431" y="671"/>
                  </a:lnTo>
                  <a:lnTo>
                    <a:pt x="1428" y="684"/>
                  </a:lnTo>
                  <a:lnTo>
                    <a:pt x="1426" y="692"/>
                  </a:lnTo>
                  <a:lnTo>
                    <a:pt x="1422" y="699"/>
                  </a:lnTo>
                  <a:lnTo>
                    <a:pt x="1419" y="704"/>
                  </a:lnTo>
                  <a:lnTo>
                    <a:pt x="1416" y="705"/>
                  </a:lnTo>
                  <a:lnTo>
                    <a:pt x="1413" y="705"/>
                  </a:lnTo>
                  <a:lnTo>
                    <a:pt x="1407" y="707"/>
                  </a:lnTo>
                  <a:lnTo>
                    <a:pt x="1399" y="710"/>
                  </a:lnTo>
                  <a:lnTo>
                    <a:pt x="1384" y="719"/>
                  </a:lnTo>
                  <a:lnTo>
                    <a:pt x="1367" y="732"/>
                  </a:lnTo>
                  <a:lnTo>
                    <a:pt x="1358" y="746"/>
                  </a:lnTo>
                  <a:lnTo>
                    <a:pt x="1352" y="757"/>
                  </a:lnTo>
                  <a:lnTo>
                    <a:pt x="1348" y="767"/>
                  </a:lnTo>
                  <a:lnTo>
                    <a:pt x="1334" y="800"/>
                  </a:lnTo>
                  <a:lnTo>
                    <a:pt x="1325" y="824"/>
                  </a:lnTo>
                  <a:lnTo>
                    <a:pt x="1286" y="832"/>
                  </a:lnTo>
                  <a:lnTo>
                    <a:pt x="1284" y="831"/>
                  </a:lnTo>
                  <a:lnTo>
                    <a:pt x="1281" y="829"/>
                  </a:lnTo>
                  <a:lnTo>
                    <a:pt x="1274" y="831"/>
                  </a:lnTo>
                  <a:lnTo>
                    <a:pt x="1269" y="832"/>
                  </a:lnTo>
                  <a:lnTo>
                    <a:pt x="1263" y="837"/>
                  </a:lnTo>
                  <a:lnTo>
                    <a:pt x="1248" y="847"/>
                  </a:lnTo>
                  <a:lnTo>
                    <a:pt x="1241" y="862"/>
                  </a:lnTo>
                  <a:lnTo>
                    <a:pt x="1224" y="895"/>
                  </a:lnTo>
                  <a:lnTo>
                    <a:pt x="1213" y="917"/>
                  </a:lnTo>
                  <a:lnTo>
                    <a:pt x="1206" y="936"/>
                  </a:lnTo>
                  <a:lnTo>
                    <a:pt x="1200" y="954"/>
                  </a:lnTo>
                  <a:lnTo>
                    <a:pt x="1198" y="969"/>
                  </a:lnTo>
                  <a:lnTo>
                    <a:pt x="1198" y="1051"/>
                  </a:lnTo>
                  <a:lnTo>
                    <a:pt x="1197" y="1055"/>
                  </a:lnTo>
                  <a:lnTo>
                    <a:pt x="1194" y="1058"/>
                  </a:lnTo>
                  <a:lnTo>
                    <a:pt x="1189" y="1060"/>
                  </a:lnTo>
                  <a:lnTo>
                    <a:pt x="1183" y="1060"/>
                  </a:lnTo>
                  <a:lnTo>
                    <a:pt x="1173" y="1058"/>
                  </a:lnTo>
                  <a:lnTo>
                    <a:pt x="1168" y="1058"/>
                  </a:lnTo>
                  <a:lnTo>
                    <a:pt x="1149" y="1012"/>
                  </a:lnTo>
                  <a:lnTo>
                    <a:pt x="1127" y="1003"/>
                  </a:lnTo>
                  <a:lnTo>
                    <a:pt x="1111" y="997"/>
                  </a:lnTo>
                  <a:lnTo>
                    <a:pt x="1105" y="994"/>
                  </a:lnTo>
                  <a:lnTo>
                    <a:pt x="1099" y="994"/>
                  </a:lnTo>
                  <a:lnTo>
                    <a:pt x="1090" y="992"/>
                  </a:lnTo>
                  <a:lnTo>
                    <a:pt x="1079" y="991"/>
                  </a:lnTo>
                  <a:lnTo>
                    <a:pt x="1063" y="989"/>
                  </a:lnTo>
                  <a:lnTo>
                    <a:pt x="1053" y="991"/>
                  </a:lnTo>
                  <a:lnTo>
                    <a:pt x="1041" y="994"/>
                  </a:lnTo>
                  <a:lnTo>
                    <a:pt x="1026" y="997"/>
                  </a:lnTo>
                  <a:lnTo>
                    <a:pt x="1010" y="1003"/>
                  </a:lnTo>
                  <a:lnTo>
                    <a:pt x="1001" y="1007"/>
                  </a:lnTo>
                  <a:lnTo>
                    <a:pt x="992" y="1012"/>
                  </a:lnTo>
                  <a:lnTo>
                    <a:pt x="984" y="1016"/>
                  </a:lnTo>
                  <a:lnTo>
                    <a:pt x="978" y="1024"/>
                  </a:lnTo>
                  <a:lnTo>
                    <a:pt x="973" y="1031"/>
                  </a:lnTo>
                  <a:lnTo>
                    <a:pt x="970" y="1040"/>
                  </a:lnTo>
                  <a:lnTo>
                    <a:pt x="969" y="1051"/>
                  </a:lnTo>
                  <a:lnTo>
                    <a:pt x="970" y="1061"/>
                  </a:lnTo>
                  <a:lnTo>
                    <a:pt x="975" y="1075"/>
                  </a:lnTo>
                  <a:lnTo>
                    <a:pt x="981" y="1089"/>
                  </a:lnTo>
                  <a:lnTo>
                    <a:pt x="992" y="1105"/>
                  </a:lnTo>
                  <a:lnTo>
                    <a:pt x="1007" y="1123"/>
                  </a:lnTo>
                  <a:lnTo>
                    <a:pt x="1022" y="1140"/>
                  </a:lnTo>
                  <a:lnTo>
                    <a:pt x="1035" y="1152"/>
                  </a:lnTo>
                  <a:lnTo>
                    <a:pt x="1046" y="1161"/>
                  </a:lnTo>
                  <a:lnTo>
                    <a:pt x="1055" y="1167"/>
                  </a:lnTo>
                  <a:lnTo>
                    <a:pt x="1063" y="1169"/>
                  </a:lnTo>
                  <a:lnTo>
                    <a:pt x="1067" y="1170"/>
                  </a:lnTo>
                  <a:lnTo>
                    <a:pt x="1072" y="1167"/>
                  </a:lnTo>
                  <a:lnTo>
                    <a:pt x="1075" y="1164"/>
                  </a:lnTo>
                  <a:lnTo>
                    <a:pt x="1076" y="1160"/>
                  </a:lnTo>
                  <a:lnTo>
                    <a:pt x="1078" y="1155"/>
                  </a:lnTo>
                  <a:lnTo>
                    <a:pt x="1078" y="1143"/>
                  </a:lnTo>
                  <a:lnTo>
                    <a:pt x="1076" y="1131"/>
                  </a:lnTo>
                  <a:lnTo>
                    <a:pt x="1121" y="1161"/>
                  </a:lnTo>
                  <a:lnTo>
                    <a:pt x="1118" y="1211"/>
                  </a:lnTo>
                  <a:lnTo>
                    <a:pt x="1123" y="1208"/>
                  </a:lnTo>
                  <a:lnTo>
                    <a:pt x="1133" y="1202"/>
                  </a:lnTo>
                  <a:lnTo>
                    <a:pt x="1140" y="1199"/>
                  </a:lnTo>
                  <a:lnTo>
                    <a:pt x="1146" y="1200"/>
                  </a:lnTo>
                  <a:lnTo>
                    <a:pt x="1147" y="1202"/>
                  </a:lnTo>
                  <a:lnTo>
                    <a:pt x="1150" y="1203"/>
                  </a:lnTo>
                  <a:lnTo>
                    <a:pt x="1152" y="1206"/>
                  </a:lnTo>
                  <a:lnTo>
                    <a:pt x="1153" y="1211"/>
                  </a:lnTo>
                  <a:lnTo>
                    <a:pt x="1155" y="1220"/>
                  </a:lnTo>
                  <a:lnTo>
                    <a:pt x="1156" y="1224"/>
                  </a:lnTo>
                  <a:lnTo>
                    <a:pt x="1159" y="1228"/>
                  </a:lnTo>
                  <a:lnTo>
                    <a:pt x="1164" y="1231"/>
                  </a:lnTo>
                  <a:lnTo>
                    <a:pt x="1168" y="1234"/>
                  </a:lnTo>
                  <a:lnTo>
                    <a:pt x="1173" y="1240"/>
                  </a:lnTo>
                  <a:lnTo>
                    <a:pt x="1177" y="1249"/>
                  </a:lnTo>
                  <a:lnTo>
                    <a:pt x="1183" y="1261"/>
                  </a:lnTo>
                  <a:lnTo>
                    <a:pt x="1189" y="1276"/>
                  </a:lnTo>
                  <a:lnTo>
                    <a:pt x="1195" y="1288"/>
                  </a:lnTo>
                  <a:lnTo>
                    <a:pt x="1201" y="1297"/>
                  </a:lnTo>
                  <a:lnTo>
                    <a:pt x="1207" y="1304"/>
                  </a:lnTo>
                  <a:lnTo>
                    <a:pt x="1213" y="1309"/>
                  </a:lnTo>
                  <a:lnTo>
                    <a:pt x="1220" y="1312"/>
                  </a:lnTo>
                  <a:lnTo>
                    <a:pt x="1224" y="1314"/>
                  </a:lnTo>
                  <a:lnTo>
                    <a:pt x="1229" y="1315"/>
                  </a:lnTo>
                  <a:lnTo>
                    <a:pt x="1235" y="1314"/>
                  </a:lnTo>
                  <a:lnTo>
                    <a:pt x="1239" y="1311"/>
                  </a:lnTo>
                  <a:lnTo>
                    <a:pt x="1253" y="1300"/>
                  </a:lnTo>
                  <a:lnTo>
                    <a:pt x="1268" y="1289"/>
                  </a:lnTo>
                  <a:lnTo>
                    <a:pt x="1275" y="1285"/>
                  </a:lnTo>
                  <a:lnTo>
                    <a:pt x="1283" y="1285"/>
                  </a:lnTo>
                  <a:lnTo>
                    <a:pt x="1346" y="1288"/>
                  </a:lnTo>
                  <a:lnTo>
                    <a:pt x="1405" y="1292"/>
                  </a:lnTo>
                  <a:lnTo>
                    <a:pt x="1426" y="1289"/>
                  </a:lnTo>
                  <a:lnTo>
                    <a:pt x="1443" y="1289"/>
                  </a:lnTo>
                  <a:lnTo>
                    <a:pt x="1461" y="1288"/>
                  </a:lnTo>
                  <a:lnTo>
                    <a:pt x="1481" y="1289"/>
                  </a:lnTo>
                  <a:lnTo>
                    <a:pt x="1500" y="1294"/>
                  </a:lnTo>
                  <a:lnTo>
                    <a:pt x="1509" y="1297"/>
                  </a:lnTo>
                  <a:lnTo>
                    <a:pt x="1518" y="1300"/>
                  </a:lnTo>
                  <a:lnTo>
                    <a:pt x="1526" y="1304"/>
                  </a:lnTo>
                  <a:lnTo>
                    <a:pt x="1532" y="1311"/>
                  </a:lnTo>
                  <a:lnTo>
                    <a:pt x="1544" y="1323"/>
                  </a:lnTo>
                  <a:lnTo>
                    <a:pt x="1556" y="1330"/>
                  </a:lnTo>
                  <a:lnTo>
                    <a:pt x="1570" y="1336"/>
                  </a:lnTo>
                  <a:lnTo>
                    <a:pt x="1582" y="1342"/>
                  </a:lnTo>
                  <a:lnTo>
                    <a:pt x="1594" y="1347"/>
                  </a:lnTo>
                  <a:lnTo>
                    <a:pt x="1604" y="1353"/>
                  </a:lnTo>
                  <a:lnTo>
                    <a:pt x="1608" y="1357"/>
                  </a:lnTo>
                  <a:lnTo>
                    <a:pt x="1612" y="1362"/>
                  </a:lnTo>
                  <a:lnTo>
                    <a:pt x="1614" y="1366"/>
                  </a:lnTo>
                  <a:lnTo>
                    <a:pt x="1617" y="1372"/>
                  </a:lnTo>
                  <a:lnTo>
                    <a:pt x="1618" y="1384"/>
                  </a:lnTo>
                  <a:lnTo>
                    <a:pt x="1620" y="1397"/>
                  </a:lnTo>
                  <a:lnTo>
                    <a:pt x="1620" y="1418"/>
                  </a:lnTo>
                  <a:lnTo>
                    <a:pt x="1617" y="1436"/>
                  </a:lnTo>
                  <a:lnTo>
                    <a:pt x="1617" y="1449"/>
                  </a:lnTo>
                  <a:lnTo>
                    <a:pt x="1618" y="1454"/>
                  </a:lnTo>
                  <a:lnTo>
                    <a:pt x="1623" y="1458"/>
                  </a:lnTo>
                  <a:lnTo>
                    <a:pt x="1630" y="1461"/>
                  </a:lnTo>
                  <a:lnTo>
                    <a:pt x="1638" y="1464"/>
                  </a:lnTo>
                  <a:lnTo>
                    <a:pt x="1659" y="1468"/>
                  </a:lnTo>
                  <a:lnTo>
                    <a:pt x="1677" y="1468"/>
                  </a:lnTo>
                  <a:lnTo>
                    <a:pt x="1686" y="1469"/>
                  </a:lnTo>
                  <a:lnTo>
                    <a:pt x="1697" y="1474"/>
                  </a:lnTo>
                  <a:lnTo>
                    <a:pt x="1706" y="1480"/>
                  </a:lnTo>
                  <a:lnTo>
                    <a:pt x="1715" y="1487"/>
                  </a:lnTo>
                  <a:lnTo>
                    <a:pt x="1730" y="1501"/>
                  </a:lnTo>
                  <a:lnTo>
                    <a:pt x="1734" y="1507"/>
                  </a:lnTo>
                  <a:lnTo>
                    <a:pt x="1751" y="1499"/>
                  </a:lnTo>
                  <a:lnTo>
                    <a:pt x="1765" y="1493"/>
                  </a:lnTo>
                  <a:lnTo>
                    <a:pt x="1771" y="1492"/>
                  </a:lnTo>
                  <a:lnTo>
                    <a:pt x="1777" y="1492"/>
                  </a:lnTo>
                  <a:lnTo>
                    <a:pt x="1790" y="1489"/>
                  </a:lnTo>
                  <a:lnTo>
                    <a:pt x="1804" y="1487"/>
                  </a:lnTo>
                  <a:lnTo>
                    <a:pt x="1811" y="1487"/>
                  </a:lnTo>
                  <a:lnTo>
                    <a:pt x="1816" y="1490"/>
                  </a:lnTo>
                  <a:lnTo>
                    <a:pt x="1820" y="1495"/>
                  </a:lnTo>
                  <a:lnTo>
                    <a:pt x="1823" y="1502"/>
                  </a:lnTo>
                  <a:lnTo>
                    <a:pt x="1825" y="1507"/>
                  </a:lnTo>
                  <a:lnTo>
                    <a:pt x="1826" y="1511"/>
                  </a:lnTo>
                  <a:lnTo>
                    <a:pt x="1831" y="1517"/>
                  </a:lnTo>
                  <a:lnTo>
                    <a:pt x="1837" y="1523"/>
                  </a:lnTo>
                  <a:lnTo>
                    <a:pt x="1843" y="1531"/>
                  </a:lnTo>
                  <a:lnTo>
                    <a:pt x="1845" y="1537"/>
                  </a:lnTo>
                  <a:lnTo>
                    <a:pt x="1845" y="1543"/>
                  </a:lnTo>
                  <a:lnTo>
                    <a:pt x="1845" y="1551"/>
                  </a:lnTo>
                  <a:lnTo>
                    <a:pt x="1843" y="1560"/>
                  </a:lnTo>
                  <a:lnTo>
                    <a:pt x="1840" y="1570"/>
                  </a:lnTo>
                  <a:lnTo>
                    <a:pt x="1835" y="1584"/>
                  </a:lnTo>
                  <a:lnTo>
                    <a:pt x="1819" y="1617"/>
                  </a:lnTo>
                  <a:lnTo>
                    <a:pt x="1810" y="1635"/>
                  </a:lnTo>
                  <a:lnTo>
                    <a:pt x="1801" y="1649"/>
                  </a:lnTo>
                  <a:lnTo>
                    <a:pt x="1793" y="1661"/>
                  </a:lnTo>
                  <a:lnTo>
                    <a:pt x="1786" y="1670"/>
                  </a:lnTo>
                  <a:lnTo>
                    <a:pt x="1778" y="1676"/>
                  </a:lnTo>
                  <a:lnTo>
                    <a:pt x="1772" y="1680"/>
                  </a:lnTo>
                  <a:lnTo>
                    <a:pt x="1768" y="1682"/>
                  </a:lnTo>
                  <a:lnTo>
                    <a:pt x="1763" y="1683"/>
                  </a:lnTo>
                  <a:lnTo>
                    <a:pt x="1757" y="1683"/>
                  </a:lnTo>
                  <a:lnTo>
                    <a:pt x="1752" y="1682"/>
                  </a:lnTo>
                  <a:lnTo>
                    <a:pt x="1749" y="1682"/>
                  </a:lnTo>
                  <a:lnTo>
                    <a:pt x="1751" y="1686"/>
                  </a:lnTo>
                  <a:lnTo>
                    <a:pt x="1752" y="1703"/>
                  </a:lnTo>
                  <a:lnTo>
                    <a:pt x="1754" y="1723"/>
                  </a:lnTo>
                  <a:lnTo>
                    <a:pt x="1754" y="1763"/>
                  </a:lnTo>
                  <a:lnTo>
                    <a:pt x="1754" y="1768"/>
                  </a:lnTo>
                  <a:lnTo>
                    <a:pt x="1751" y="1771"/>
                  </a:lnTo>
                  <a:lnTo>
                    <a:pt x="1743" y="1780"/>
                  </a:lnTo>
                  <a:lnTo>
                    <a:pt x="1733" y="1786"/>
                  </a:lnTo>
                  <a:lnTo>
                    <a:pt x="1719" y="1792"/>
                  </a:lnTo>
                  <a:lnTo>
                    <a:pt x="1697" y="1803"/>
                  </a:lnTo>
                  <a:lnTo>
                    <a:pt x="1684" y="1806"/>
                  </a:lnTo>
                  <a:lnTo>
                    <a:pt x="1678" y="1827"/>
                  </a:lnTo>
                  <a:lnTo>
                    <a:pt x="1672" y="1843"/>
                  </a:lnTo>
                  <a:lnTo>
                    <a:pt x="1666" y="1858"/>
                  </a:lnTo>
                  <a:lnTo>
                    <a:pt x="1660" y="1868"/>
                  </a:lnTo>
                  <a:lnTo>
                    <a:pt x="1651" y="1878"/>
                  </a:lnTo>
                  <a:lnTo>
                    <a:pt x="1624" y="1905"/>
                  </a:lnTo>
                  <a:lnTo>
                    <a:pt x="1597" y="1932"/>
                  </a:lnTo>
                  <a:lnTo>
                    <a:pt x="1586" y="1941"/>
                  </a:lnTo>
                  <a:lnTo>
                    <a:pt x="1577" y="1948"/>
                  </a:lnTo>
                  <a:lnTo>
                    <a:pt x="1527" y="1970"/>
                  </a:lnTo>
                  <a:lnTo>
                    <a:pt x="1559" y="2000"/>
                  </a:lnTo>
                  <a:lnTo>
                    <a:pt x="1555" y="2003"/>
                  </a:lnTo>
                  <a:lnTo>
                    <a:pt x="1546" y="2011"/>
                  </a:lnTo>
                  <a:lnTo>
                    <a:pt x="1531" y="2020"/>
                  </a:lnTo>
                  <a:lnTo>
                    <a:pt x="1523" y="2025"/>
                  </a:lnTo>
                  <a:lnTo>
                    <a:pt x="1512" y="2028"/>
                  </a:lnTo>
                  <a:lnTo>
                    <a:pt x="1503" y="2031"/>
                  </a:lnTo>
                  <a:lnTo>
                    <a:pt x="1494" y="2035"/>
                  </a:lnTo>
                  <a:lnTo>
                    <a:pt x="1487" y="2040"/>
                  </a:lnTo>
                  <a:lnTo>
                    <a:pt x="1481" y="2046"/>
                  </a:lnTo>
                  <a:lnTo>
                    <a:pt x="1476" y="2053"/>
                  </a:lnTo>
                  <a:lnTo>
                    <a:pt x="1472" y="2059"/>
                  </a:lnTo>
                  <a:lnTo>
                    <a:pt x="1469" y="2067"/>
                  </a:lnTo>
                  <a:lnTo>
                    <a:pt x="1467" y="2073"/>
                  </a:lnTo>
                  <a:lnTo>
                    <a:pt x="1464" y="2080"/>
                  </a:lnTo>
                  <a:lnTo>
                    <a:pt x="1460" y="2086"/>
                  </a:lnTo>
                  <a:lnTo>
                    <a:pt x="1447" y="2097"/>
                  </a:lnTo>
                  <a:lnTo>
                    <a:pt x="1441" y="2103"/>
                  </a:lnTo>
                  <a:lnTo>
                    <a:pt x="1437" y="2112"/>
                  </a:lnTo>
                  <a:lnTo>
                    <a:pt x="1434" y="2123"/>
                  </a:lnTo>
                  <a:lnTo>
                    <a:pt x="1432" y="2135"/>
                  </a:lnTo>
                  <a:lnTo>
                    <a:pt x="1431" y="2165"/>
                  </a:lnTo>
                  <a:lnTo>
                    <a:pt x="1428" y="2197"/>
                  </a:lnTo>
                  <a:lnTo>
                    <a:pt x="1422" y="2222"/>
                  </a:lnTo>
                  <a:lnTo>
                    <a:pt x="1420" y="2231"/>
                  </a:lnTo>
                  <a:lnTo>
                    <a:pt x="1417" y="2239"/>
                  </a:lnTo>
                  <a:lnTo>
                    <a:pt x="1398" y="2266"/>
                  </a:lnTo>
                  <a:lnTo>
                    <a:pt x="1387" y="2284"/>
                  </a:lnTo>
                  <a:lnTo>
                    <a:pt x="1378" y="2299"/>
                  </a:lnTo>
                  <a:lnTo>
                    <a:pt x="1375" y="2307"/>
                  </a:lnTo>
                  <a:lnTo>
                    <a:pt x="1370" y="2314"/>
                  </a:lnTo>
                  <a:lnTo>
                    <a:pt x="1358" y="2328"/>
                  </a:lnTo>
                  <a:lnTo>
                    <a:pt x="1343" y="2341"/>
                  </a:lnTo>
                  <a:lnTo>
                    <a:pt x="1337" y="2343"/>
                  </a:lnTo>
                  <a:lnTo>
                    <a:pt x="1331" y="2343"/>
                  </a:lnTo>
                  <a:lnTo>
                    <a:pt x="1324" y="2341"/>
                  </a:lnTo>
                  <a:lnTo>
                    <a:pt x="1315" y="2338"/>
                  </a:lnTo>
                  <a:lnTo>
                    <a:pt x="1309" y="2334"/>
                  </a:lnTo>
                  <a:lnTo>
                    <a:pt x="1306" y="2329"/>
                  </a:lnTo>
                  <a:lnTo>
                    <a:pt x="1304" y="2326"/>
                  </a:lnTo>
                  <a:lnTo>
                    <a:pt x="1303" y="2320"/>
                  </a:lnTo>
                  <a:lnTo>
                    <a:pt x="1303" y="2314"/>
                  </a:lnTo>
                  <a:lnTo>
                    <a:pt x="1303" y="2177"/>
                  </a:lnTo>
                  <a:lnTo>
                    <a:pt x="1310" y="2005"/>
                  </a:lnTo>
                  <a:lnTo>
                    <a:pt x="1328" y="1964"/>
                  </a:lnTo>
                  <a:lnTo>
                    <a:pt x="1342" y="1935"/>
                  </a:lnTo>
                  <a:lnTo>
                    <a:pt x="1346" y="1923"/>
                  </a:lnTo>
                  <a:lnTo>
                    <a:pt x="1348" y="1916"/>
                  </a:lnTo>
                  <a:lnTo>
                    <a:pt x="1346" y="1902"/>
                  </a:lnTo>
                  <a:lnTo>
                    <a:pt x="1342" y="1881"/>
                  </a:lnTo>
                  <a:lnTo>
                    <a:pt x="1342" y="1869"/>
                  </a:lnTo>
                  <a:lnTo>
                    <a:pt x="1342" y="1857"/>
                  </a:lnTo>
                  <a:lnTo>
                    <a:pt x="1343" y="1845"/>
                  </a:lnTo>
                  <a:lnTo>
                    <a:pt x="1348" y="1836"/>
                  </a:lnTo>
                  <a:lnTo>
                    <a:pt x="1352" y="1825"/>
                  </a:lnTo>
                  <a:lnTo>
                    <a:pt x="1355" y="1813"/>
                  </a:lnTo>
                  <a:lnTo>
                    <a:pt x="1358" y="1800"/>
                  </a:lnTo>
                  <a:lnTo>
                    <a:pt x="1358" y="1783"/>
                  </a:lnTo>
                  <a:lnTo>
                    <a:pt x="1358" y="1753"/>
                  </a:lnTo>
                  <a:lnTo>
                    <a:pt x="1355" y="1729"/>
                  </a:lnTo>
                  <a:lnTo>
                    <a:pt x="1352" y="1708"/>
                  </a:lnTo>
                  <a:lnTo>
                    <a:pt x="1349" y="1697"/>
                  </a:lnTo>
                  <a:lnTo>
                    <a:pt x="1345" y="1686"/>
                  </a:lnTo>
                  <a:lnTo>
                    <a:pt x="1340" y="1677"/>
                  </a:lnTo>
                  <a:lnTo>
                    <a:pt x="1333" y="1670"/>
                  </a:lnTo>
                  <a:lnTo>
                    <a:pt x="1322" y="1664"/>
                  </a:lnTo>
                  <a:lnTo>
                    <a:pt x="1310" y="1659"/>
                  </a:lnTo>
                  <a:lnTo>
                    <a:pt x="1303" y="1658"/>
                  </a:lnTo>
                  <a:lnTo>
                    <a:pt x="1297" y="1655"/>
                  </a:lnTo>
                  <a:lnTo>
                    <a:pt x="1290" y="1650"/>
                  </a:lnTo>
                  <a:lnTo>
                    <a:pt x="1284" y="1646"/>
                  </a:lnTo>
                  <a:lnTo>
                    <a:pt x="1274" y="1634"/>
                  </a:lnTo>
                  <a:lnTo>
                    <a:pt x="1266" y="1620"/>
                  </a:lnTo>
                  <a:lnTo>
                    <a:pt x="1259" y="1606"/>
                  </a:lnTo>
                  <a:lnTo>
                    <a:pt x="1254" y="1594"/>
                  </a:lnTo>
                  <a:lnTo>
                    <a:pt x="1248" y="1575"/>
                  </a:lnTo>
                  <a:lnTo>
                    <a:pt x="1245" y="1570"/>
                  </a:lnTo>
                  <a:lnTo>
                    <a:pt x="1242" y="1564"/>
                  </a:lnTo>
                  <a:lnTo>
                    <a:pt x="1230" y="1554"/>
                  </a:lnTo>
                  <a:lnTo>
                    <a:pt x="1217" y="1540"/>
                  </a:lnTo>
                  <a:lnTo>
                    <a:pt x="1210" y="1531"/>
                  </a:lnTo>
                  <a:lnTo>
                    <a:pt x="1206" y="1522"/>
                  </a:lnTo>
                  <a:lnTo>
                    <a:pt x="1198" y="1502"/>
                  </a:lnTo>
                  <a:lnTo>
                    <a:pt x="1191" y="1484"/>
                  </a:lnTo>
                  <a:lnTo>
                    <a:pt x="1188" y="1475"/>
                  </a:lnTo>
                  <a:lnTo>
                    <a:pt x="1186" y="1466"/>
                  </a:lnTo>
                  <a:lnTo>
                    <a:pt x="1186" y="1457"/>
                  </a:lnTo>
                  <a:lnTo>
                    <a:pt x="1186" y="1449"/>
                  </a:lnTo>
                  <a:lnTo>
                    <a:pt x="1189" y="1440"/>
                  </a:lnTo>
                  <a:lnTo>
                    <a:pt x="1195" y="1431"/>
                  </a:lnTo>
                  <a:lnTo>
                    <a:pt x="1203" y="1424"/>
                  </a:lnTo>
                  <a:lnTo>
                    <a:pt x="1212" y="1415"/>
                  </a:lnTo>
                  <a:lnTo>
                    <a:pt x="1226" y="1404"/>
                  </a:lnTo>
                  <a:lnTo>
                    <a:pt x="1233" y="1400"/>
                  </a:lnTo>
                  <a:lnTo>
                    <a:pt x="1248" y="1357"/>
                  </a:lnTo>
                  <a:lnTo>
                    <a:pt x="1232" y="1353"/>
                  </a:lnTo>
                  <a:lnTo>
                    <a:pt x="1194" y="1339"/>
                  </a:lnTo>
                  <a:lnTo>
                    <a:pt x="1173" y="1329"/>
                  </a:lnTo>
                  <a:lnTo>
                    <a:pt x="1152" y="1318"/>
                  </a:lnTo>
                  <a:lnTo>
                    <a:pt x="1132" y="1306"/>
                  </a:lnTo>
                  <a:lnTo>
                    <a:pt x="1124" y="1298"/>
                  </a:lnTo>
                  <a:lnTo>
                    <a:pt x="1118" y="1292"/>
                  </a:lnTo>
                  <a:lnTo>
                    <a:pt x="1106" y="1279"/>
                  </a:lnTo>
                  <a:lnTo>
                    <a:pt x="1096" y="1270"/>
                  </a:lnTo>
                  <a:lnTo>
                    <a:pt x="1087" y="1264"/>
                  </a:lnTo>
                  <a:lnTo>
                    <a:pt x="1078" y="1261"/>
                  </a:lnTo>
                  <a:lnTo>
                    <a:pt x="1070" y="1258"/>
                  </a:lnTo>
                  <a:lnTo>
                    <a:pt x="1066" y="1258"/>
                  </a:lnTo>
                  <a:lnTo>
                    <a:pt x="1061" y="1258"/>
                  </a:lnTo>
                  <a:lnTo>
                    <a:pt x="1034" y="1218"/>
                  </a:lnTo>
                  <a:lnTo>
                    <a:pt x="980" y="1218"/>
                  </a:lnTo>
                  <a:lnTo>
                    <a:pt x="966" y="1217"/>
                  </a:lnTo>
                  <a:lnTo>
                    <a:pt x="949" y="1211"/>
                  </a:lnTo>
                  <a:lnTo>
                    <a:pt x="931" y="1203"/>
                  </a:lnTo>
                  <a:lnTo>
                    <a:pt x="912" y="1193"/>
                  </a:lnTo>
                  <a:lnTo>
                    <a:pt x="893" y="1181"/>
                  </a:lnTo>
                  <a:lnTo>
                    <a:pt x="878" y="1169"/>
                  </a:lnTo>
                  <a:lnTo>
                    <a:pt x="868" y="1157"/>
                  </a:lnTo>
                  <a:lnTo>
                    <a:pt x="863" y="1152"/>
                  </a:lnTo>
                  <a:lnTo>
                    <a:pt x="862" y="1146"/>
                  </a:lnTo>
                  <a:lnTo>
                    <a:pt x="860" y="1137"/>
                  </a:lnTo>
                  <a:lnTo>
                    <a:pt x="862" y="1126"/>
                  </a:lnTo>
                  <a:lnTo>
                    <a:pt x="866" y="1117"/>
                  </a:lnTo>
                  <a:lnTo>
                    <a:pt x="872" y="1110"/>
                  </a:lnTo>
                  <a:lnTo>
                    <a:pt x="883" y="1098"/>
                  </a:lnTo>
                  <a:lnTo>
                    <a:pt x="887" y="1093"/>
                  </a:lnTo>
                  <a:lnTo>
                    <a:pt x="886" y="1093"/>
                  </a:lnTo>
                  <a:lnTo>
                    <a:pt x="884" y="1095"/>
                  </a:lnTo>
                  <a:lnTo>
                    <a:pt x="880" y="1095"/>
                  </a:lnTo>
                  <a:lnTo>
                    <a:pt x="875" y="1093"/>
                  </a:lnTo>
                  <a:lnTo>
                    <a:pt x="869" y="1089"/>
                  </a:lnTo>
                  <a:lnTo>
                    <a:pt x="860" y="1083"/>
                  </a:lnTo>
                  <a:lnTo>
                    <a:pt x="850" y="1074"/>
                  </a:lnTo>
                  <a:lnTo>
                    <a:pt x="826" y="1046"/>
                  </a:lnTo>
                  <a:lnTo>
                    <a:pt x="801" y="1018"/>
                  </a:lnTo>
                  <a:lnTo>
                    <a:pt x="777" y="986"/>
                  </a:lnTo>
                  <a:lnTo>
                    <a:pt x="779" y="997"/>
                  </a:lnTo>
                  <a:lnTo>
                    <a:pt x="785" y="1021"/>
                  </a:lnTo>
                  <a:lnTo>
                    <a:pt x="791" y="1046"/>
                  </a:lnTo>
                  <a:lnTo>
                    <a:pt x="795" y="1057"/>
                  </a:lnTo>
                  <a:lnTo>
                    <a:pt x="800" y="1061"/>
                  </a:lnTo>
                  <a:lnTo>
                    <a:pt x="804" y="1066"/>
                  </a:lnTo>
                  <a:lnTo>
                    <a:pt x="807" y="1071"/>
                  </a:lnTo>
                  <a:lnTo>
                    <a:pt x="815" y="1084"/>
                  </a:lnTo>
                  <a:lnTo>
                    <a:pt x="816" y="1089"/>
                  </a:lnTo>
                  <a:lnTo>
                    <a:pt x="816" y="1093"/>
                  </a:lnTo>
                  <a:lnTo>
                    <a:pt x="815" y="1096"/>
                  </a:lnTo>
                  <a:lnTo>
                    <a:pt x="812" y="1096"/>
                  </a:lnTo>
                  <a:lnTo>
                    <a:pt x="806" y="1093"/>
                  </a:lnTo>
                  <a:lnTo>
                    <a:pt x="798" y="1087"/>
                  </a:lnTo>
                  <a:lnTo>
                    <a:pt x="782" y="1068"/>
                  </a:lnTo>
                  <a:lnTo>
                    <a:pt x="762" y="1043"/>
                  </a:lnTo>
                  <a:lnTo>
                    <a:pt x="742" y="1022"/>
                  </a:lnTo>
                  <a:lnTo>
                    <a:pt x="702" y="974"/>
                  </a:lnTo>
                  <a:lnTo>
                    <a:pt x="681" y="947"/>
                  </a:lnTo>
                  <a:lnTo>
                    <a:pt x="661" y="921"/>
                  </a:lnTo>
                  <a:lnTo>
                    <a:pt x="647" y="900"/>
                  </a:lnTo>
                  <a:lnTo>
                    <a:pt x="644" y="892"/>
                  </a:lnTo>
                  <a:lnTo>
                    <a:pt x="643" y="886"/>
                  </a:lnTo>
                  <a:lnTo>
                    <a:pt x="643" y="882"/>
                  </a:lnTo>
                  <a:lnTo>
                    <a:pt x="641" y="877"/>
                  </a:lnTo>
                  <a:lnTo>
                    <a:pt x="635" y="873"/>
                  </a:lnTo>
                  <a:lnTo>
                    <a:pt x="622" y="864"/>
                  </a:lnTo>
                  <a:lnTo>
                    <a:pt x="616" y="858"/>
                  </a:lnTo>
                  <a:lnTo>
                    <a:pt x="613" y="855"/>
                  </a:lnTo>
                  <a:lnTo>
                    <a:pt x="613" y="850"/>
                  </a:lnTo>
                  <a:lnTo>
                    <a:pt x="613" y="844"/>
                  </a:lnTo>
                  <a:lnTo>
                    <a:pt x="613" y="837"/>
                  </a:lnTo>
                  <a:lnTo>
                    <a:pt x="616" y="827"/>
                  </a:lnTo>
                  <a:lnTo>
                    <a:pt x="620" y="817"/>
                  </a:lnTo>
                  <a:lnTo>
                    <a:pt x="625" y="805"/>
                  </a:lnTo>
                  <a:lnTo>
                    <a:pt x="626" y="794"/>
                  </a:lnTo>
                  <a:lnTo>
                    <a:pt x="628" y="785"/>
                  </a:lnTo>
                  <a:lnTo>
                    <a:pt x="628" y="776"/>
                  </a:lnTo>
                  <a:lnTo>
                    <a:pt x="628" y="767"/>
                  </a:lnTo>
                  <a:lnTo>
                    <a:pt x="626" y="760"/>
                  </a:lnTo>
                  <a:lnTo>
                    <a:pt x="620" y="746"/>
                  </a:lnTo>
                  <a:lnTo>
                    <a:pt x="614" y="735"/>
                  </a:lnTo>
                  <a:lnTo>
                    <a:pt x="608" y="728"/>
                  </a:lnTo>
                  <a:lnTo>
                    <a:pt x="601" y="720"/>
                  </a:lnTo>
                  <a:lnTo>
                    <a:pt x="601" y="675"/>
                  </a:lnTo>
                  <a:lnTo>
                    <a:pt x="593" y="633"/>
                  </a:lnTo>
                  <a:lnTo>
                    <a:pt x="543" y="571"/>
                  </a:lnTo>
                  <a:lnTo>
                    <a:pt x="531" y="521"/>
                  </a:lnTo>
                  <a:lnTo>
                    <a:pt x="489" y="464"/>
                  </a:lnTo>
                  <a:lnTo>
                    <a:pt x="428" y="406"/>
                  </a:lnTo>
                  <a:lnTo>
                    <a:pt x="394" y="396"/>
                  </a:lnTo>
                  <a:lnTo>
                    <a:pt x="347" y="396"/>
                  </a:lnTo>
                  <a:lnTo>
                    <a:pt x="324" y="369"/>
                  </a:lnTo>
                  <a:lnTo>
                    <a:pt x="290" y="369"/>
                  </a:lnTo>
                  <a:lnTo>
                    <a:pt x="256" y="372"/>
                  </a:lnTo>
                  <a:lnTo>
                    <a:pt x="229" y="361"/>
                  </a:lnTo>
                  <a:lnTo>
                    <a:pt x="210" y="391"/>
                  </a:lnTo>
                  <a:lnTo>
                    <a:pt x="167" y="438"/>
                  </a:lnTo>
                  <a:lnTo>
                    <a:pt x="148" y="471"/>
                  </a:lnTo>
                  <a:lnTo>
                    <a:pt x="102" y="471"/>
                  </a:lnTo>
                  <a:lnTo>
                    <a:pt x="98" y="434"/>
                  </a:lnTo>
                  <a:lnTo>
                    <a:pt x="114" y="403"/>
                  </a:lnTo>
                  <a:close/>
                </a:path>
              </a:pathLst>
            </a:custGeom>
            <a:solidFill>
              <a:srgbClr val="106DA0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7" name="Freeform 27"/>
            <p:cNvSpPr/>
            <p:nvPr/>
          </p:nvSpPr>
          <p:spPr bwMode="auto">
            <a:xfrm>
              <a:off x="6689760" y="3579459"/>
              <a:ext cx="164930" cy="102416"/>
            </a:xfrm>
            <a:custGeom>
              <a:avLst/>
              <a:gdLst>
                <a:gd name="T0" fmla="*/ 12 w 124"/>
                <a:gd name="T1" fmla="*/ 77 h 77"/>
                <a:gd name="T2" fmla="*/ 0 w 124"/>
                <a:gd name="T3" fmla="*/ 49 h 77"/>
                <a:gd name="T4" fmla="*/ 8 w 124"/>
                <a:gd name="T5" fmla="*/ 19 h 77"/>
                <a:gd name="T6" fmla="*/ 58 w 124"/>
                <a:gd name="T7" fmla="*/ 0 h 77"/>
                <a:gd name="T8" fmla="*/ 124 w 124"/>
                <a:gd name="T9" fmla="*/ 19 h 77"/>
                <a:gd name="T10" fmla="*/ 112 w 124"/>
                <a:gd name="T11" fmla="*/ 54 h 77"/>
                <a:gd name="T12" fmla="*/ 62 w 124"/>
                <a:gd name="T13" fmla="*/ 54 h 77"/>
                <a:gd name="T14" fmla="*/ 62 w 124"/>
                <a:gd name="T15" fmla="*/ 54 h 77"/>
                <a:gd name="T16" fmla="*/ 56 w 124"/>
                <a:gd name="T17" fmla="*/ 58 h 77"/>
                <a:gd name="T18" fmla="*/ 42 w 124"/>
                <a:gd name="T19" fmla="*/ 66 h 77"/>
                <a:gd name="T20" fmla="*/ 35 w 124"/>
                <a:gd name="T21" fmla="*/ 71 h 77"/>
                <a:gd name="T22" fmla="*/ 26 w 124"/>
                <a:gd name="T23" fmla="*/ 75 h 77"/>
                <a:gd name="T24" fmla="*/ 18 w 124"/>
                <a:gd name="T25" fmla="*/ 77 h 77"/>
                <a:gd name="T26" fmla="*/ 12 w 124"/>
                <a:gd name="T27" fmla="*/ 77 h 77"/>
                <a:gd name="T28" fmla="*/ 12 w 124"/>
                <a:gd name="T29" fmla="*/ 77 h 7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4" h="77">
                  <a:moveTo>
                    <a:pt x="12" y="77"/>
                  </a:moveTo>
                  <a:lnTo>
                    <a:pt x="0" y="49"/>
                  </a:lnTo>
                  <a:lnTo>
                    <a:pt x="8" y="19"/>
                  </a:lnTo>
                  <a:lnTo>
                    <a:pt x="58" y="0"/>
                  </a:lnTo>
                  <a:lnTo>
                    <a:pt x="124" y="19"/>
                  </a:lnTo>
                  <a:lnTo>
                    <a:pt x="112" y="54"/>
                  </a:lnTo>
                  <a:lnTo>
                    <a:pt x="62" y="54"/>
                  </a:lnTo>
                  <a:lnTo>
                    <a:pt x="56" y="58"/>
                  </a:lnTo>
                  <a:lnTo>
                    <a:pt x="42" y="66"/>
                  </a:lnTo>
                  <a:lnTo>
                    <a:pt x="35" y="71"/>
                  </a:lnTo>
                  <a:lnTo>
                    <a:pt x="26" y="75"/>
                  </a:lnTo>
                  <a:lnTo>
                    <a:pt x="18" y="77"/>
                  </a:lnTo>
                  <a:lnTo>
                    <a:pt x="12" y="77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8" name="Freeform 28"/>
            <p:cNvSpPr/>
            <p:nvPr/>
          </p:nvSpPr>
          <p:spPr bwMode="auto">
            <a:xfrm>
              <a:off x="6169700" y="2653725"/>
              <a:ext cx="476167" cy="563953"/>
            </a:xfrm>
            <a:custGeom>
              <a:avLst/>
              <a:gdLst>
                <a:gd name="T0" fmla="*/ 234 w 358"/>
                <a:gd name="T1" fmla="*/ 389 h 424"/>
                <a:gd name="T2" fmla="*/ 181 w 358"/>
                <a:gd name="T3" fmla="*/ 339 h 424"/>
                <a:gd name="T4" fmla="*/ 132 w 358"/>
                <a:gd name="T5" fmla="*/ 279 h 424"/>
                <a:gd name="T6" fmla="*/ 189 w 358"/>
                <a:gd name="T7" fmla="*/ 205 h 424"/>
                <a:gd name="T8" fmla="*/ 104 w 358"/>
                <a:gd name="T9" fmla="*/ 148 h 424"/>
                <a:gd name="T10" fmla="*/ 0 w 358"/>
                <a:gd name="T11" fmla="*/ 68 h 424"/>
                <a:gd name="T12" fmla="*/ 62 w 358"/>
                <a:gd name="T13" fmla="*/ 95 h 424"/>
                <a:gd name="T14" fmla="*/ 61 w 358"/>
                <a:gd name="T15" fmla="*/ 92 h 424"/>
                <a:gd name="T16" fmla="*/ 59 w 358"/>
                <a:gd name="T17" fmla="*/ 81 h 424"/>
                <a:gd name="T18" fmla="*/ 62 w 358"/>
                <a:gd name="T19" fmla="*/ 77 h 424"/>
                <a:gd name="T20" fmla="*/ 67 w 358"/>
                <a:gd name="T21" fmla="*/ 75 h 424"/>
                <a:gd name="T22" fmla="*/ 70 w 358"/>
                <a:gd name="T23" fmla="*/ 72 h 424"/>
                <a:gd name="T24" fmla="*/ 68 w 358"/>
                <a:gd name="T25" fmla="*/ 54 h 424"/>
                <a:gd name="T26" fmla="*/ 61 w 358"/>
                <a:gd name="T27" fmla="*/ 21 h 424"/>
                <a:gd name="T28" fmla="*/ 59 w 358"/>
                <a:gd name="T29" fmla="*/ 10 h 424"/>
                <a:gd name="T30" fmla="*/ 74 w 358"/>
                <a:gd name="T31" fmla="*/ 3 h 424"/>
                <a:gd name="T32" fmla="*/ 86 w 358"/>
                <a:gd name="T33" fmla="*/ 0 h 424"/>
                <a:gd name="T34" fmla="*/ 92 w 358"/>
                <a:gd name="T35" fmla="*/ 6 h 424"/>
                <a:gd name="T36" fmla="*/ 94 w 358"/>
                <a:gd name="T37" fmla="*/ 13 h 424"/>
                <a:gd name="T38" fmla="*/ 92 w 358"/>
                <a:gd name="T39" fmla="*/ 41 h 424"/>
                <a:gd name="T40" fmla="*/ 98 w 358"/>
                <a:gd name="T41" fmla="*/ 57 h 424"/>
                <a:gd name="T42" fmla="*/ 106 w 358"/>
                <a:gd name="T43" fmla="*/ 62 h 424"/>
                <a:gd name="T44" fmla="*/ 116 w 358"/>
                <a:gd name="T45" fmla="*/ 63 h 424"/>
                <a:gd name="T46" fmla="*/ 127 w 358"/>
                <a:gd name="T47" fmla="*/ 63 h 424"/>
                <a:gd name="T48" fmla="*/ 145 w 358"/>
                <a:gd name="T49" fmla="*/ 59 h 424"/>
                <a:gd name="T50" fmla="*/ 160 w 358"/>
                <a:gd name="T51" fmla="*/ 51 h 424"/>
                <a:gd name="T52" fmla="*/ 246 w 358"/>
                <a:gd name="T53" fmla="*/ 71 h 424"/>
                <a:gd name="T54" fmla="*/ 251 w 358"/>
                <a:gd name="T55" fmla="*/ 77 h 424"/>
                <a:gd name="T56" fmla="*/ 267 w 358"/>
                <a:gd name="T57" fmla="*/ 98 h 424"/>
                <a:gd name="T58" fmla="*/ 275 w 358"/>
                <a:gd name="T59" fmla="*/ 117 h 424"/>
                <a:gd name="T60" fmla="*/ 276 w 358"/>
                <a:gd name="T61" fmla="*/ 130 h 424"/>
                <a:gd name="T62" fmla="*/ 281 w 358"/>
                <a:gd name="T63" fmla="*/ 210 h 424"/>
                <a:gd name="T64" fmla="*/ 358 w 358"/>
                <a:gd name="T65" fmla="*/ 287 h 424"/>
                <a:gd name="T66" fmla="*/ 308 w 358"/>
                <a:gd name="T67" fmla="*/ 279 h 424"/>
                <a:gd name="T68" fmla="*/ 281 w 358"/>
                <a:gd name="T69" fmla="*/ 267 h 424"/>
                <a:gd name="T70" fmla="*/ 281 w 358"/>
                <a:gd name="T71" fmla="*/ 291 h 424"/>
                <a:gd name="T72" fmla="*/ 284 w 358"/>
                <a:gd name="T73" fmla="*/ 308 h 424"/>
                <a:gd name="T74" fmla="*/ 290 w 358"/>
                <a:gd name="T75" fmla="*/ 315 h 424"/>
                <a:gd name="T76" fmla="*/ 292 w 358"/>
                <a:gd name="T77" fmla="*/ 317 h 424"/>
                <a:gd name="T78" fmla="*/ 305 w 358"/>
                <a:gd name="T79" fmla="*/ 320 h 424"/>
                <a:gd name="T80" fmla="*/ 310 w 358"/>
                <a:gd name="T81" fmla="*/ 326 h 424"/>
                <a:gd name="T82" fmla="*/ 311 w 358"/>
                <a:gd name="T83" fmla="*/ 351 h 424"/>
                <a:gd name="T84" fmla="*/ 311 w 358"/>
                <a:gd name="T85" fmla="*/ 364 h 424"/>
                <a:gd name="T86" fmla="*/ 305 w 358"/>
                <a:gd name="T87" fmla="*/ 380 h 424"/>
                <a:gd name="T88" fmla="*/ 295 w 358"/>
                <a:gd name="T89" fmla="*/ 392 h 424"/>
                <a:gd name="T90" fmla="*/ 292 w 358"/>
                <a:gd name="T91" fmla="*/ 424 h 4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58" h="424">
                  <a:moveTo>
                    <a:pt x="261" y="424"/>
                  </a:moveTo>
                  <a:lnTo>
                    <a:pt x="234" y="389"/>
                  </a:lnTo>
                  <a:lnTo>
                    <a:pt x="231" y="362"/>
                  </a:lnTo>
                  <a:lnTo>
                    <a:pt x="181" y="339"/>
                  </a:lnTo>
                  <a:lnTo>
                    <a:pt x="142" y="302"/>
                  </a:lnTo>
                  <a:lnTo>
                    <a:pt x="132" y="279"/>
                  </a:lnTo>
                  <a:lnTo>
                    <a:pt x="174" y="262"/>
                  </a:lnTo>
                  <a:lnTo>
                    <a:pt x="189" y="205"/>
                  </a:lnTo>
                  <a:lnTo>
                    <a:pt x="177" y="140"/>
                  </a:lnTo>
                  <a:lnTo>
                    <a:pt x="104" y="148"/>
                  </a:lnTo>
                  <a:lnTo>
                    <a:pt x="47" y="125"/>
                  </a:lnTo>
                  <a:lnTo>
                    <a:pt x="0" y="68"/>
                  </a:lnTo>
                  <a:lnTo>
                    <a:pt x="24" y="25"/>
                  </a:lnTo>
                  <a:lnTo>
                    <a:pt x="62" y="95"/>
                  </a:lnTo>
                  <a:lnTo>
                    <a:pt x="61" y="92"/>
                  </a:lnTo>
                  <a:lnTo>
                    <a:pt x="59" y="84"/>
                  </a:lnTo>
                  <a:lnTo>
                    <a:pt x="59" y="81"/>
                  </a:lnTo>
                  <a:lnTo>
                    <a:pt x="61" y="78"/>
                  </a:lnTo>
                  <a:lnTo>
                    <a:pt x="62" y="77"/>
                  </a:lnTo>
                  <a:lnTo>
                    <a:pt x="67" y="75"/>
                  </a:lnTo>
                  <a:lnTo>
                    <a:pt x="68" y="75"/>
                  </a:lnTo>
                  <a:lnTo>
                    <a:pt x="70" y="72"/>
                  </a:lnTo>
                  <a:lnTo>
                    <a:pt x="70" y="65"/>
                  </a:lnTo>
                  <a:lnTo>
                    <a:pt x="68" y="54"/>
                  </a:lnTo>
                  <a:lnTo>
                    <a:pt x="67" y="42"/>
                  </a:lnTo>
                  <a:lnTo>
                    <a:pt x="61" y="21"/>
                  </a:lnTo>
                  <a:lnTo>
                    <a:pt x="59" y="10"/>
                  </a:lnTo>
                  <a:lnTo>
                    <a:pt x="64" y="7"/>
                  </a:lnTo>
                  <a:lnTo>
                    <a:pt x="74" y="3"/>
                  </a:lnTo>
                  <a:lnTo>
                    <a:pt x="80" y="1"/>
                  </a:lnTo>
                  <a:lnTo>
                    <a:pt x="86" y="0"/>
                  </a:lnTo>
                  <a:lnTo>
                    <a:pt x="91" y="3"/>
                  </a:lnTo>
                  <a:lnTo>
                    <a:pt x="92" y="6"/>
                  </a:lnTo>
                  <a:lnTo>
                    <a:pt x="94" y="13"/>
                  </a:lnTo>
                  <a:lnTo>
                    <a:pt x="94" y="22"/>
                  </a:lnTo>
                  <a:lnTo>
                    <a:pt x="92" y="41"/>
                  </a:lnTo>
                  <a:lnTo>
                    <a:pt x="94" y="50"/>
                  </a:lnTo>
                  <a:lnTo>
                    <a:pt x="98" y="57"/>
                  </a:lnTo>
                  <a:lnTo>
                    <a:pt x="101" y="60"/>
                  </a:lnTo>
                  <a:lnTo>
                    <a:pt x="106" y="62"/>
                  </a:lnTo>
                  <a:lnTo>
                    <a:pt x="110" y="63"/>
                  </a:lnTo>
                  <a:lnTo>
                    <a:pt x="116" y="63"/>
                  </a:lnTo>
                  <a:lnTo>
                    <a:pt x="127" y="63"/>
                  </a:lnTo>
                  <a:lnTo>
                    <a:pt x="138" y="62"/>
                  </a:lnTo>
                  <a:lnTo>
                    <a:pt x="145" y="59"/>
                  </a:lnTo>
                  <a:lnTo>
                    <a:pt x="151" y="56"/>
                  </a:lnTo>
                  <a:lnTo>
                    <a:pt x="160" y="51"/>
                  </a:lnTo>
                  <a:lnTo>
                    <a:pt x="162" y="48"/>
                  </a:lnTo>
                  <a:lnTo>
                    <a:pt x="246" y="71"/>
                  </a:lnTo>
                  <a:lnTo>
                    <a:pt x="251" y="77"/>
                  </a:lnTo>
                  <a:lnTo>
                    <a:pt x="261" y="89"/>
                  </a:lnTo>
                  <a:lnTo>
                    <a:pt x="267" y="98"/>
                  </a:lnTo>
                  <a:lnTo>
                    <a:pt x="272" y="107"/>
                  </a:lnTo>
                  <a:lnTo>
                    <a:pt x="275" y="117"/>
                  </a:lnTo>
                  <a:lnTo>
                    <a:pt x="276" y="130"/>
                  </a:lnTo>
                  <a:lnTo>
                    <a:pt x="280" y="181"/>
                  </a:lnTo>
                  <a:lnTo>
                    <a:pt x="281" y="210"/>
                  </a:lnTo>
                  <a:lnTo>
                    <a:pt x="338" y="220"/>
                  </a:lnTo>
                  <a:lnTo>
                    <a:pt x="358" y="287"/>
                  </a:lnTo>
                  <a:lnTo>
                    <a:pt x="326" y="294"/>
                  </a:lnTo>
                  <a:lnTo>
                    <a:pt x="308" y="279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81" y="291"/>
                  </a:lnTo>
                  <a:lnTo>
                    <a:pt x="283" y="299"/>
                  </a:lnTo>
                  <a:lnTo>
                    <a:pt x="284" y="308"/>
                  </a:lnTo>
                  <a:lnTo>
                    <a:pt x="287" y="314"/>
                  </a:lnTo>
                  <a:lnTo>
                    <a:pt x="290" y="315"/>
                  </a:lnTo>
                  <a:lnTo>
                    <a:pt x="292" y="317"/>
                  </a:lnTo>
                  <a:lnTo>
                    <a:pt x="302" y="318"/>
                  </a:lnTo>
                  <a:lnTo>
                    <a:pt x="305" y="320"/>
                  </a:lnTo>
                  <a:lnTo>
                    <a:pt x="308" y="323"/>
                  </a:lnTo>
                  <a:lnTo>
                    <a:pt x="310" y="326"/>
                  </a:lnTo>
                  <a:lnTo>
                    <a:pt x="311" y="332"/>
                  </a:lnTo>
                  <a:lnTo>
                    <a:pt x="311" y="351"/>
                  </a:lnTo>
                  <a:lnTo>
                    <a:pt x="311" y="364"/>
                  </a:lnTo>
                  <a:lnTo>
                    <a:pt x="308" y="373"/>
                  </a:lnTo>
                  <a:lnTo>
                    <a:pt x="305" y="380"/>
                  </a:lnTo>
                  <a:lnTo>
                    <a:pt x="302" y="385"/>
                  </a:lnTo>
                  <a:lnTo>
                    <a:pt x="295" y="392"/>
                  </a:lnTo>
                  <a:lnTo>
                    <a:pt x="292" y="394"/>
                  </a:lnTo>
                  <a:lnTo>
                    <a:pt x="292" y="424"/>
                  </a:lnTo>
                  <a:lnTo>
                    <a:pt x="261" y="424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85" name="Freeform 20"/>
            <p:cNvSpPr/>
            <p:nvPr/>
          </p:nvSpPr>
          <p:spPr bwMode="auto">
            <a:xfrm>
              <a:off x="3379456" y="4227695"/>
              <a:ext cx="75071" cy="90444"/>
            </a:xfrm>
            <a:custGeom>
              <a:avLst/>
              <a:gdLst>
                <a:gd name="T0" fmla="*/ 65 w 89"/>
                <a:gd name="T1" fmla="*/ 110 h 110"/>
                <a:gd name="T2" fmla="*/ 22 w 89"/>
                <a:gd name="T3" fmla="*/ 91 h 110"/>
                <a:gd name="T4" fmla="*/ 0 w 89"/>
                <a:gd name="T5" fmla="*/ 83 h 110"/>
                <a:gd name="T6" fmla="*/ 22 w 89"/>
                <a:gd name="T7" fmla="*/ 46 h 110"/>
                <a:gd name="T8" fmla="*/ 65 w 89"/>
                <a:gd name="T9" fmla="*/ 0 h 110"/>
                <a:gd name="T10" fmla="*/ 89 w 89"/>
                <a:gd name="T11" fmla="*/ 41 h 110"/>
                <a:gd name="T12" fmla="*/ 77 w 89"/>
                <a:gd name="T13" fmla="*/ 58 h 110"/>
                <a:gd name="T14" fmla="*/ 65 w 89"/>
                <a:gd name="T15" fmla="*/ 110 h 1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9" h="110">
                  <a:moveTo>
                    <a:pt x="65" y="110"/>
                  </a:moveTo>
                  <a:lnTo>
                    <a:pt x="22" y="91"/>
                  </a:lnTo>
                  <a:lnTo>
                    <a:pt x="0" y="83"/>
                  </a:lnTo>
                  <a:lnTo>
                    <a:pt x="22" y="46"/>
                  </a:lnTo>
                  <a:lnTo>
                    <a:pt x="65" y="0"/>
                  </a:lnTo>
                  <a:lnTo>
                    <a:pt x="89" y="41"/>
                  </a:lnTo>
                  <a:lnTo>
                    <a:pt x="77" y="58"/>
                  </a:lnTo>
                  <a:lnTo>
                    <a:pt x="65" y="110"/>
                  </a:lnTo>
                  <a:close/>
                </a:path>
              </a:pathLst>
            </a:custGeom>
            <a:solidFill>
              <a:srgbClr val="0D4365"/>
            </a:solidFill>
            <a:ln w="25400">
              <a:noFill/>
              <a:round/>
            </a:ln>
            <a:effectLst/>
          </p:spPr>
          <p:txBody>
            <a:bodyPr/>
            <a:lstStyle/>
            <a:p>
              <a:pPr latinLnBrk="1">
                <a:defRPr/>
              </a:pPr>
              <a:endParaRPr kumimoji="1" lang="zh-CN" altLang="en-US" kern="0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574916" y="1420066"/>
            <a:ext cx="4266267" cy="533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全球布局</a:t>
            </a:r>
            <a:endParaRPr lang="zh-CN" altLang="en-US" sz="28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23" name="图片 22" hidden="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88" y="2169013"/>
            <a:ext cx="8993970" cy="4367678"/>
          </a:xfrm>
          <a:prstGeom prst="rect">
            <a:avLst/>
          </a:prstGeom>
        </p:spPr>
      </p:pic>
      <p:sp>
        <p:nvSpPr>
          <p:cNvPr id="40" name="椭圆 39"/>
          <p:cNvSpPr/>
          <p:nvPr/>
        </p:nvSpPr>
        <p:spPr>
          <a:xfrm>
            <a:off x="3252279" y="1980883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椭圆 40"/>
          <p:cNvSpPr/>
          <p:nvPr/>
        </p:nvSpPr>
        <p:spPr>
          <a:xfrm>
            <a:off x="3546088" y="1946035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2" name="椭圆 41"/>
          <p:cNvSpPr/>
          <p:nvPr/>
        </p:nvSpPr>
        <p:spPr>
          <a:xfrm>
            <a:off x="3456597" y="2538024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椭圆 42"/>
          <p:cNvSpPr/>
          <p:nvPr/>
        </p:nvSpPr>
        <p:spPr>
          <a:xfrm>
            <a:off x="2708050" y="2881385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4" name="椭圆 43"/>
          <p:cNvSpPr/>
          <p:nvPr/>
        </p:nvSpPr>
        <p:spPr>
          <a:xfrm>
            <a:off x="2891143" y="2998866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 	</a:t>
            </a:r>
            <a:endParaRPr lang="zh-CN" altLang="en-US" sz="2400" dirty="0"/>
          </a:p>
        </p:txBody>
      </p:sp>
      <p:sp>
        <p:nvSpPr>
          <p:cNvPr id="45" name="椭圆 44"/>
          <p:cNvSpPr/>
          <p:nvPr/>
        </p:nvSpPr>
        <p:spPr>
          <a:xfrm>
            <a:off x="3029772" y="3036719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椭圆 45"/>
          <p:cNvSpPr/>
          <p:nvPr/>
        </p:nvSpPr>
        <p:spPr>
          <a:xfrm>
            <a:off x="3084379" y="3134067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7" name="椭圆 46"/>
          <p:cNvSpPr/>
          <p:nvPr/>
        </p:nvSpPr>
        <p:spPr>
          <a:xfrm>
            <a:off x="4106634" y="2325286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" name="椭圆 47"/>
          <p:cNvSpPr/>
          <p:nvPr/>
        </p:nvSpPr>
        <p:spPr>
          <a:xfrm>
            <a:off x="4908945" y="3895932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7" name="椭圆 66"/>
          <p:cNvSpPr/>
          <p:nvPr/>
        </p:nvSpPr>
        <p:spPr>
          <a:xfrm>
            <a:off x="3334016" y="5465800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5604642" y="4586464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9" name="椭圆 68"/>
          <p:cNvSpPr/>
          <p:nvPr/>
        </p:nvSpPr>
        <p:spPr>
          <a:xfrm>
            <a:off x="6741659" y="5490307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11180021" y="4674840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9511241" y="2578893"/>
            <a:ext cx="81737" cy="81737"/>
          </a:xfrm>
          <a:prstGeom prst="ellipse">
            <a:avLst/>
          </a:prstGeom>
          <a:solidFill>
            <a:srgbClr val="EF3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93803" y="2832748"/>
            <a:ext cx="134002" cy="171758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63631" y="3047403"/>
            <a:ext cx="128348" cy="164512"/>
          </a:xfrm>
          <a:prstGeom prst="rect">
            <a:avLst/>
          </a:prstGeom>
        </p:spPr>
      </p:pic>
      <p:sp>
        <p:nvSpPr>
          <p:cNvPr id="75" name="文本框 74"/>
          <p:cNvSpPr txBox="1"/>
          <p:nvPr/>
        </p:nvSpPr>
        <p:spPr>
          <a:xfrm>
            <a:off x="8245057" y="284206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美国子公司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72551" y="3211536"/>
            <a:ext cx="127041" cy="162836"/>
          </a:xfrm>
          <a:prstGeom prst="rect">
            <a:avLst/>
          </a:prstGeom>
        </p:spPr>
      </p:pic>
      <p:sp>
        <p:nvSpPr>
          <p:cNvPr id="77" name="文本框 76"/>
          <p:cNvSpPr txBox="1"/>
          <p:nvPr/>
        </p:nvSpPr>
        <p:spPr>
          <a:xfrm>
            <a:off x="6852655" y="265191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韩国子公司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9" name="图片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50426" y="3197188"/>
            <a:ext cx="136557" cy="175033"/>
          </a:xfrm>
          <a:prstGeom prst="rect">
            <a:avLst/>
          </a:prstGeom>
        </p:spPr>
      </p:pic>
      <p:sp>
        <p:nvSpPr>
          <p:cNvPr id="80" name="文本框 79"/>
          <p:cNvSpPr txBox="1"/>
          <p:nvPr/>
        </p:nvSpPr>
        <p:spPr>
          <a:xfrm>
            <a:off x="6771007" y="2989245"/>
            <a:ext cx="1199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日本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NLT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01986" y="3587521"/>
            <a:ext cx="153634" cy="196922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38979" y="3779476"/>
            <a:ext cx="95369" cy="122240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75174" y="3650083"/>
            <a:ext cx="95369" cy="122240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27050" y="3721792"/>
            <a:ext cx="95369" cy="122240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59186" y="3462327"/>
            <a:ext cx="95369" cy="122240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90605" y="3500960"/>
            <a:ext cx="95369" cy="122240"/>
          </a:xfrm>
          <a:prstGeom prst="rect">
            <a:avLst/>
          </a:pr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73961" y="3542660"/>
            <a:ext cx="95369" cy="122240"/>
          </a:xfrm>
          <a:prstGeom prst="rect">
            <a:avLst/>
          </a:prstGeom>
        </p:spPr>
      </p:pic>
      <p:sp>
        <p:nvSpPr>
          <p:cNvPr id="91" name="文本框 90"/>
          <p:cNvSpPr txBox="1"/>
          <p:nvPr/>
        </p:nvSpPr>
        <p:spPr>
          <a:xfrm>
            <a:off x="4518576" y="3932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151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深圳总部</a:t>
            </a:r>
            <a:endParaRPr lang="zh-CN" altLang="en-US" sz="2400" b="1" dirty="0">
              <a:solidFill>
                <a:srgbClr val="F151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851840" y="408829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香港子公司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116749" y="374761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台湾办事处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139124" y="3376254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厦门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G5.5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G6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534455" y="3587920"/>
            <a:ext cx="1284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成都</a:t>
            </a:r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G4.5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955848" y="3268365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武汉</a:t>
            </a:r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G4.5</a:t>
            </a:r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G6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4526413" y="2600374"/>
            <a:ext cx="1895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G4.5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G5</a:t>
            </a:r>
            <a:endParaRPr lang="en-US" altLang="zh-CN" sz="2000" b="1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AMOLED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9" name="图片 9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66116" y="2728887"/>
            <a:ext cx="128348" cy="164512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189299" y="241222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欧洲子公司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7787640" y="3349255"/>
            <a:ext cx="376454" cy="889027"/>
          </a:xfrm>
          <a:prstGeom prst="line">
            <a:avLst/>
          </a:prstGeom>
          <a:ln w="19050">
            <a:solidFill>
              <a:srgbClr val="F1516C"/>
            </a:solidFill>
            <a:prstDash val="sys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7774448" y="4127371"/>
            <a:ext cx="1602000" cy="1660286"/>
          </a:xfrm>
          <a:prstGeom prst="ellipse">
            <a:avLst/>
          </a:prstGeom>
          <a:solidFill>
            <a:srgbClr val="F1516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海外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深造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机会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8059088" y="3021247"/>
            <a:ext cx="86049" cy="1217035"/>
          </a:xfrm>
          <a:prstGeom prst="line">
            <a:avLst/>
          </a:prstGeom>
          <a:ln w="19050">
            <a:solidFill>
              <a:srgbClr val="F1516C"/>
            </a:solidFill>
            <a:prstDash val="sys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 flipH="1">
            <a:off x="8160041" y="3711203"/>
            <a:ext cx="407049" cy="527079"/>
          </a:xfrm>
          <a:prstGeom prst="line">
            <a:avLst/>
          </a:prstGeom>
          <a:ln w="19050">
            <a:solidFill>
              <a:srgbClr val="F1516C"/>
            </a:solidFill>
            <a:prstDash val="sys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4104367" y="2728887"/>
            <a:ext cx="4035871" cy="1514107"/>
          </a:xfrm>
          <a:prstGeom prst="line">
            <a:avLst/>
          </a:prstGeom>
          <a:ln w="19050">
            <a:solidFill>
              <a:srgbClr val="F1516C"/>
            </a:solidFill>
            <a:prstDash val="sys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30" presetClass="emp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30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52" dur="100" fill="hold"/>
                                        <p:tgtEl>
                                          <p:spTgt spid="8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60" dur="100" fill="hold"/>
                                        <p:tgtEl>
                                          <p:spTgt spid="8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68" dur="100" fill="hold"/>
                                        <p:tgtEl>
                                          <p:spTgt spid="8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00"/>
                            </p:stCondLst>
                            <p:childTnLst>
                              <p:par>
                                <p:cTn id="1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76" dur="100" fill="hold"/>
                                        <p:tgtEl>
                                          <p:spTgt spid="8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84" dur="100" fill="hold"/>
                                        <p:tgtEl>
                                          <p:spTgt spid="8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000"/>
                            </p:stCondLst>
                            <p:childTnLst>
                              <p:par>
                                <p:cTn id="1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92" dur="100" fill="hold"/>
                                        <p:tgtEl>
                                          <p:spTgt spid="7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500"/>
                            </p:stCondLst>
                            <p:childTnLst>
                              <p:par>
                                <p:cTn id="1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00" dur="100" fill="hold"/>
                                        <p:tgtEl>
                                          <p:spTgt spid="8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000"/>
                            </p:stCondLst>
                            <p:childTnLst>
                              <p:par>
                                <p:cTn id="20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1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08" dur="100" fill="hold"/>
                                        <p:tgtEl>
                                          <p:spTgt spid="8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500"/>
                            </p:stCondLst>
                            <p:childTnLst>
                              <p:par>
                                <p:cTn id="2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16" dur="100" fill="hold"/>
                                        <p:tgtEl>
                                          <p:spTgt spid="7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5000"/>
                            </p:stCondLst>
                            <p:childTnLst>
                              <p:par>
                                <p:cTn id="2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24" dur="100" fill="hold"/>
                                        <p:tgtEl>
                                          <p:spTgt spid="7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32" dur="100" fill="hold"/>
                                        <p:tgtEl>
                                          <p:spTgt spid="9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6000"/>
                            </p:stCondLst>
                            <p:childTnLst>
                              <p:par>
                                <p:cTn id="2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1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40" dur="100" fill="hold"/>
                                        <p:tgtEl>
                                          <p:spTgt spid="7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6500"/>
                            </p:stCondLst>
                            <p:childTnLst>
                              <p:par>
                                <p:cTn id="2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5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500"/>
                            </p:stCondLst>
                            <p:childTnLst>
                              <p:par>
                                <p:cTn id="3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5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2" animBg="1"/>
      <p:bldP spid="41" grpId="0" animBg="1"/>
      <p:bldP spid="41" grpId="2" animBg="1"/>
      <p:bldP spid="42" grpId="0" animBg="1"/>
      <p:bldP spid="42" grpId="2" animBg="1"/>
      <p:bldP spid="43" grpId="0" animBg="1"/>
      <p:bldP spid="43" grpId="2" animBg="1"/>
      <p:bldP spid="44" grpId="0" animBg="1"/>
      <p:bldP spid="44" grpId="2" animBg="1"/>
      <p:bldP spid="45" grpId="0" animBg="1"/>
      <p:bldP spid="45" grpId="2" animBg="1"/>
      <p:bldP spid="46" grpId="0" animBg="1"/>
      <p:bldP spid="46" grpId="2" animBg="1"/>
      <p:bldP spid="47" grpId="0" animBg="1"/>
      <p:bldP spid="47" grpId="2" animBg="1"/>
      <p:bldP spid="48" grpId="0" animBg="1"/>
      <p:bldP spid="48" grpId="2" animBg="1"/>
      <p:bldP spid="67" grpId="0" animBg="1"/>
      <p:bldP spid="67" grpId="2" animBg="1"/>
      <p:bldP spid="68" grpId="0" animBg="1"/>
      <p:bldP spid="68" grpId="2" animBg="1"/>
      <p:bldP spid="69" grpId="0" animBg="1"/>
      <p:bldP spid="69" grpId="2" animBg="1"/>
      <p:bldP spid="70" grpId="0" animBg="1"/>
      <p:bldP spid="70" grpId="2" animBg="1"/>
      <p:bldP spid="71" grpId="0" animBg="1"/>
      <p:bldP spid="71" grpId="2" animBg="1"/>
      <p:bldP spid="75" grpId="0"/>
      <p:bldP spid="77" grpId="0"/>
      <p:bldP spid="8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100" grpId="0"/>
      <p:bldP spid="25" grpId="0" animBg="1"/>
      <p:bldP spid="2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 bwMode="auto">
          <a:xfrm>
            <a:off x="-91440" y="4463692"/>
            <a:ext cx="12326112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25"/>
          <p:cNvSpPr txBox="1"/>
          <p:nvPr/>
        </p:nvSpPr>
        <p:spPr bwMode="auto">
          <a:xfrm>
            <a:off x="429912" y="4630517"/>
            <a:ext cx="704850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>
                <a:solidFill>
                  <a:srgbClr val="1B639D"/>
                </a:solidFill>
                <a:ea typeface="微软雅黑" panose="020B0503020204020204" pitchFamily="34" charset="-122"/>
              </a:rPr>
              <a:t>1983</a:t>
            </a:r>
            <a:endParaRPr lang="zh-CN" altLang="en-US" b="1" dirty="0">
              <a:solidFill>
                <a:srgbClr val="1B639D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TextBox 34"/>
          <p:cNvSpPr txBox="1"/>
          <p:nvPr/>
        </p:nvSpPr>
        <p:spPr bwMode="auto">
          <a:xfrm>
            <a:off x="3062654" y="4630517"/>
            <a:ext cx="704850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>
                <a:solidFill>
                  <a:srgbClr val="1B639D"/>
                </a:solidFill>
                <a:ea typeface="微软雅黑" panose="020B0503020204020204" pitchFamily="34" charset="-122"/>
              </a:rPr>
              <a:t>1994</a:t>
            </a:r>
            <a:endParaRPr lang="zh-CN" altLang="en-US" b="1" dirty="0">
              <a:solidFill>
                <a:srgbClr val="1B639D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TextBox 35"/>
          <p:cNvSpPr txBox="1"/>
          <p:nvPr/>
        </p:nvSpPr>
        <p:spPr bwMode="auto">
          <a:xfrm>
            <a:off x="5608194" y="4630517"/>
            <a:ext cx="704850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>
                <a:solidFill>
                  <a:srgbClr val="1B639D"/>
                </a:solidFill>
                <a:ea typeface="微软雅黑" panose="020B0503020204020204" pitchFamily="34" charset="-122"/>
              </a:rPr>
              <a:t>2003</a:t>
            </a:r>
            <a:endParaRPr lang="zh-CN" altLang="en-US" b="1" dirty="0">
              <a:solidFill>
                <a:srgbClr val="1B639D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TextBox 48"/>
          <p:cNvSpPr txBox="1">
            <a:spLocks noChangeArrowheads="1"/>
          </p:cNvSpPr>
          <p:nvPr/>
        </p:nvSpPr>
        <p:spPr bwMode="auto">
          <a:xfrm>
            <a:off x="6818148" y="4630517"/>
            <a:ext cx="956250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ctr" eaLnBrk="1" hangingPunct="1"/>
            <a:r>
              <a:rPr lang="en-US" altLang="zh-CN" b="1" dirty="0">
                <a:solidFill>
                  <a:srgbClr val="1B639D"/>
                </a:solidFill>
                <a:ea typeface="微软雅黑" panose="020B0503020204020204" pitchFamily="34" charset="-122"/>
              </a:rPr>
              <a:t>2006</a:t>
            </a:r>
            <a:endParaRPr lang="zh-CN" altLang="en-US" b="1" dirty="0">
              <a:solidFill>
                <a:srgbClr val="1B639D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TextBox 50"/>
          <p:cNvSpPr txBox="1">
            <a:spLocks noChangeArrowheads="1"/>
          </p:cNvSpPr>
          <p:nvPr/>
        </p:nvSpPr>
        <p:spPr bwMode="auto">
          <a:xfrm>
            <a:off x="9372928" y="4630517"/>
            <a:ext cx="994028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ctr" eaLnBrk="1" hangingPunct="1"/>
            <a:r>
              <a:rPr lang="en-US" altLang="zh-CN" b="1" dirty="0" smtClean="0">
                <a:solidFill>
                  <a:srgbClr val="1B639D"/>
                </a:solidFill>
                <a:ea typeface="微软雅黑" panose="020B0503020204020204" pitchFamily="34" charset="-122"/>
              </a:rPr>
              <a:t>2011</a:t>
            </a:r>
            <a:endParaRPr lang="zh-CN" altLang="en-US" b="1" dirty="0">
              <a:solidFill>
                <a:srgbClr val="1B639D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TextBox 35"/>
          <p:cNvSpPr txBox="1"/>
          <p:nvPr/>
        </p:nvSpPr>
        <p:spPr bwMode="auto">
          <a:xfrm>
            <a:off x="8221238" y="4630517"/>
            <a:ext cx="704850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 smtClean="0">
                <a:solidFill>
                  <a:srgbClr val="1B639D"/>
                </a:solidFill>
                <a:ea typeface="微软雅黑" panose="020B0503020204020204" pitchFamily="34" charset="-122"/>
              </a:rPr>
              <a:t>2010</a:t>
            </a:r>
            <a:endParaRPr lang="zh-CN" altLang="en-US" b="1" dirty="0">
              <a:solidFill>
                <a:srgbClr val="1B639D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3308972" y="4375067"/>
            <a:ext cx="144463" cy="144463"/>
          </a:xfrm>
          <a:prstGeom prst="ellipse">
            <a:avLst/>
          </a:prstGeom>
          <a:gradFill flip="none" rotWithShape="1">
            <a:gsLst>
              <a:gs pos="0">
                <a:srgbClr val="4D91DB">
                  <a:shade val="30000"/>
                  <a:satMod val="115000"/>
                </a:srgbClr>
              </a:gs>
              <a:gs pos="50000">
                <a:srgbClr val="4D91DB">
                  <a:shade val="67500"/>
                  <a:satMod val="115000"/>
                </a:srgbClr>
              </a:gs>
              <a:gs pos="100000">
                <a:srgbClr val="4D91D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hangingPunct="1"/>
            <a:endParaRPr lang="zh-CN" altLang="en-US" sz="1600" dirty="0">
              <a:solidFill>
                <a:srgbClr val="FFFFFF"/>
              </a:solidFill>
              <a:latin typeface="Aharoni" panose="02010803020104030203" pitchFamily="2" charset="-79"/>
              <a:ea typeface="MS PGothic" panose="020B0600070205080204" pitchFamily="34" charset="-128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5901231" y="4375067"/>
            <a:ext cx="144463" cy="144463"/>
          </a:xfrm>
          <a:prstGeom prst="ellipse">
            <a:avLst/>
          </a:prstGeom>
          <a:gradFill flip="none" rotWithShape="1">
            <a:gsLst>
              <a:gs pos="0">
                <a:srgbClr val="4D91DB">
                  <a:shade val="30000"/>
                  <a:satMod val="115000"/>
                </a:srgbClr>
              </a:gs>
              <a:gs pos="50000">
                <a:srgbClr val="4D91DB">
                  <a:shade val="67500"/>
                  <a:satMod val="115000"/>
                </a:srgbClr>
              </a:gs>
              <a:gs pos="100000">
                <a:srgbClr val="4D91D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hangingPunct="1"/>
            <a:endParaRPr lang="zh-CN" altLang="en-US" sz="1600" dirty="0">
              <a:solidFill>
                <a:srgbClr val="FFFFFF"/>
              </a:solidFill>
              <a:latin typeface="Aharoni" panose="02010803020104030203" pitchFamily="2" charset="-79"/>
              <a:ea typeface="MS PGothic" panose="020B0600070205080204" pitchFamily="34" charset="-128"/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7213558" y="4375067"/>
            <a:ext cx="144463" cy="144463"/>
          </a:xfrm>
          <a:prstGeom prst="ellipse">
            <a:avLst/>
          </a:prstGeom>
          <a:gradFill flip="none" rotWithShape="1">
            <a:gsLst>
              <a:gs pos="0">
                <a:srgbClr val="4D91DB">
                  <a:shade val="30000"/>
                  <a:satMod val="115000"/>
                </a:srgbClr>
              </a:gs>
              <a:gs pos="50000">
                <a:srgbClr val="4D91DB">
                  <a:shade val="67500"/>
                  <a:satMod val="115000"/>
                </a:srgbClr>
              </a:gs>
              <a:gs pos="100000">
                <a:srgbClr val="4D91D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hangingPunct="1"/>
            <a:endParaRPr lang="zh-CN" altLang="en-US" sz="1600" dirty="0">
              <a:solidFill>
                <a:srgbClr val="FFFFFF"/>
              </a:solidFill>
              <a:latin typeface="Aharoni" panose="02010803020104030203" pitchFamily="2" charset="-79"/>
              <a:ea typeface="MS PGothic" panose="020B0600070205080204" pitchFamily="34" charset="-128"/>
            </a:endParaRPr>
          </a:p>
        </p:txBody>
      </p:sp>
      <p:sp>
        <p:nvSpPr>
          <p:cNvPr id="33" name="椭圆 32"/>
          <p:cNvSpPr/>
          <p:nvPr/>
        </p:nvSpPr>
        <p:spPr bwMode="auto">
          <a:xfrm>
            <a:off x="8501432" y="4375067"/>
            <a:ext cx="144463" cy="144463"/>
          </a:xfrm>
          <a:prstGeom prst="ellipse">
            <a:avLst/>
          </a:prstGeom>
          <a:gradFill flip="none" rotWithShape="1">
            <a:gsLst>
              <a:gs pos="0">
                <a:srgbClr val="4D91DB">
                  <a:shade val="30000"/>
                  <a:satMod val="115000"/>
                </a:srgbClr>
              </a:gs>
              <a:gs pos="50000">
                <a:srgbClr val="4D91DB">
                  <a:shade val="67500"/>
                  <a:satMod val="115000"/>
                </a:srgbClr>
              </a:gs>
              <a:gs pos="100000">
                <a:srgbClr val="4D91D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hangingPunct="1"/>
            <a:endParaRPr lang="zh-CN" altLang="en-US" sz="1600" dirty="0">
              <a:solidFill>
                <a:srgbClr val="FFFFFF"/>
              </a:solidFill>
              <a:latin typeface="Aharoni" panose="02010803020104030203" pitchFamily="2" charset="-79"/>
              <a:ea typeface="MS PGothic" panose="020B0600070205080204" pitchFamily="34" charset="-128"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11098693" y="4375067"/>
            <a:ext cx="144463" cy="144463"/>
          </a:xfrm>
          <a:prstGeom prst="ellipse">
            <a:avLst/>
          </a:prstGeom>
          <a:gradFill flip="none" rotWithShape="1">
            <a:gsLst>
              <a:gs pos="0">
                <a:srgbClr val="4D91DB">
                  <a:shade val="30000"/>
                  <a:satMod val="115000"/>
                </a:srgbClr>
              </a:gs>
              <a:gs pos="50000">
                <a:srgbClr val="4D91DB">
                  <a:shade val="67500"/>
                  <a:satMod val="115000"/>
                </a:srgbClr>
              </a:gs>
              <a:gs pos="100000">
                <a:srgbClr val="4D91D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hangingPunct="1"/>
            <a:endParaRPr lang="zh-CN" altLang="en-US" sz="1600" dirty="0">
              <a:solidFill>
                <a:srgbClr val="FFFFFF"/>
              </a:solidFill>
              <a:latin typeface="Aharoni" panose="02010803020104030203" pitchFamily="2" charset="-79"/>
              <a:ea typeface="MS PGothic" panose="020B0600070205080204" pitchFamily="34" charset="-128"/>
            </a:endParaRPr>
          </a:p>
        </p:txBody>
      </p:sp>
      <p:sp>
        <p:nvSpPr>
          <p:cNvPr id="64" name="椭圆 63"/>
          <p:cNvSpPr/>
          <p:nvPr/>
        </p:nvSpPr>
        <p:spPr bwMode="auto">
          <a:xfrm>
            <a:off x="2009856" y="4375577"/>
            <a:ext cx="138776" cy="141856"/>
          </a:xfrm>
          <a:prstGeom prst="ellipse">
            <a:avLst/>
          </a:prstGeom>
          <a:gradFill flip="none" rotWithShape="1">
            <a:gsLst>
              <a:gs pos="0">
                <a:srgbClr val="4D91DB">
                  <a:shade val="30000"/>
                  <a:satMod val="115000"/>
                </a:srgbClr>
              </a:gs>
              <a:gs pos="50000">
                <a:srgbClr val="4D91DB">
                  <a:shade val="67500"/>
                  <a:satMod val="115000"/>
                </a:srgbClr>
              </a:gs>
              <a:gs pos="100000">
                <a:srgbClr val="4D91D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hangingPunct="1"/>
            <a:endParaRPr lang="zh-CN" altLang="en-US" sz="1600" dirty="0">
              <a:solidFill>
                <a:srgbClr val="FFFFFF"/>
              </a:solidFill>
              <a:latin typeface="Aharoni" panose="02010803020104030203" pitchFamily="2" charset="-79"/>
              <a:ea typeface="MS PGothic" panose="020B0600070205080204" pitchFamily="34" charset="-128"/>
            </a:endParaRPr>
          </a:p>
        </p:txBody>
      </p:sp>
      <p:sp>
        <p:nvSpPr>
          <p:cNvPr id="48" name="TextBox 25"/>
          <p:cNvSpPr txBox="1"/>
          <p:nvPr/>
        </p:nvSpPr>
        <p:spPr bwMode="auto">
          <a:xfrm>
            <a:off x="1639866" y="4630517"/>
            <a:ext cx="704850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 smtClean="0">
                <a:solidFill>
                  <a:srgbClr val="1B639D"/>
                </a:solidFill>
                <a:ea typeface="微软雅黑" panose="020B0503020204020204" pitchFamily="34" charset="-122"/>
              </a:rPr>
              <a:t>1984</a:t>
            </a:r>
            <a:endParaRPr lang="zh-CN" altLang="en-US" b="1" dirty="0">
              <a:solidFill>
                <a:srgbClr val="1B639D"/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05968" y="1001327"/>
            <a:ext cx="11399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400" b="1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中小</a:t>
            </a:r>
            <a:r>
              <a:rPr lang="zh-CN" altLang="en-US" sz="2400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尺寸模组出货量、智能</a:t>
            </a:r>
            <a:r>
              <a:rPr lang="zh-CN" altLang="en-US" sz="2400" b="1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</a:t>
            </a:r>
            <a:r>
              <a:rPr lang="en-US" altLang="zh-CN" sz="2400" b="1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a-Si</a:t>
            </a:r>
            <a:r>
              <a:rPr lang="zh-CN" altLang="en-US" sz="2400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模组出货</a:t>
            </a:r>
            <a:r>
              <a:rPr lang="zh-CN" altLang="en-US" sz="2400" b="1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量</a:t>
            </a:r>
            <a:endParaRPr lang="en-US" altLang="zh-CN" sz="2400" b="1" kern="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3600" b="1" kern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排名</a:t>
            </a:r>
            <a:r>
              <a:rPr lang="zh-CN" altLang="en-US" sz="36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6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6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41"/>
          <p:cNvSpPr txBox="1"/>
          <p:nvPr/>
        </p:nvSpPr>
        <p:spPr bwMode="auto">
          <a:xfrm>
            <a:off x="10650122" y="4630517"/>
            <a:ext cx="1055660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>
                <a:solidFill>
                  <a:srgbClr val="1B639D"/>
                </a:solidFill>
                <a:ea typeface="微软雅黑" panose="020B0503020204020204" pitchFamily="34" charset="-122"/>
              </a:rPr>
              <a:t>2014</a:t>
            </a:r>
            <a:endParaRPr lang="zh-CN" altLang="en-US" b="1" dirty="0">
              <a:solidFill>
                <a:srgbClr val="1B639D"/>
              </a:solidFill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99309" y="5449440"/>
            <a:ext cx="1119338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国家火炬计划重点高新技术企业、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TFT-LCD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关键材料及技术国家工程实验室、国家认定企业技术中心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承担国家发改委、科技部、工信部、财政部多个“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863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 “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973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”项目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8" name="直接连接符 67"/>
          <p:cNvCxnSpPr/>
          <p:nvPr/>
        </p:nvCxnSpPr>
        <p:spPr bwMode="auto">
          <a:xfrm>
            <a:off x="2254022" y="4463692"/>
            <a:ext cx="998065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 bwMode="auto">
          <a:xfrm>
            <a:off x="9801778" y="4375067"/>
            <a:ext cx="144463" cy="144463"/>
          </a:xfrm>
          <a:prstGeom prst="ellipse">
            <a:avLst/>
          </a:prstGeom>
          <a:gradFill flip="none" rotWithShape="1">
            <a:gsLst>
              <a:gs pos="0">
                <a:srgbClr val="4D91DB">
                  <a:shade val="30000"/>
                  <a:satMod val="115000"/>
                </a:srgbClr>
              </a:gs>
              <a:gs pos="50000">
                <a:srgbClr val="4D91DB">
                  <a:shade val="67500"/>
                  <a:satMod val="115000"/>
                </a:srgbClr>
              </a:gs>
              <a:gs pos="100000">
                <a:srgbClr val="4D91D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hangingPunct="1"/>
            <a:endParaRPr lang="zh-CN" altLang="en-US" sz="1600" dirty="0">
              <a:solidFill>
                <a:srgbClr val="FFFFFF"/>
              </a:solidFill>
              <a:latin typeface="Aharoni" panose="02010803020104030203" pitchFamily="2" charset="-79"/>
              <a:ea typeface="MS PGothic" panose="020B0600070205080204" pitchFamily="34" charset="-128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704316" y="4370070"/>
            <a:ext cx="156042" cy="156042"/>
          </a:xfrm>
          <a:prstGeom prst="ellipse">
            <a:avLst/>
          </a:prstGeom>
          <a:gradFill flip="none" rotWithShape="1">
            <a:gsLst>
              <a:gs pos="0">
                <a:srgbClr val="4D91DB">
                  <a:shade val="30000"/>
                  <a:satMod val="115000"/>
                </a:srgbClr>
              </a:gs>
              <a:gs pos="50000">
                <a:srgbClr val="4D91DB">
                  <a:shade val="67500"/>
                  <a:satMod val="115000"/>
                </a:srgbClr>
              </a:gs>
              <a:gs pos="100000">
                <a:srgbClr val="4D91D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hangingPunct="1"/>
            <a:endParaRPr lang="zh-CN" altLang="en-US" sz="1600" dirty="0">
              <a:solidFill>
                <a:srgbClr val="FFFFFF"/>
              </a:solidFill>
              <a:latin typeface="Aharoni" panose="02010803020104030203" pitchFamily="2" charset="-79"/>
              <a:ea typeface="MS PGothic" panose="020B0600070205080204" pitchFamily="34" charset="-128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259041" y="2519296"/>
            <a:ext cx="11446741" cy="2000234"/>
            <a:chOff x="259041" y="2519296"/>
            <a:chExt cx="11446741" cy="2000234"/>
          </a:xfrm>
        </p:grpSpPr>
        <p:cxnSp>
          <p:nvCxnSpPr>
            <p:cNvPr id="43" name="直接连接符 42"/>
            <p:cNvCxnSpPr>
              <a:stCxn id="69" idx="0"/>
              <a:endCxn id="44" idx="4"/>
            </p:cNvCxnSpPr>
            <p:nvPr/>
          </p:nvCxnSpPr>
          <p:spPr bwMode="auto">
            <a:xfrm flipH="1" flipV="1">
              <a:off x="9869942" y="3652670"/>
              <a:ext cx="4068" cy="722397"/>
            </a:xfrm>
            <a:prstGeom prst="line">
              <a:avLst/>
            </a:prstGeom>
            <a:ln w="12700">
              <a:solidFill>
                <a:srgbClr val="1B639D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" name="组合 88"/>
            <p:cNvGrpSpPr/>
            <p:nvPr/>
          </p:nvGrpSpPr>
          <p:grpSpPr>
            <a:xfrm>
              <a:off x="259041" y="2519296"/>
              <a:ext cx="11446741" cy="2000234"/>
              <a:chOff x="259041" y="2519296"/>
              <a:chExt cx="11446741" cy="2000234"/>
            </a:xfrm>
          </p:grpSpPr>
          <p:cxnSp>
            <p:nvCxnSpPr>
              <p:cNvPr id="38" name="直接连接符 37"/>
              <p:cNvCxnSpPr/>
              <p:nvPr/>
            </p:nvCxnSpPr>
            <p:spPr bwMode="auto">
              <a:xfrm flipH="1" flipV="1">
                <a:off x="3388206" y="3485679"/>
                <a:ext cx="1" cy="925108"/>
              </a:xfrm>
              <a:prstGeom prst="line">
                <a:avLst/>
              </a:prstGeom>
              <a:ln w="12700">
                <a:solidFill>
                  <a:srgbClr val="1B639D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椭圆 38"/>
              <p:cNvSpPr/>
              <p:nvPr/>
            </p:nvSpPr>
            <p:spPr bwMode="auto">
              <a:xfrm>
                <a:off x="2850727" y="2525579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/>
              <a:lstStyle/>
              <a:p>
                <a:pPr algn="ctr">
                  <a:defRPr/>
                </a:pPr>
                <a:r>
                  <a:rPr lang="zh-CN" alt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国内</a:t>
                </a: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第一条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en-US" altLang="zh-CN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STN</a:t>
                </a: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产线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40" name="直接连接符 39"/>
              <p:cNvCxnSpPr/>
              <p:nvPr/>
            </p:nvCxnSpPr>
            <p:spPr bwMode="auto">
              <a:xfrm flipV="1">
                <a:off x="5948264" y="3145733"/>
                <a:ext cx="14036" cy="1265054"/>
              </a:xfrm>
              <a:prstGeom prst="line">
                <a:avLst/>
              </a:prstGeom>
              <a:ln w="12700">
                <a:solidFill>
                  <a:srgbClr val="1B639D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椭圆 40"/>
              <p:cNvSpPr/>
              <p:nvPr/>
            </p:nvSpPr>
            <p:spPr bwMode="auto">
              <a:xfrm>
                <a:off x="5442413" y="2523262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/>
              <a:lstStyle/>
              <a:p>
                <a:pPr algn="ctr">
                  <a:defRPr/>
                </a:pPr>
                <a:r>
                  <a:rPr lang="zh-CN" alt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国内</a:t>
                </a: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第一条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en-US" altLang="zh-CN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CSTN</a:t>
                </a:r>
                <a:endParaRPr lang="en-US" altLang="zh-CN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zh-CN" alt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</a:t>
                </a: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线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7" name="直接连接符 36"/>
              <p:cNvCxnSpPr>
                <a:stCxn id="11" idx="4"/>
                <a:endCxn id="42" idx="4"/>
              </p:cNvCxnSpPr>
              <p:nvPr/>
            </p:nvCxnSpPr>
            <p:spPr bwMode="auto">
              <a:xfrm flipH="1" flipV="1">
                <a:off x="7278256" y="3602890"/>
                <a:ext cx="7534" cy="916640"/>
              </a:xfrm>
              <a:prstGeom prst="line">
                <a:avLst/>
              </a:prstGeom>
              <a:ln w="12700">
                <a:solidFill>
                  <a:srgbClr val="1B639D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椭圆 41"/>
              <p:cNvSpPr/>
              <p:nvPr/>
            </p:nvSpPr>
            <p:spPr bwMode="auto">
              <a:xfrm>
                <a:off x="6738256" y="2522890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/>
              <a:lstStyle/>
              <a:p>
                <a:pPr algn="ctr">
                  <a:defRPr/>
                </a:pPr>
                <a:r>
                  <a:rPr lang="zh-CN" alt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国内</a:t>
                </a: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第一条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en-US" altLang="zh-CN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G4.5 a-</a:t>
                </a:r>
                <a:r>
                  <a:rPr lang="en-US" altLang="zh-CN" sz="1600" b="1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si</a:t>
                </a:r>
                <a:endParaRPr lang="en-US" altLang="zh-CN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zh-CN" alt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</a:t>
                </a: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线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6" name="直接连接符 35"/>
              <p:cNvCxnSpPr>
                <a:stCxn id="33" idx="0"/>
                <a:endCxn id="45" idx="4"/>
              </p:cNvCxnSpPr>
              <p:nvPr/>
            </p:nvCxnSpPr>
            <p:spPr bwMode="auto">
              <a:xfrm flipV="1">
                <a:off x="8573664" y="3652670"/>
                <a:ext cx="435" cy="722397"/>
              </a:xfrm>
              <a:prstGeom prst="line">
                <a:avLst/>
              </a:prstGeom>
              <a:ln w="12700">
                <a:solidFill>
                  <a:srgbClr val="1B639D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椭圆 44"/>
              <p:cNvSpPr/>
              <p:nvPr/>
            </p:nvSpPr>
            <p:spPr bwMode="auto">
              <a:xfrm>
                <a:off x="8034099" y="2572670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/>
              <a:lstStyle/>
              <a:p>
                <a:pPr algn="ctr">
                  <a:defRPr/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国内第一条</a:t>
                </a:r>
                <a:endParaRPr lang="en-US" altLang="zh-CN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en-US" altLang="zh-CN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AM-OLED</a:t>
                </a:r>
                <a:endPara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中试线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8" name="直接连接符 57"/>
              <p:cNvCxnSpPr>
                <a:endCxn id="53" idx="4"/>
              </p:cNvCxnSpPr>
              <p:nvPr/>
            </p:nvCxnSpPr>
            <p:spPr bwMode="auto">
              <a:xfrm flipV="1">
                <a:off x="11165782" y="3605991"/>
                <a:ext cx="0" cy="857702"/>
              </a:xfrm>
              <a:prstGeom prst="line">
                <a:avLst/>
              </a:prstGeom>
              <a:ln w="12700">
                <a:solidFill>
                  <a:srgbClr val="1B639D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椭圆 52"/>
              <p:cNvSpPr/>
              <p:nvPr/>
            </p:nvSpPr>
            <p:spPr bwMode="auto">
              <a:xfrm>
                <a:off x="10625782" y="252599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/>
              <a:lstStyle/>
              <a:p>
                <a:pPr algn="ctr">
                  <a:defRPr/>
                </a:pPr>
                <a:r>
                  <a:rPr lang="en-US" altLang="zh-CN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G6 LTPS</a:t>
                </a:r>
                <a:endParaRPr lang="en-US" altLang="zh-CN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en-US" altLang="zh-CN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AM-OLED</a:t>
                </a:r>
                <a:endParaRPr lang="en-US" altLang="zh-CN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量产线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0" name="直接连接符 19"/>
              <p:cNvCxnSpPr/>
              <p:nvPr/>
            </p:nvCxnSpPr>
            <p:spPr bwMode="auto">
              <a:xfrm flipH="1" flipV="1">
                <a:off x="2093884" y="3457999"/>
                <a:ext cx="1448" cy="1059434"/>
              </a:xfrm>
              <a:prstGeom prst="line">
                <a:avLst/>
              </a:prstGeom>
              <a:ln w="12700">
                <a:solidFill>
                  <a:srgbClr val="1B639D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椭圆 21"/>
              <p:cNvSpPr/>
              <p:nvPr/>
            </p:nvSpPr>
            <p:spPr bwMode="auto">
              <a:xfrm>
                <a:off x="1554884" y="2525992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/>
              <a:lstStyle/>
              <a:p>
                <a:pPr algn="ctr">
                  <a:defRPr/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国内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第一条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TN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产线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 bwMode="auto">
              <a:xfrm>
                <a:off x="9329942" y="2572670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/>
              <a:lstStyle/>
              <a:p>
                <a:pPr algn="ctr">
                  <a:defRPr/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国内第一条</a:t>
                </a:r>
                <a:endPara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en-US" altLang="zh-CN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G5.5 </a:t>
                </a:r>
                <a:r>
                  <a:rPr lang="en-US" altLang="zh-CN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LTPS</a:t>
                </a:r>
                <a:endParaRPr lang="en-US" altLang="zh-CN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defRPr/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线</a:t>
                </a:r>
                <a:endPara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2" name="直接连接符 51"/>
              <p:cNvCxnSpPr/>
              <p:nvPr/>
            </p:nvCxnSpPr>
            <p:spPr bwMode="auto">
              <a:xfrm flipH="1" flipV="1">
                <a:off x="783400" y="3383692"/>
                <a:ext cx="1" cy="1027095"/>
              </a:xfrm>
              <a:prstGeom prst="line">
                <a:avLst/>
              </a:prstGeom>
              <a:ln w="12700">
                <a:solidFill>
                  <a:srgbClr val="1B639D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椭圆 50"/>
              <p:cNvSpPr/>
              <p:nvPr/>
            </p:nvSpPr>
            <p:spPr bwMode="auto">
              <a:xfrm>
                <a:off x="259041" y="252599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/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天</a:t>
                </a:r>
                <a:r>
                  <a:rPr lang="zh-CN" alt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马成立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 bwMode="auto">
              <a:xfrm>
                <a:off x="4674004" y="3383692"/>
                <a:ext cx="0" cy="1080000"/>
              </a:xfrm>
              <a:prstGeom prst="line">
                <a:avLst/>
              </a:prstGeom>
              <a:ln w="12700">
                <a:solidFill>
                  <a:srgbClr val="1B639D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椭圆 58"/>
              <p:cNvSpPr/>
              <p:nvPr/>
            </p:nvSpPr>
            <p:spPr bwMode="auto">
              <a:xfrm>
                <a:off x="4146570" y="2519296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/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深交</a:t>
                </a:r>
                <a:r>
                  <a:rPr lang="zh-CN" alt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所上市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0" name="椭圆 59"/>
          <p:cNvSpPr/>
          <p:nvPr/>
        </p:nvSpPr>
        <p:spPr bwMode="auto">
          <a:xfrm>
            <a:off x="4604616" y="4375577"/>
            <a:ext cx="138776" cy="141856"/>
          </a:xfrm>
          <a:prstGeom prst="ellipse">
            <a:avLst/>
          </a:prstGeom>
          <a:gradFill flip="none" rotWithShape="1">
            <a:gsLst>
              <a:gs pos="0">
                <a:srgbClr val="4D91DB">
                  <a:shade val="30000"/>
                  <a:satMod val="115000"/>
                </a:srgbClr>
              </a:gs>
              <a:gs pos="50000">
                <a:srgbClr val="4D91DB">
                  <a:shade val="67500"/>
                  <a:satMod val="115000"/>
                </a:srgbClr>
              </a:gs>
              <a:gs pos="100000">
                <a:srgbClr val="4D91D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hangingPunct="1"/>
            <a:endParaRPr lang="zh-CN" altLang="en-US" sz="1600" dirty="0">
              <a:solidFill>
                <a:srgbClr val="FFFFFF"/>
              </a:solidFill>
              <a:latin typeface="Aharoni" panose="02010803020104030203" pitchFamily="2" charset="-79"/>
              <a:ea typeface="MS PGothic" panose="020B0600070205080204" pitchFamily="34" charset="-128"/>
            </a:endParaRPr>
          </a:p>
        </p:txBody>
      </p:sp>
      <p:sp>
        <p:nvSpPr>
          <p:cNvPr id="61" name="TextBox 25"/>
          <p:cNvSpPr txBox="1"/>
          <p:nvPr/>
        </p:nvSpPr>
        <p:spPr bwMode="auto">
          <a:xfrm>
            <a:off x="4252191" y="4630517"/>
            <a:ext cx="704850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 smtClean="0">
                <a:solidFill>
                  <a:srgbClr val="1B639D"/>
                </a:solidFill>
                <a:ea typeface="微软雅黑" panose="020B0503020204020204" pitchFamily="34" charset="-122"/>
              </a:rPr>
              <a:t>1995</a:t>
            </a:r>
            <a:endParaRPr lang="zh-CN" altLang="en-US" b="1" dirty="0">
              <a:solidFill>
                <a:srgbClr val="1B639D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30" grpId="0"/>
      <p:bldP spid="34" grpId="0"/>
      <p:bldP spid="32" grpId="0" animBg="1"/>
      <p:bldP spid="31" grpId="0" animBg="1"/>
      <p:bldP spid="11" grpId="0" animBg="1"/>
      <p:bldP spid="33" grpId="0" animBg="1"/>
      <p:bldP spid="46" grpId="0" animBg="1"/>
      <p:bldP spid="64" grpId="0" animBg="1"/>
      <p:bldP spid="48" grpId="0"/>
      <p:bldP spid="56" grpId="0"/>
      <p:bldP spid="69" grpId="0" animBg="1"/>
      <p:bldP spid="6" grpId="0" animBg="1"/>
      <p:bldP spid="60" grpId="0" animBg="1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椭圆 29"/>
          <p:cNvSpPr/>
          <p:nvPr/>
        </p:nvSpPr>
        <p:spPr>
          <a:xfrm>
            <a:off x="8287290" y="3028950"/>
            <a:ext cx="1559452" cy="1559450"/>
          </a:xfrm>
          <a:prstGeom prst="ellipse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42875" y="2272351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移动终端消费类显示市场</a:t>
            </a:r>
            <a:endParaRPr lang="en-US" altLang="zh-CN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矩形 179"/>
          <p:cNvSpPr/>
          <p:nvPr/>
        </p:nvSpPr>
        <p:spPr>
          <a:xfrm>
            <a:off x="7903308" y="2306105"/>
            <a:ext cx="25551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显示类市场</a:t>
            </a:r>
            <a:endParaRPr lang="en-US" altLang="zh-CN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2" name="矩形 181"/>
          <p:cNvSpPr/>
          <p:nvPr/>
        </p:nvSpPr>
        <p:spPr>
          <a:xfrm>
            <a:off x="3962867" y="1393164"/>
            <a:ext cx="4266267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产品布局</a:t>
            </a:r>
            <a:r>
              <a:rPr lang="zh-CN" altLang="en-US" sz="28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完整</a:t>
            </a:r>
            <a:endParaRPr lang="zh-CN" altLang="en-US" sz="28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32329" y="3042489"/>
            <a:ext cx="1559452" cy="155945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546289" y="3079264"/>
            <a:ext cx="1559452" cy="155945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499681" y="3079264"/>
            <a:ext cx="1559452" cy="155945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0074899" y="3028950"/>
            <a:ext cx="1559452" cy="155945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297073" y="3042489"/>
            <a:ext cx="1559452" cy="1559450"/>
          </a:xfrm>
          <a:prstGeom prst="ellipse">
            <a:avLst/>
          </a:prstGeom>
          <a:blipFill dpi="0" rotWithShape="1">
            <a:blip r:embed="rId6"/>
            <a:srcRect/>
            <a:tile tx="0" ty="0" sx="100000" sy="100000" flip="none" algn="ctr"/>
          </a:blip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32329" y="4771912"/>
            <a:ext cx="1428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智能手机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611640" y="4771912"/>
            <a:ext cx="1428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平板电脑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390951" y="4771912"/>
            <a:ext cx="1428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智能穿戴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573330" y="4771912"/>
            <a:ext cx="1428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车载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352641" y="4771912"/>
            <a:ext cx="1428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工控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131952" y="4771912"/>
            <a:ext cx="1428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TIMING" val="|15.2"/>
</p:tagLst>
</file>

<file path=ppt/tags/tag2.xml><?xml version="1.0" encoding="utf-8"?>
<p:tagLst xmlns:p="http://schemas.openxmlformats.org/presentationml/2006/main">
  <p:tag name="TIMING" val="|6.7"/>
</p:tagLst>
</file>

<file path=ppt/tags/tag3.xml><?xml version="1.0" encoding="utf-8"?>
<p:tagLst xmlns:p="http://schemas.openxmlformats.org/presentationml/2006/main">
  <p:tag name="TIMING" val="|1.7|2.7|11.3"/>
</p:tagLst>
</file>

<file path=ppt/tags/tag4.xml><?xml version="1.0" encoding="utf-8"?>
<p:tagLst xmlns:p="http://schemas.openxmlformats.org/presentationml/2006/main">
  <p:tag name="TIMING" val="|1.8|0.8"/>
</p:tagLst>
</file>

<file path=ppt/tags/tag5.xml><?xml version="1.0" encoding="utf-8"?>
<p:tagLst xmlns:p="http://schemas.openxmlformats.org/presentationml/2006/main">
  <p:tag name="TIMING" val="|2.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2746</Words>
  <Application>WPS 演示</Application>
  <PresentationFormat>自定义</PresentationFormat>
  <Paragraphs>578</Paragraphs>
  <Slides>41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58" baseType="lpstr">
      <vt:lpstr>Arial</vt:lpstr>
      <vt:lpstr>宋体</vt:lpstr>
      <vt:lpstr>Wingdings</vt:lpstr>
      <vt:lpstr>Calibri</vt:lpstr>
      <vt:lpstr>微软雅黑</vt:lpstr>
      <vt:lpstr>文鼎CS中等线</vt:lpstr>
      <vt:lpstr>Arial</vt:lpstr>
      <vt:lpstr>方正大黑简体</vt:lpstr>
      <vt:lpstr>方正兰亭黑_YS_GB18030</vt:lpstr>
      <vt:lpstr>Gulim</vt:lpstr>
      <vt:lpstr>Aharoni</vt:lpstr>
      <vt:lpstr>MS PGothic</vt:lpstr>
      <vt:lpstr>Calibri Light</vt:lpstr>
      <vt:lpstr>张海山锐谐体</vt:lpstr>
      <vt:lpstr>方正粗倩简体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翁传宇</dc:creator>
  <cp:lastModifiedBy>Administrator</cp:lastModifiedBy>
  <cp:revision>462</cp:revision>
  <dcterms:created xsi:type="dcterms:W3CDTF">2014-09-29T22:20:00Z</dcterms:created>
  <dcterms:modified xsi:type="dcterms:W3CDTF">2017-03-24T01:42:52Z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