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0"/>
  </p:handoutMasterIdLst>
  <p:sldIdLst>
    <p:sldId id="286" r:id="rId3"/>
    <p:sldId id="419" r:id="rId5"/>
    <p:sldId id="427" r:id="rId6"/>
    <p:sldId id="441" r:id="rId7"/>
    <p:sldId id="353" r:id="rId8"/>
    <p:sldId id="293" r:id="rId9"/>
    <p:sldId id="442" r:id="rId10"/>
    <p:sldId id="301" r:id="rId11"/>
    <p:sldId id="375" r:id="rId12"/>
    <p:sldId id="403" r:id="rId13"/>
    <p:sldId id="404" r:id="rId14"/>
    <p:sldId id="405" r:id="rId15"/>
    <p:sldId id="406" r:id="rId16"/>
    <p:sldId id="428" r:id="rId17"/>
    <p:sldId id="434" r:id="rId18"/>
    <p:sldId id="420" r:id="rId19"/>
    <p:sldId id="421" r:id="rId20"/>
    <p:sldId id="429" r:id="rId21"/>
    <p:sldId id="430" r:id="rId22"/>
    <p:sldId id="433" r:id="rId23"/>
    <p:sldId id="431" r:id="rId24"/>
    <p:sldId id="432" r:id="rId25"/>
    <p:sldId id="415" r:id="rId26"/>
    <p:sldId id="416" r:id="rId27"/>
    <p:sldId id="417" r:id="rId28"/>
    <p:sldId id="418" r:id="rId29"/>
    <p:sldId id="435" r:id="rId30"/>
    <p:sldId id="412" r:id="rId31"/>
    <p:sldId id="413" r:id="rId32"/>
    <p:sldId id="436" r:id="rId33"/>
    <p:sldId id="438" r:id="rId34"/>
    <p:sldId id="411" r:id="rId35"/>
    <p:sldId id="386" r:id="rId36"/>
    <p:sldId id="443" r:id="rId37"/>
    <p:sldId id="426" r:id="rId38"/>
    <p:sldId id="449" r:id="rId39"/>
    <p:sldId id="396" r:id="rId40"/>
    <p:sldId id="407" r:id="rId41"/>
    <p:sldId id="423" r:id="rId42"/>
    <p:sldId id="409" r:id="rId43"/>
    <p:sldId id="439" r:id="rId44"/>
    <p:sldId id="408" r:id="rId45"/>
    <p:sldId id="448" r:id="rId46"/>
    <p:sldId id="440" r:id="rId47"/>
    <p:sldId id="388" r:id="rId48"/>
    <p:sldId id="484" r:id="rId49"/>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panose="020B0604020202020204" pitchFamily="34" charset="0"/>
        <a:ea typeface="PMingLiU" panose="02020500000000000000" charset="-120"/>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PMingLiU" panose="02020500000000000000" charset="-120"/>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PMingLiU" panose="02020500000000000000" charset="-120"/>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PMingLiU" panose="02020500000000000000" charset="-120"/>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PMingLiU" panose="02020500000000000000" charset="-120"/>
        <a:cs typeface="+mn-cs"/>
      </a:defRPr>
    </a:lvl5pPr>
    <a:lvl6pPr marL="2286000" algn="l" defTabSz="914400" rtl="0" eaLnBrk="1" latinLnBrk="0" hangingPunct="1">
      <a:defRPr kumimoji="1" kern="1200">
        <a:solidFill>
          <a:schemeClr val="tx1"/>
        </a:solidFill>
        <a:latin typeface="Arial" panose="020B0604020202020204" pitchFamily="34" charset="0"/>
        <a:ea typeface="PMingLiU" panose="02020500000000000000" charset="-120"/>
        <a:cs typeface="+mn-cs"/>
      </a:defRPr>
    </a:lvl6pPr>
    <a:lvl7pPr marL="2743200" algn="l" defTabSz="914400" rtl="0" eaLnBrk="1" latinLnBrk="0" hangingPunct="1">
      <a:defRPr kumimoji="1" kern="1200">
        <a:solidFill>
          <a:schemeClr val="tx1"/>
        </a:solidFill>
        <a:latin typeface="Arial" panose="020B0604020202020204" pitchFamily="34" charset="0"/>
        <a:ea typeface="PMingLiU" panose="02020500000000000000" charset="-120"/>
        <a:cs typeface="+mn-cs"/>
      </a:defRPr>
    </a:lvl7pPr>
    <a:lvl8pPr marL="3200400" algn="l" defTabSz="914400" rtl="0" eaLnBrk="1" latinLnBrk="0" hangingPunct="1">
      <a:defRPr kumimoji="1" kern="1200">
        <a:solidFill>
          <a:schemeClr val="tx1"/>
        </a:solidFill>
        <a:latin typeface="Arial" panose="020B0604020202020204" pitchFamily="34" charset="0"/>
        <a:ea typeface="PMingLiU" panose="02020500000000000000" charset="-120"/>
        <a:cs typeface="+mn-cs"/>
      </a:defRPr>
    </a:lvl8pPr>
    <a:lvl9pPr marL="3657600" algn="l" defTabSz="914400" rtl="0" eaLnBrk="1" latinLnBrk="0" hangingPunct="1">
      <a:defRPr kumimoji="1" kern="1200">
        <a:solidFill>
          <a:schemeClr val="tx1"/>
        </a:solidFill>
        <a:latin typeface="Arial" panose="020B0604020202020204" pitchFamily="34" charset="0"/>
        <a:ea typeface="PMingLiU" panose="02020500000000000000"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6633"/>
    <a:srgbClr val="FF0000"/>
    <a:srgbClr val="FFFF99"/>
    <a:srgbClr val="006600"/>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13131" autoAdjust="0"/>
    <p:restoredTop sz="84135" autoAdjust="0"/>
  </p:normalViewPr>
  <p:slideViewPr>
    <p:cSldViewPr>
      <p:cViewPr varScale="1">
        <p:scale>
          <a:sx n="52" d="100"/>
          <a:sy n="52" d="100"/>
        </p:scale>
        <p:origin x="-768" y="-56"/>
      </p:cViewPr>
      <p:guideLst>
        <p:guide orient="horz" pos="1888"/>
        <p:guide pos="2880"/>
      </p:guideLst>
    </p:cSldViewPr>
  </p:slideViewPr>
  <p:notesTextViewPr>
    <p:cViewPr>
      <p:scale>
        <a:sx n="1" d="1"/>
        <a:sy n="1" d="1"/>
      </p:scale>
      <p:origin x="0" y="0"/>
    </p:cViewPr>
  </p:notesTextViewPr>
  <p:sorterViewPr>
    <p:cViewPr>
      <p:scale>
        <a:sx n="100" d="100"/>
        <a:sy n="100" d="100"/>
      </p:scale>
      <p:origin x="0" y="9653"/>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handoutMaster" Target="handoutMasters/handoutMaster1.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0.wmf"/><Relationship Id="rId1" Type="http://schemas.openxmlformats.org/officeDocument/2006/relationships/image" Target="../media/image5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TW" altLang="en-US"/>
          </a:p>
        </p:txBody>
      </p:sp>
      <p:sp>
        <p:nvSpPr>
          <p:cNvPr id="3" name="日期版面配置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8D67A3BB-7A78-42CD-BD48-9101F12818CE}" type="datetimeFigureOut">
              <a:rPr lang="zh-TW" altLang="en-US"/>
            </a:fld>
            <a:endParaRPr lang="zh-TW" altLang="en-US"/>
          </a:p>
        </p:txBody>
      </p:sp>
      <p:sp>
        <p:nvSpPr>
          <p:cNvPr id="4" name="頁尾版面配置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TW" altLang="en-US"/>
          </a:p>
        </p:txBody>
      </p:sp>
      <p:sp>
        <p:nvSpPr>
          <p:cNvPr id="5" name="投影片編號版面配置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50E8376-154C-4D7B-979A-D039E4B602CB}" type="slidenum">
              <a:rPr lang="zh-TW" altLang="en-US"/>
            </a:fld>
            <a:endParaRPr lang="zh-TW"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E3FD8EE-49FF-4FD8-9529-CEA0B3BC82BB}" type="datetimeFigureOut">
              <a:rPr lang="zh-TW" altLang="en-US"/>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TW" altLang="en-US" noProof="0"/>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noProof="0" smtClean="0"/>
              <a:t>按一下以編輯母片文字樣式</a:t>
            </a:r>
            <a:endParaRPr lang="zh-TW" altLang="en-US" noProof="0" smtClean="0"/>
          </a:p>
          <a:p>
            <a:pPr lvl="1"/>
            <a:r>
              <a:rPr lang="zh-TW" altLang="en-US" noProof="0" smtClean="0"/>
              <a:t>第二層</a:t>
            </a:r>
            <a:endParaRPr lang="zh-TW" altLang="en-US" noProof="0" smtClean="0"/>
          </a:p>
          <a:p>
            <a:pPr lvl="2"/>
            <a:r>
              <a:rPr lang="zh-TW" altLang="en-US" noProof="0" smtClean="0"/>
              <a:t>第三層</a:t>
            </a:r>
            <a:endParaRPr lang="zh-TW" altLang="en-US" noProof="0" smtClean="0"/>
          </a:p>
          <a:p>
            <a:pPr lvl="3"/>
            <a:r>
              <a:rPr lang="zh-TW" altLang="en-US" noProof="0" smtClean="0"/>
              <a:t>第四層</a:t>
            </a:r>
            <a:endParaRPr lang="zh-TW" altLang="en-US" noProof="0" smtClean="0"/>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D231D8A-83B0-483C-B279-2E6440994B9C}" type="slidenum">
              <a:rPr lang="zh-TW" altLang="en-US"/>
            </a:fld>
            <a:endParaRPr lang="zh-TW"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bwMode="auto">
          <a:noFill/>
          <a:ln>
            <a:solidFill>
              <a:srgbClr val="000000"/>
            </a:solidFill>
            <a:miter lim="800000"/>
          </a:ln>
        </p:spPr>
      </p:sp>
      <p:sp>
        <p:nvSpPr>
          <p:cNvPr id="25602"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en-US" altLang="zh-TW" smtClean="0">
                <a:solidFill>
                  <a:schemeClr val="accent2"/>
                </a:solidFill>
              </a:rPr>
              <a:t>Good morning (afternoon) ladies and gentlemen. My name is XXX and I’m going to provide you today with a short introduction of UMC.</a:t>
            </a:r>
            <a:endParaRPr lang="zh-TW" altLang="en-US" smtClean="0">
              <a:solidFill>
                <a:schemeClr val="accent2"/>
              </a:solidFill>
            </a:endParaRPr>
          </a:p>
          <a:p>
            <a:pPr eaLnBrk="1" hangingPunct="1">
              <a:spcBef>
                <a:spcPct val="0"/>
              </a:spcBef>
            </a:pPr>
            <a:endParaRPr lang="zh-TW"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4613" y="8683625"/>
            <a:ext cx="2971800" cy="458788"/>
          </a:xfrm>
          <a:prstGeom prst="rect">
            <a:avLst/>
          </a:prstGeom>
          <a:noFill/>
          <a:ln w="9525">
            <a:noFill/>
            <a:miter lim="800000"/>
          </a:ln>
        </p:spPr>
        <p:txBody>
          <a:bodyPr lIns="90447" tIns="45223" rIns="90447" bIns="45223" anchor="b"/>
          <a:lstStyle/>
          <a:p>
            <a:pPr algn="r" defTabSz="873125"/>
            <a:fld id="{719ABE49-4582-4B89-914E-98BC680FB42A}" type="slidenum">
              <a:rPr kumimoji="0" lang="zh-TW" altLang="en-US" sz="1100"/>
            </a:fld>
            <a:endParaRPr kumimoji="0" lang="en-US" altLang="zh-TW" sz="1100"/>
          </a:p>
        </p:txBody>
      </p:sp>
      <p:sp>
        <p:nvSpPr>
          <p:cNvPr id="54274" name="Rectangle 2"/>
          <p:cNvSpPr>
            <a:spLocks noGrp="1" noRot="1" noChangeAspect="1" noChangeArrowheads="1" noTextEdit="1"/>
          </p:cNvSpPr>
          <p:nvPr>
            <p:ph type="sldImg"/>
          </p:nvPr>
        </p:nvSpPr>
        <p:spPr bwMode="auto">
          <a:xfrm>
            <a:off x="1143000" y="684213"/>
            <a:ext cx="4573588" cy="3429000"/>
          </a:xfrm>
          <a:noFill/>
          <a:ln>
            <a:solidFill>
              <a:srgbClr val="000000"/>
            </a:solidFill>
            <a:miter lim="800000"/>
          </a:ln>
        </p:spPr>
      </p:sp>
      <p:sp>
        <p:nvSpPr>
          <p:cNvPr id="54275" name="Rectangle 3"/>
          <p:cNvSpPr>
            <a:spLocks noGrp="1" noChangeArrowheads="1"/>
          </p:cNvSpPr>
          <p:nvPr>
            <p:ph type="body" idx="1"/>
          </p:nvPr>
        </p:nvSpPr>
        <p:spPr bwMode="auto">
          <a:xfrm>
            <a:off x="687388" y="4343400"/>
            <a:ext cx="5484812" cy="4116388"/>
          </a:xfrm>
          <a:noFill/>
        </p:spPr>
        <p:txBody>
          <a:bodyPr wrap="square" lIns="91425" tIns="45712" rIns="91425" bIns="45712" numCol="1" anchor="t" anchorCtr="0" compatLnSpc="1"/>
          <a:lstStyle/>
          <a:p>
            <a:pPr eaLnBrk="1" hangingPunct="1">
              <a:spcBef>
                <a:spcPct val="0"/>
              </a:spcBef>
            </a:pPr>
            <a:endParaRPr lang="zh-TW"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txBox="1">
            <a:spLocks noGrp="1" noChangeArrowheads="1"/>
          </p:cNvSpPr>
          <p:nvPr/>
        </p:nvSpPr>
        <p:spPr bwMode="auto">
          <a:xfrm>
            <a:off x="3884613" y="8683625"/>
            <a:ext cx="2971800" cy="458788"/>
          </a:xfrm>
          <a:prstGeom prst="rect">
            <a:avLst/>
          </a:prstGeom>
          <a:noFill/>
          <a:ln w="9525">
            <a:noFill/>
            <a:miter lim="800000"/>
          </a:ln>
        </p:spPr>
        <p:txBody>
          <a:bodyPr lIns="90447" tIns="45223" rIns="90447" bIns="45223" anchor="b"/>
          <a:lstStyle/>
          <a:p>
            <a:pPr algn="r" defTabSz="873125"/>
            <a:fld id="{AA51AF9C-6071-4875-BD78-0F4CB9212923}" type="slidenum">
              <a:rPr kumimoji="0" lang="zh-TW" altLang="en-US" sz="1100"/>
            </a:fld>
            <a:endParaRPr kumimoji="0" lang="en-US" altLang="zh-TW" sz="1100"/>
          </a:p>
        </p:txBody>
      </p:sp>
      <p:sp>
        <p:nvSpPr>
          <p:cNvPr id="60418" name="Rectangle 2"/>
          <p:cNvSpPr>
            <a:spLocks noGrp="1" noRot="1" noChangeAspect="1" noChangeArrowheads="1" noTextEdit="1"/>
          </p:cNvSpPr>
          <p:nvPr>
            <p:ph type="sldImg"/>
          </p:nvPr>
        </p:nvSpPr>
        <p:spPr bwMode="auto">
          <a:xfrm>
            <a:off x="1143000" y="684213"/>
            <a:ext cx="4573588" cy="3429000"/>
          </a:xfrm>
          <a:noFill/>
          <a:ln>
            <a:solidFill>
              <a:srgbClr val="000000"/>
            </a:solidFill>
            <a:miter lim="800000"/>
          </a:ln>
        </p:spPr>
      </p:sp>
      <p:sp>
        <p:nvSpPr>
          <p:cNvPr id="60419" name="Rectangle 3"/>
          <p:cNvSpPr>
            <a:spLocks noGrp="1" noChangeArrowheads="1"/>
          </p:cNvSpPr>
          <p:nvPr>
            <p:ph type="body" idx="1"/>
          </p:nvPr>
        </p:nvSpPr>
        <p:spPr bwMode="auto">
          <a:xfrm>
            <a:off x="687388" y="4343400"/>
            <a:ext cx="5484812" cy="4116388"/>
          </a:xfrm>
          <a:noFill/>
        </p:spPr>
        <p:txBody>
          <a:bodyPr wrap="square" lIns="91425" tIns="45712" rIns="91425" bIns="45712" numCol="1" anchor="t" anchorCtr="0" compatLnSpc="1"/>
          <a:lstStyle/>
          <a:p>
            <a:pPr eaLnBrk="1" hangingPunct="1">
              <a:spcBef>
                <a:spcPct val="0"/>
              </a:spcBef>
            </a:pPr>
            <a:endParaRPr lang="zh-TW"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84613" y="8683625"/>
            <a:ext cx="2971800" cy="458788"/>
          </a:xfrm>
          <a:prstGeom prst="rect">
            <a:avLst/>
          </a:prstGeom>
          <a:noFill/>
          <a:ln w="9525">
            <a:noFill/>
            <a:miter lim="800000"/>
          </a:ln>
        </p:spPr>
        <p:txBody>
          <a:bodyPr lIns="90447" tIns="45223" rIns="90447" bIns="45223" anchor="b"/>
          <a:lstStyle/>
          <a:p>
            <a:pPr algn="r" defTabSz="873125"/>
            <a:fld id="{717E0B23-E9FB-4FA9-BB30-D66D557819E9}" type="slidenum">
              <a:rPr kumimoji="0" lang="zh-TW" altLang="en-US" sz="1100"/>
            </a:fld>
            <a:endParaRPr kumimoji="0" lang="en-US" altLang="zh-TW" sz="1100"/>
          </a:p>
        </p:txBody>
      </p:sp>
      <p:sp>
        <p:nvSpPr>
          <p:cNvPr id="48130" name="Rectangle 2"/>
          <p:cNvSpPr>
            <a:spLocks noGrp="1" noRot="1" noChangeAspect="1" noChangeArrowheads="1" noTextEdit="1"/>
          </p:cNvSpPr>
          <p:nvPr>
            <p:ph type="sldImg"/>
          </p:nvPr>
        </p:nvSpPr>
        <p:spPr bwMode="auto">
          <a:xfrm>
            <a:off x="1143000" y="684213"/>
            <a:ext cx="4573588" cy="3429000"/>
          </a:xfrm>
          <a:noFill/>
          <a:ln>
            <a:solidFill>
              <a:srgbClr val="000000"/>
            </a:solidFill>
            <a:miter lim="800000"/>
          </a:ln>
        </p:spPr>
      </p:sp>
      <p:sp>
        <p:nvSpPr>
          <p:cNvPr id="48131" name="Rectangle 3"/>
          <p:cNvSpPr>
            <a:spLocks noGrp="1" noChangeArrowheads="1"/>
          </p:cNvSpPr>
          <p:nvPr>
            <p:ph type="body" idx="1"/>
          </p:nvPr>
        </p:nvSpPr>
        <p:spPr bwMode="auto">
          <a:xfrm>
            <a:off x="687388" y="4343400"/>
            <a:ext cx="5484812" cy="4116388"/>
          </a:xfrm>
          <a:noFill/>
          <a:ln>
            <a:solidFill>
              <a:srgbClr val="000000"/>
            </a:solidFill>
            <a:miter lim="800000"/>
          </a:ln>
        </p:spPr>
        <p:txBody>
          <a:bodyPr wrap="square" lIns="91425" tIns="45712" rIns="91425" bIns="45712" numCol="1" anchor="t" anchorCtr="0" compatLnSpc="1"/>
          <a:lstStyle/>
          <a:p>
            <a:pPr eaLnBrk="1" hangingPunct="1">
              <a:spcBef>
                <a:spcPct val="0"/>
              </a:spcBef>
            </a:pPr>
            <a:endParaRPr lang="zh-TW"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bwMode="auto">
          <a:xfrm>
            <a:off x="1128713" y="703263"/>
            <a:ext cx="4584700" cy="3438525"/>
          </a:xfrm>
          <a:solidFill>
            <a:srgbClr val="FFFFFF"/>
          </a:solidFill>
          <a:ln>
            <a:solidFill>
              <a:srgbClr val="000000"/>
            </a:solidFill>
            <a:miter lim="800000"/>
          </a:ln>
        </p:spPr>
      </p:sp>
      <p:sp>
        <p:nvSpPr>
          <p:cNvPr id="27650" name="Rectangle 3"/>
          <p:cNvSpPr>
            <a:spLocks noGrp="1" noChangeArrowheads="1"/>
          </p:cNvSpPr>
          <p:nvPr>
            <p:ph type="body" idx="1"/>
          </p:nvPr>
        </p:nvSpPr>
        <p:spPr bwMode="auto">
          <a:xfrm>
            <a:off x="922338" y="4351338"/>
            <a:ext cx="4997450" cy="4141787"/>
          </a:xfrm>
          <a:noFill/>
          <a:ln>
            <a:solidFill>
              <a:srgbClr val="000000"/>
            </a:solidFill>
            <a:miter lim="800000"/>
          </a:ln>
        </p:spPr>
        <p:txBody>
          <a:bodyPr wrap="none" lIns="91407" tIns="45707" rIns="91407" bIns="45707" numCol="1" anchor="ctr" anchorCtr="0" compatLnSpc="1"/>
          <a:lstStyle/>
          <a:p>
            <a:pPr eaLnBrk="1" hangingPunct="1">
              <a:spcBef>
                <a:spcPct val="0"/>
              </a:spcBef>
            </a:pPr>
            <a:r>
              <a:rPr lang="en-US" altLang="zh-TW" smtClean="0">
                <a:solidFill>
                  <a:schemeClr val="accent2"/>
                </a:solidFill>
              </a:rPr>
              <a:t>UMC is an international pure-play semiconductor foundry. We manufacture ICs on a 100% contract basis for our customers. We were incorporated in 1980 and switched to the pure-play foundry model in 1995. UMC was the first local semiconductor company to list on the Taiwan Stock Exchange, and the first Taiwanese semiconductor company to list on the NYSE. We employ over 16,000 employees worldwide.</a:t>
            </a:r>
            <a:endParaRPr lang="en-US" altLang="zh-TW"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noFill/>
          <a:ln>
            <a:solidFill>
              <a:srgbClr val="000000"/>
            </a:solidFill>
            <a:miter lim="800000"/>
          </a:ln>
        </p:spPr>
      </p:sp>
      <p:sp>
        <p:nvSpPr>
          <p:cNvPr id="29698" name="Rectangle 3"/>
          <p:cNvSpPr>
            <a:spLocks noGrp="1" noChangeArrowheads="1"/>
          </p:cNvSpPr>
          <p:nvPr>
            <p:ph type="body" idx="1"/>
          </p:nvPr>
        </p:nvSpPr>
        <p:spPr bwMode="auto">
          <a:noFill/>
        </p:spPr>
        <p:txBody>
          <a:bodyPr wrap="square" lIns="91432" tIns="45716" rIns="91432" bIns="45716" numCol="1" anchor="t" anchorCtr="0" compatLnSpc="1"/>
          <a:lstStyle/>
          <a:p>
            <a:pPr eaLnBrk="1" hangingPunct="1">
              <a:spcBef>
                <a:spcPct val="0"/>
              </a:spcBef>
            </a:pPr>
            <a:r>
              <a:rPr lang="en-US" altLang="zh-TW" smtClean="0">
                <a:solidFill>
                  <a:schemeClr val="accent2"/>
                </a:solidFill>
              </a:rPr>
              <a:t>UMC is in the places that count! We have offices throughout the world to serve our global customer base, and a diversified manufacturing base with our 10 fabs spread out across Asia. This includes our 8-inch Fab 8N (formerly HeJian) located China. UMC’s R&amp;D headquarters is based in Tainan, Taiwan. This distribution help us mitigate geographic risk such as those from natural disasters, but is still clustered enough within Asia to maximize logistical efficiency.</a:t>
            </a:r>
            <a:endParaRPr lang="en-US" altLang="zh-TW" smtClean="0">
              <a:solidFill>
                <a:schemeClr val="accent2"/>
              </a:solidFill>
            </a:endParaRPr>
          </a:p>
          <a:p>
            <a:pPr eaLnBrk="1" hangingPunct="1">
              <a:spcBef>
                <a:spcPct val="0"/>
              </a:spcBef>
            </a:pPr>
            <a:endParaRPr lang="en-US" altLang="zh-TW" smtClean="0">
              <a:solidFill>
                <a:schemeClr val="accent2"/>
              </a:solidFill>
            </a:endParaRPr>
          </a:p>
          <a:p>
            <a:pPr eaLnBrk="1" hangingPunct="1">
              <a:spcBef>
                <a:spcPct val="0"/>
              </a:spcBef>
            </a:pPr>
            <a:endParaRPr lang="zh-TW"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bwMode="auto">
          <a:noFill/>
          <a:ln>
            <a:solidFill>
              <a:srgbClr val="000000"/>
            </a:solidFill>
            <a:miter lim="800000"/>
          </a:ln>
        </p:spPr>
      </p:sp>
      <p:sp>
        <p:nvSpPr>
          <p:cNvPr id="38914" name="Rectangle 3"/>
          <p:cNvSpPr>
            <a:spLocks noGrp="1" noChangeArrowheads="1"/>
          </p:cNvSpPr>
          <p:nvPr>
            <p:ph type="body" idx="1"/>
          </p:nvPr>
        </p:nvSpPr>
        <p:spPr bwMode="auto">
          <a:noFill/>
        </p:spPr>
        <p:txBody>
          <a:bodyPr wrap="square" lIns="91432" tIns="45716" rIns="91432" bIns="45716" numCol="1" anchor="t" anchorCtr="0" compatLnSpc="1"/>
          <a:lstStyle/>
          <a:p>
            <a:pPr eaLnBrk="1" hangingPunct="1">
              <a:spcBef>
                <a:spcPct val="0"/>
              </a:spcBef>
            </a:pPr>
            <a:r>
              <a:rPr lang="en-US" altLang="zh-TW" smtClean="0"/>
              <a:t>UMC’s vast manufacturing base includes fabs in central and southern Taiwan and Singapore to address customer capacity requirements.</a:t>
            </a:r>
            <a:endParaRPr lang="en-US" altLang="zh-TW" smtClean="0"/>
          </a:p>
          <a:p>
            <a:pPr eaLnBrk="1" hangingPunct="1">
              <a:spcBef>
                <a:spcPct val="0"/>
              </a:spcBef>
            </a:pPr>
            <a:endParaRPr lang="en-US" altLang="zh-TW" smtClean="0"/>
          </a:p>
          <a:p>
            <a:pPr eaLnBrk="1" hangingPunct="1">
              <a:spcBef>
                <a:spcPct val="0"/>
              </a:spcBef>
            </a:pPr>
            <a:r>
              <a:rPr lang="en-US" altLang="zh-TW" smtClean="0"/>
              <a:t>For 300mm fabs, Fab 12i in Singapore has a maximum capacity of 45K wafers per month. Singapore’s EDB has reserved adjacent land in case UMC wishes to expand there in the future. Our Fab 12A complex in Tainan, Taiwan, is home to our most advanced 28nm production, home to phases 1-4 in production, and 5&amp;6 under construction. If asked:</a:t>
            </a:r>
            <a:endParaRPr lang="en-US" altLang="zh-TW" smtClean="0"/>
          </a:p>
          <a:p>
            <a:pPr eaLnBrk="1" hangingPunct="1">
              <a:spcBef>
                <a:spcPct val="0"/>
              </a:spcBef>
            </a:pPr>
            <a:r>
              <a:rPr lang="en-US" altLang="zh-TW" smtClean="0"/>
              <a:t>-UMCJ has been shutdown</a:t>
            </a:r>
            <a:endParaRPr lang="en-US" altLang="zh-TW" smtClean="0"/>
          </a:p>
          <a:p>
            <a:pPr eaLnBrk="1" hangingPunct="1">
              <a:spcBef>
                <a:spcPct val="0"/>
              </a:spcBef>
            </a:pPr>
            <a:r>
              <a:rPr lang="en-US" altLang="zh-TW" smtClean="0"/>
              <a:t>-Business will be integrated into Taiwan fabs and 8N</a:t>
            </a:r>
            <a:endParaRPr lang="en-US" altLang="zh-TW" smtClean="0"/>
          </a:p>
          <a:p>
            <a:pPr eaLnBrk="1" hangingPunct="1">
              <a:spcBef>
                <a:spcPct val="0"/>
              </a:spcBef>
            </a:pPr>
            <a:r>
              <a:rPr lang="en-US" altLang="zh-TW" smtClean="0"/>
              <a:t>-UMC still maintains a sales/support office in Japan</a:t>
            </a:r>
            <a:endParaRPr lang="en-US" altLang="zh-TW" smtClean="0"/>
          </a:p>
          <a:p>
            <a:pPr eaLnBrk="1" hangingPunct="1">
              <a:spcBef>
                <a:spcPct val="0"/>
              </a:spcBef>
            </a:pPr>
            <a:endParaRPr lang="zh-TW"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231D8A-83B0-483C-B279-2E6440994B9C}" type="slidenum">
              <a:rPr lang="zh-TW" altLang="en-US" smtClean="0"/>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734" name="Rectangle 6"/>
          <p:cNvSpPr>
            <a:spLocks noGrp="1" noChangeArrowheads="1"/>
          </p:cNvSpPr>
          <p:nvPr>
            <p:ph type="ctrTitle"/>
          </p:nvPr>
        </p:nvSpPr>
        <p:spPr>
          <a:xfrm>
            <a:off x="3275856" y="2564904"/>
            <a:ext cx="5182344" cy="1728192"/>
          </a:xfrm>
          <a:prstGeom prst="rect">
            <a:avLst/>
          </a:prstGeom>
          <a:noFill/>
        </p:spPr>
        <p:txBody>
          <a:bodyPr anchor="ctr">
            <a:noAutofit/>
          </a:bodyPr>
          <a:lstStyle>
            <a:lvl1pPr algn="l">
              <a:defRPr sz="4000" i="0" baseline="0">
                <a:solidFill>
                  <a:schemeClr val="bg2">
                    <a:lumMod val="50000"/>
                  </a:schemeClr>
                </a:solidFill>
                <a:latin typeface="+mj-lt"/>
              </a:defRPr>
            </a:lvl1pPr>
          </a:lstStyle>
          <a:p>
            <a:pPr lvl="0"/>
            <a:r>
              <a:rPr lang="zh-TW" altLang="en-US" noProof="0" dirty="0" smtClean="0"/>
              <a:t>按一下以編輯母片標題樣式</a:t>
            </a:r>
            <a:endParaRPr lang="en-US" altLang="zh-TW" noProof="0" dirty="0" smtClean="0"/>
          </a:p>
        </p:txBody>
      </p:sp>
      <p:sp>
        <p:nvSpPr>
          <p:cNvPr id="12" name="Rectangle 7"/>
          <p:cNvSpPr>
            <a:spLocks noGrp="1" noChangeArrowheads="1"/>
          </p:cNvSpPr>
          <p:nvPr>
            <p:ph type="subTitle" idx="1"/>
          </p:nvPr>
        </p:nvSpPr>
        <p:spPr>
          <a:xfrm>
            <a:off x="323528" y="5301208"/>
            <a:ext cx="2520280" cy="1296144"/>
          </a:xfrm>
          <a:prstGeom prst="rect">
            <a:avLst/>
          </a:prstGeom>
        </p:spPr>
        <p:txBody>
          <a:bodyPr>
            <a:noAutofit/>
          </a:bodyPr>
          <a:lstStyle>
            <a:lvl1pPr marL="0" indent="0" algn="r">
              <a:buFont typeface="Wingdings" panose="05000000000000000000" pitchFamily="2" charset="2"/>
              <a:buNone/>
              <a:defRPr sz="2000" baseline="0">
                <a:solidFill>
                  <a:schemeClr val="bg2">
                    <a:lumMod val="50000"/>
                  </a:schemeClr>
                </a:solidFill>
              </a:defRPr>
            </a:lvl1pPr>
          </a:lstStyle>
          <a:p>
            <a:pPr lvl="0"/>
            <a:r>
              <a:rPr lang="zh-TW" altLang="en-US" noProof="0" dirty="0" smtClean="0"/>
              <a:t>按一下以編輯母片副標題樣式</a:t>
            </a:r>
            <a:endParaRPr lang="en-US" altLang="zh-TW" noProof="0" dirty="0" smtClean="0"/>
          </a:p>
        </p:txBody>
      </p:sp>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只有標題">
    <p:spTree>
      <p:nvGrpSpPr>
        <p:cNvPr id="1" name=""/>
        <p:cNvGrpSpPr/>
        <p:nvPr/>
      </p:nvGrpSpPr>
      <p:grpSpPr>
        <a:xfrm>
          <a:off x="0" y="0"/>
          <a:ext cx="0" cy="0"/>
          <a:chOff x="0" y="0"/>
          <a:chExt cx="0" cy="0"/>
        </a:xfrm>
      </p:grpSpPr>
      <p:sp>
        <p:nvSpPr>
          <p:cNvPr id="8"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4"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4AD4B9AC-AA86-4474-8F5D-E418D6015D34}" type="slidenum">
              <a:rPr lang="en-US" altLang="zh-TW"/>
            </a:fld>
            <a:endParaRPr lang="en-US" altLang="zh-TW"/>
          </a:p>
        </p:txBody>
      </p:sp>
    </p:spTree>
  </p:cSld>
  <p:clrMapOvr>
    <a:masterClrMapping/>
  </p:clrMapOvr>
  <p:transition spd="slow"/>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CC14B3EB-7E4D-4E3B-83B3-37D1A492C9AF}" type="slidenum">
              <a:rPr lang="en-US" altLang="zh-TW"/>
            </a:fld>
            <a:endParaRPr lang="en-US" altLang="zh-TW"/>
          </a:p>
        </p:txBody>
      </p:sp>
    </p:spTree>
  </p:cSld>
  <p:clrMapOvr>
    <a:masterClrMapping/>
  </p:clrMapOvr>
  <p:transition spd="slow"/>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noAutofit/>
          </a:bodyPr>
          <a:lstStyle>
            <a:lvl1pPr algn="l">
              <a:defRPr sz="2000" b="0" i="0">
                <a:solidFill>
                  <a:srgbClr val="00B0F0"/>
                </a:solidFill>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3575050" y="273050"/>
            <a:ext cx="5029398" cy="5853113"/>
          </a:xfrm>
          <a:prstGeom prst="rect">
            <a:avLst/>
          </a:prstGeom>
        </p:spPr>
        <p:txBody>
          <a:bodyPr>
            <a:normAutofit/>
          </a:bodyPr>
          <a:lstStyle>
            <a:lvl1pPr marL="265430" indent="-265430">
              <a:buClr>
                <a:schemeClr val="bg2">
                  <a:lumMod val="75000"/>
                </a:schemeClr>
              </a:buClr>
              <a:buSzPct val="120000"/>
              <a:defRPr sz="3200">
                <a:solidFill>
                  <a:schemeClr val="bg2">
                    <a:lumMod val="50000"/>
                  </a:schemeClr>
                </a:solidFill>
              </a:defRPr>
            </a:lvl1pPr>
            <a:lvl2pPr marL="716280" indent="-259080">
              <a:buClr>
                <a:schemeClr val="bg2">
                  <a:lumMod val="75000"/>
                </a:schemeClr>
              </a:buClr>
              <a:buSzPct val="120000"/>
              <a:defRPr sz="2800">
                <a:solidFill>
                  <a:schemeClr val="bg2">
                    <a:lumMod val="50000"/>
                  </a:schemeClr>
                </a:solidFill>
              </a:defRPr>
            </a:lvl2pPr>
            <a:lvl3pPr marL="1073150" indent="-158750">
              <a:buClr>
                <a:schemeClr val="bg2">
                  <a:lumMod val="75000"/>
                </a:schemeClr>
              </a:buClr>
              <a:buSzPct val="120000"/>
              <a:defRPr sz="2400">
                <a:solidFill>
                  <a:schemeClr val="bg2">
                    <a:lumMod val="50000"/>
                  </a:schemeClr>
                </a:solidFill>
              </a:defRPr>
            </a:lvl3pPr>
            <a:lvl4pPr>
              <a:buClr>
                <a:schemeClr val="bg2">
                  <a:lumMod val="75000"/>
                </a:schemeClr>
              </a:buClr>
              <a:buSzPct val="120000"/>
              <a:defRPr sz="2000">
                <a:solidFill>
                  <a:schemeClr val="bg2">
                    <a:lumMod val="50000"/>
                  </a:schemeClr>
                </a:solidFill>
              </a:defRPr>
            </a:lvl4pPr>
            <a:lvl5pPr>
              <a:buClr>
                <a:schemeClr val="bg2">
                  <a:lumMod val="75000"/>
                </a:schemeClr>
              </a:buClr>
              <a:buSzPct val="120000"/>
              <a:defRPr sz="2000">
                <a:solidFill>
                  <a:schemeClr val="bg2">
                    <a:lumMod val="50000"/>
                  </a:schemeClr>
                </a:solidFill>
              </a:defRPr>
            </a:lvl5pPr>
            <a:lvl6pPr>
              <a:defRPr sz="2000"/>
            </a:lvl6pPr>
            <a:lvl7pPr>
              <a:defRPr sz="2000"/>
            </a:lvl7pPr>
            <a:lvl8pPr>
              <a:defRPr sz="2000"/>
            </a:lvl8pPr>
            <a:lvl9pPr>
              <a:defRPr sz="20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4" name="文字版面配置區 3"/>
          <p:cNvSpPr>
            <a:spLocks noGrp="1"/>
          </p:cNvSpPr>
          <p:nvPr>
            <p:ph type="body" sz="half" idx="2"/>
          </p:nvPr>
        </p:nvSpPr>
        <p:spPr>
          <a:xfrm>
            <a:off x="457200" y="1435100"/>
            <a:ext cx="3008313" cy="4691063"/>
          </a:xfrm>
          <a:prstGeom prst="rect">
            <a:avLst/>
          </a:prstGeom>
        </p:spPr>
        <p:txBody>
          <a:bodyPr>
            <a:normAutofit/>
          </a:bodyPr>
          <a:lstStyle>
            <a:lvl1pPr marL="0" indent="0">
              <a:buNone/>
              <a:defRPr sz="1400">
                <a:solidFill>
                  <a:schemeClr val="bg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dirty="0" smtClean="0"/>
              <a:t>按一下以編輯母片文字樣式</a:t>
            </a:r>
            <a:endParaRPr lang="zh-TW" altLang="en-US" dirty="0" smtClean="0"/>
          </a:p>
        </p:txBody>
      </p:sp>
      <p:sp>
        <p:nvSpPr>
          <p:cNvPr id="6"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34FE9F4A-BC82-48E5-BAAF-8CC6823D8E5C}" type="slidenum">
              <a:rPr lang="en-US" altLang="zh-TW"/>
            </a:fld>
            <a:endParaRPr lang="en-US" altLang="zh-TW"/>
          </a:p>
        </p:txBody>
      </p:sp>
    </p:spTree>
  </p:cSld>
  <p:clrMapOvr>
    <a:masterClrMapping/>
  </p:clrMapOvr>
  <p:transition spd="slow"/>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noAutofit/>
          </a:bodyPr>
          <a:lstStyle>
            <a:lvl1pPr algn="l">
              <a:defRPr sz="2000" b="0" i="0">
                <a:solidFill>
                  <a:srgbClr val="00B0F0"/>
                </a:solidFill>
              </a:defRPr>
            </a:lvl1pPr>
          </a:lstStyle>
          <a:p>
            <a:r>
              <a:rPr lang="zh-TW" altLang="en-US" dirty="0" smtClean="0"/>
              <a:t>按一下以編輯母片標題樣式</a:t>
            </a:r>
            <a:endParaRPr lang="zh-TW" altLang="en-US" dirty="0"/>
          </a:p>
        </p:txBody>
      </p:sp>
      <p:sp>
        <p:nvSpPr>
          <p:cNvPr id="3" name="圖片版面配置區 2"/>
          <p:cNvSpPr>
            <a:spLocks noGrp="1"/>
          </p:cNvSpPr>
          <p:nvPr>
            <p:ph type="pic" idx="1"/>
          </p:nvPr>
        </p:nvSpPr>
        <p:spPr>
          <a:xfrm>
            <a:off x="1792288" y="612775"/>
            <a:ext cx="5486400" cy="4114800"/>
          </a:xfrm>
          <a:prstGeom prst="rect">
            <a:avLst/>
          </a:prstGeom>
        </p:spPr>
        <p:txBody>
          <a:bodyPr>
            <a:normAutofit/>
          </a:bodyPr>
          <a:lstStyle>
            <a:lvl1pPr marL="0" indent="0">
              <a:buNone/>
              <a:defRPr sz="3200">
                <a:solidFill>
                  <a:schemeClr val="bg2">
                    <a:lumMod val="7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dirty="0" smtClean="0"/>
              <a:t>按一下圖示以新增圖片</a:t>
            </a:r>
            <a:endParaRPr lang="zh-TW" altLang="en-US" noProof="0" dirty="0" smtClean="0"/>
          </a:p>
        </p:txBody>
      </p:sp>
      <p:sp>
        <p:nvSpPr>
          <p:cNvPr id="4" name="文字版面配置區 3"/>
          <p:cNvSpPr>
            <a:spLocks noGrp="1"/>
          </p:cNvSpPr>
          <p:nvPr>
            <p:ph type="body" sz="half" idx="2"/>
          </p:nvPr>
        </p:nvSpPr>
        <p:spPr>
          <a:xfrm>
            <a:off x="1792288" y="5367338"/>
            <a:ext cx="5486400" cy="804862"/>
          </a:xfrm>
          <a:prstGeom prst="rect">
            <a:avLst/>
          </a:prstGeom>
        </p:spPr>
        <p:txBody>
          <a:bodyPr>
            <a:normAutofit/>
          </a:bodyPr>
          <a:lstStyle>
            <a:lvl1pPr marL="0" indent="0">
              <a:buNone/>
              <a:defRPr sz="1400" baseline="0">
                <a:solidFill>
                  <a:schemeClr val="bg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dirty="0" smtClean="0"/>
              <a:t>按一下以編輯母片文字樣式</a:t>
            </a:r>
            <a:endParaRPr lang="zh-TW" altLang="en-US" dirty="0" smtClean="0"/>
          </a:p>
        </p:txBody>
      </p:sp>
      <p:sp>
        <p:nvSpPr>
          <p:cNvPr id="6"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5605CAA1-1CA5-4D01-A8FC-ABC7D3B10387}" type="slidenum">
              <a:rPr lang="en-US" altLang="zh-TW"/>
            </a:fld>
            <a:endParaRPr lang="en-US" altLang="zh-TW"/>
          </a:p>
        </p:txBody>
      </p:sp>
    </p:spTree>
  </p:cSld>
  <p:clrMapOvr>
    <a:masterClrMapping/>
  </p:clrMapOvr>
  <p:transition spd="slow"/>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標題及直排文字">
    <p:spTree>
      <p:nvGrpSpPr>
        <p:cNvPr id="1" name=""/>
        <p:cNvGrpSpPr/>
        <p:nvPr/>
      </p:nvGrpSpPr>
      <p:grpSpPr>
        <a:xfrm>
          <a:off x="0" y="0"/>
          <a:ext cx="0" cy="0"/>
          <a:chOff x="0" y="0"/>
          <a:chExt cx="0" cy="0"/>
        </a:xfrm>
      </p:grpSpPr>
      <p:sp>
        <p:nvSpPr>
          <p:cNvPr id="3" name="直排文字版面配置區 2"/>
          <p:cNvSpPr>
            <a:spLocks noGrp="1"/>
          </p:cNvSpPr>
          <p:nvPr>
            <p:ph type="body" orient="vert" idx="1"/>
          </p:nvPr>
        </p:nvSpPr>
        <p:spPr>
          <a:xfrm>
            <a:off x="539552" y="1219200"/>
            <a:ext cx="7992888" cy="4724400"/>
          </a:xfrm>
          <a:prstGeom prst="rect">
            <a:avLst/>
          </a:prstGeom>
        </p:spPr>
        <p:txBody>
          <a:bodyPr vert="eaVert">
            <a:normAutofit/>
          </a:bodyPr>
          <a:lstStyle>
            <a:lvl1pPr>
              <a:buClr>
                <a:schemeClr val="bg2">
                  <a:lumMod val="75000"/>
                </a:schemeClr>
              </a:buClr>
              <a:defRPr>
                <a:solidFill>
                  <a:schemeClr val="bg2">
                    <a:lumMod val="50000"/>
                  </a:schemeClr>
                </a:solidFill>
              </a:defRPr>
            </a:lvl1pPr>
            <a:lvl2pPr>
              <a:buClr>
                <a:schemeClr val="bg2">
                  <a:lumMod val="75000"/>
                </a:schemeClr>
              </a:buClr>
              <a:defRPr>
                <a:solidFill>
                  <a:schemeClr val="bg2">
                    <a:lumMod val="50000"/>
                  </a:schemeClr>
                </a:solidFill>
              </a:defRPr>
            </a:lvl2pPr>
            <a:lvl3pPr>
              <a:buClr>
                <a:schemeClr val="bg2">
                  <a:lumMod val="75000"/>
                </a:schemeClr>
              </a:buClr>
              <a:defRPr>
                <a:solidFill>
                  <a:schemeClr val="bg2">
                    <a:lumMod val="50000"/>
                  </a:schemeClr>
                </a:solidFill>
              </a:defRPr>
            </a:lvl3pPr>
            <a:lvl4pPr>
              <a:buClr>
                <a:schemeClr val="bg2">
                  <a:lumMod val="75000"/>
                </a:schemeClr>
              </a:buClr>
              <a:defRPr>
                <a:solidFill>
                  <a:schemeClr val="bg2">
                    <a:lumMod val="50000"/>
                  </a:schemeClr>
                </a:solidFill>
              </a:defRPr>
            </a:lvl4pPr>
            <a:lvl5pPr>
              <a:buClr>
                <a:schemeClr val="bg2">
                  <a:lumMod val="75000"/>
                </a:schemeClr>
              </a:buClr>
              <a:defRPr>
                <a:solidFill>
                  <a:schemeClr val="bg2">
                    <a:lumMod val="50000"/>
                  </a:schemeClr>
                </a:solidFill>
              </a:defRPr>
            </a:lvl5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10"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5"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A62C62DF-10AB-4110-AF06-754A596446CE}"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781800" y="332656"/>
            <a:ext cx="1750640" cy="5610944"/>
          </a:xfrm>
          <a:prstGeom prst="rect">
            <a:avLst/>
          </a:prstGeom>
        </p:spPr>
        <p:txBody>
          <a:bodyPr vert="eaVert">
            <a:noAutofit/>
          </a:bodyPr>
          <a:lstStyle>
            <a:lvl1pPr>
              <a:defRPr sz="3200" b="1" i="0">
                <a:solidFill>
                  <a:schemeClr val="bg2">
                    <a:lumMod val="50000"/>
                  </a:schemeClr>
                </a:solidFill>
              </a:defRPr>
            </a:lvl1pPr>
          </a:lstStyle>
          <a:p>
            <a:r>
              <a:rPr lang="zh-TW" altLang="en-US" dirty="0" smtClean="0"/>
              <a:t>按一下以編輯母片標題樣式</a:t>
            </a:r>
            <a:endParaRPr lang="zh-TW" altLang="en-US" dirty="0"/>
          </a:p>
        </p:txBody>
      </p:sp>
      <p:sp>
        <p:nvSpPr>
          <p:cNvPr id="3" name="直排文字版面配置區 2"/>
          <p:cNvSpPr>
            <a:spLocks noGrp="1"/>
          </p:cNvSpPr>
          <p:nvPr>
            <p:ph type="body" orient="vert" idx="1"/>
          </p:nvPr>
        </p:nvSpPr>
        <p:spPr>
          <a:xfrm>
            <a:off x="533400" y="332656"/>
            <a:ext cx="6096000" cy="5610944"/>
          </a:xfrm>
          <a:prstGeom prst="rect">
            <a:avLst/>
          </a:prstGeom>
        </p:spPr>
        <p:txBody>
          <a:bodyPr vert="eaVert">
            <a:normAutofit/>
          </a:bodyPr>
          <a:lstStyle>
            <a:lvl1pPr>
              <a:buClr>
                <a:schemeClr val="bg2">
                  <a:lumMod val="75000"/>
                </a:schemeClr>
              </a:buClr>
              <a:defRPr>
                <a:solidFill>
                  <a:schemeClr val="bg2">
                    <a:lumMod val="50000"/>
                  </a:schemeClr>
                </a:solidFill>
              </a:defRPr>
            </a:lvl1pPr>
            <a:lvl2pPr>
              <a:buClr>
                <a:schemeClr val="bg2">
                  <a:lumMod val="75000"/>
                </a:schemeClr>
              </a:buClr>
              <a:defRPr>
                <a:solidFill>
                  <a:schemeClr val="bg2">
                    <a:lumMod val="50000"/>
                  </a:schemeClr>
                </a:solidFill>
              </a:defRPr>
            </a:lvl2pPr>
            <a:lvl3pPr>
              <a:buClr>
                <a:schemeClr val="bg2">
                  <a:lumMod val="75000"/>
                </a:schemeClr>
              </a:buClr>
              <a:defRPr>
                <a:solidFill>
                  <a:schemeClr val="bg2">
                    <a:lumMod val="50000"/>
                  </a:schemeClr>
                </a:solidFill>
              </a:defRPr>
            </a:lvl3pPr>
            <a:lvl4pPr>
              <a:buClr>
                <a:schemeClr val="bg2">
                  <a:lumMod val="75000"/>
                </a:schemeClr>
              </a:buClr>
              <a:defRPr>
                <a:solidFill>
                  <a:schemeClr val="bg2">
                    <a:lumMod val="50000"/>
                  </a:schemeClr>
                </a:solidFill>
              </a:defRPr>
            </a:lvl4pPr>
            <a:lvl5pPr>
              <a:buClr>
                <a:schemeClr val="bg2">
                  <a:lumMod val="75000"/>
                </a:schemeClr>
              </a:buClr>
              <a:defRPr>
                <a:solidFill>
                  <a:schemeClr val="bg2">
                    <a:lumMod val="50000"/>
                  </a:schemeClr>
                </a:solidFill>
              </a:defRPr>
            </a:lvl5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5"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BBA39262-4350-4F69-85E6-BF823ECD21E4}"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結束">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1115616" y="3717032"/>
            <a:ext cx="4752528" cy="432048"/>
          </a:xfrm>
          <a:prstGeom prst="rect">
            <a:avLst/>
          </a:prstGeom>
        </p:spPr>
        <p:txBody>
          <a:bodyPr>
            <a:noAutofit/>
          </a:bodyPr>
          <a:lstStyle>
            <a:lvl1pPr algn="l">
              <a:defRPr sz="1400" b="0" i="1" cap="none" baseline="0">
                <a:solidFill>
                  <a:srgbClr val="00B0F0"/>
                </a:solidFill>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1115616" y="2348880"/>
            <a:ext cx="4752528" cy="1212155"/>
          </a:xfrm>
          <a:prstGeom prst="rect">
            <a:avLst/>
          </a:prstGeom>
        </p:spPr>
        <p:txBody>
          <a:bodyPr anchor="t">
            <a:noAutofit/>
          </a:bodyPr>
          <a:lstStyle>
            <a:lvl1pPr marL="0" indent="0">
              <a:buNone/>
              <a:defRPr sz="320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dirty="0" smtClean="0"/>
              <a:t>按一下以編輯母片文字樣式</a:t>
            </a:r>
            <a:endParaRPr lang="zh-TW" altLang="en-US" dirty="0" smtClean="0"/>
          </a:p>
        </p:txBody>
      </p:sp>
      <p:sp>
        <p:nvSpPr>
          <p:cNvPr id="5" name="文字版面配置區 2"/>
          <p:cNvSpPr>
            <a:spLocks noGrp="1"/>
          </p:cNvSpPr>
          <p:nvPr>
            <p:ph type="body" idx="13"/>
          </p:nvPr>
        </p:nvSpPr>
        <p:spPr>
          <a:xfrm>
            <a:off x="1115616" y="4293096"/>
            <a:ext cx="4752528" cy="356046"/>
          </a:xfrm>
          <a:prstGeom prst="rect">
            <a:avLst/>
          </a:prstGeom>
        </p:spPr>
        <p:txBody>
          <a:bodyPr anchor="t">
            <a:noAutofit/>
          </a:bodyPr>
          <a:lstStyle>
            <a:lvl1pPr marL="0" indent="0" algn="l">
              <a:buNone/>
              <a:defRPr sz="1200" b="0" i="1">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Tree>
  </p:cSld>
  <p:clrMapOvr>
    <a:masterClrMapping/>
  </p:clrMapOvr>
  <p:transition spd="slow"/>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1138"/>
            <a:ext cx="8229600" cy="4525962"/>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7" name="标题 6"/>
          <p:cNvSpPr>
            <a:spLocks noGrp="1"/>
          </p:cNvSpPr>
          <p:nvPr>
            <p:ph type="title"/>
          </p:nvPr>
        </p:nvSpPr>
        <p:spPr>
          <a:xfrm>
            <a:off x="457200" y="274638"/>
            <a:ext cx="8229600" cy="1143000"/>
          </a:xfrm>
          <a:prstGeom prst="rect">
            <a:avLst/>
          </a:prstGeom>
        </p:spPr>
        <p:txBody>
          <a:bodyPr rtlCol="0"/>
          <a:lstStyle/>
          <a:p>
            <a:r>
              <a:rPr lang="zh-CN" altLang="en-US" smtClean="0"/>
              <a:t>单击此处编辑母版标题样式</a:t>
            </a:r>
            <a:endParaRPr lang="en-US"/>
          </a:p>
        </p:txBody>
      </p:sp>
      <p:sp>
        <p:nvSpPr>
          <p:cNvPr id="6" name="灯片编号占位符 17"/>
          <p:cNvSpPr>
            <a:spLocks noGrp="1"/>
          </p:cNvSpPr>
          <p:nvPr>
            <p:ph type="sldNum" sz="quarter" idx="12"/>
          </p:nvPr>
        </p:nvSpPr>
        <p:spPr/>
        <p:txBody>
          <a:bodyPr/>
          <a:lstStyle>
            <a:lvl1pPr>
              <a:defRPr/>
            </a:lvl1pPr>
          </a:lstStyle>
          <a:p>
            <a:pPr>
              <a:defRPr/>
            </a:pPr>
            <a:fld id="{469CC82B-E7F0-4268-BBB9-ED2E8AA91C48}" type="slidenum">
              <a:rPr lang="en-US" altLang="zh-CN"/>
            </a:fld>
            <a:endParaRPr lang="en-US" altLang="zh-CN"/>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標題與副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734" name="Rectangle 6"/>
          <p:cNvSpPr>
            <a:spLocks noGrp="1" noChangeArrowheads="1"/>
          </p:cNvSpPr>
          <p:nvPr>
            <p:ph type="ctrTitle"/>
          </p:nvPr>
        </p:nvSpPr>
        <p:spPr>
          <a:xfrm>
            <a:off x="3275856" y="2276872"/>
            <a:ext cx="5182344" cy="1728192"/>
          </a:xfrm>
          <a:prstGeom prst="rect">
            <a:avLst/>
          </a:prstGeom>
          <a:noFill/>
        </p:spPr>
        <p:txBody>
          <a:bodyPr anchor="ctr">
            <a:noAutofit/>
          </a:bodyPr>
          <a:lstStyle>
            <a:lvl1pPr algn="l">
              <a:defRPr sz="4000" i="0" baseline="0">
                <a:solidFill>
                  <a:schemeClr val="bg2">
                    <a:lumMod val="50000"/>
                  </a:schemeClr>
                </a:solidFill>
                <a:latin typeface="+mj-lt"/>
              </a:defRPr>
            </a:lvl1pPr>
          </a:lstStyle>
          <a:p>
            <a:pPr lvl="0"/>
            <a:r>
              <a:rPr lang="zh-TW" altLang="en-US" noProof="0" dirty="0" smtClean="0"/>
              <a:t>按一下以編輯母片標題樣式</a:t>
            </a:r>
            <a:endParaRPr lang="en-US" altLang="zh-TW" noProof="0" dirty="0" smtClean="0"/>
          </a:p>
        </p:txBody>
      </p:sp>
      <p:sp>
        <p:nvSpPr>
          <p:cNvPr id="73735" name="Rectangle 7"/>
          <p:cNvSpPr>
            <a:spLocks noGrp="1" noChangeArrowheads="1"/>
          </p:cNvSpPr>
          <p:nvPr>
            <p:ph type="subTitle" idx="1"/>
          </p:nvPr>
        </p:nvSpPr>
        <p:spPr>
          <a:xfrm>
            <a:off x="3275856" y="4162400"/>
            <a:ext cx="5184576" cy="1066800"/>
          </a:xfrm>
          <a:prstGeom prst="rect">
            <a:avLst/>
          </a:prstGeom>
        </p:spPr>
        <p:txBody>
          <a:bodyPr>
            <a:noAutofit/>
          </a:bodyPr>
          <a:lstStyle>
            <a:lvl1pPr marL="0" indent="0" algn="l">
              <a:buFont typeface="Wingdings" panose="05000000000000000000" pitchFamily="2" charset="2"/>
              <a:buNone/>
              <a:defRPr sz="2400" baseline="0">
                <a:solidFill>
                  <a:srgbClr val="00B0F0"/>
                </a:solidFill>
              </a:defRPr>
            </a:lvl1pPr>
          </a:lstStyle>
          <a:p>
            <a:pPr lvl="0"/>
            <a:r>
              <a:rPr lang="zh-TW" altLang="en-US" noProof="0" dirty="0" smtClean="0"/>
              <a:t>按一下以編輯母片副標題樣式</a:t>
            </a:r>
            <a:endParaRPr lang="en-US" altLang="zh-TW" noProof="0" dirty="0" smtClean="0"/>
          </a:p>
        </p:txBody>
      </p:sp>
      <p:sp>
        <p:nvSpPr>
          <p:cNvPr id="9" name="文字版面配置區 2"/>
          <p:cNvSpPr>
            <a:spLocks noGrp="1"/>
          </p:cNvSpPr>
          <p:nvPr>
            <p:ph type="body" idx="13"/>
          </p:nvPr>
        </p:nvSpPr>
        <p:spPr>
          <a:xfrm>
            <a:off x="323528" y="5377210"/>
            <a:ext cx="2520280" cy="356046"/>
          </a:xfrm>
          <a:prstGeom prst="rect">
            <a:avLst/>
          </a:prstGeom>
        </p:spPr>
        <p:txBody>
          <a:bodyPr anchor="b">
            <a:noAutofit/>
          </a:bodyPr>
          <a:lstStyle>
            <a:lvl1pPr marL="0" indent="0" algn="r">
              <a:buNone/>
              <a:defRPr sz="1800" b="0">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10" name="文字版面配置區 2"/>
          <p:cNvSpPr>
            <a:spLocks noGrp="1"/>
          </p:cNvSpPr>
          <p:nvPr>
            <p:ph type="body" idx="14"/>
          </p:nvPr>
        </p:nvSpPr>
        <p:spPr>
          <a:xfrm>
            <a:off x="323528" y="5733256"/>
            <a:ext cx="2520280" cy="371128"/>
          </a:xfrm>
          <a:prstGeom prst="rect">
            <a:avLst/>
          </a:prstGeom>
        </p:spPr>
        <p:txBody>
          <a:bodyPr anchor="b">
            <a:noAutofit/>
          </a:bodyPr>
          <a:lstStyle>
            <a:lvl1pPr marL="0" indent="0" algn="r">
              <a:buNone/>
              <a:defRPr sz="1800" b="0">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11" name="文字版面配置區 2"/>
          <p:cNvSpPr>
            <a:spLocks noGrp="1"/>
          </p:cNvSpPr>
          <p:nvPr>
            <p:ph type="body" idx="15"/>
          </p:nvPr>
        </p:nvSpPr>
        <p:spPr>
          <a:xfrm>
            <a:off x="323528" y="6122839"/>
            <a:ext cx="2520280" cy="330497"/>
          </a:xfrm>
          <a:prstGeom prst="rect">
            <a:avLst/>
          </a:prstGeom>
        </p:spPr>
        <p:txBody>
          <a:bodyPr anchor="b">
            <a:noAutofit/>
          </a:bodyPr>
          <a:lstStyle>
            <a:lvl1pPr marL="0" indent="0" algn="r">
              <a:buNone/>
              <a:defRPr sz="1800" b="0">
                <a:solidFill>
                  <a:schemeClr val="bg2">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Tree>
  </p:cSld>
  <p:clrMapOvr>
    <a:masterClrMapping/>
  </p:clrMapOvr>
  <p:transition spd="slow"/>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題及物件">
    <p:spTree>
      <p:nvGrpSpPr>
        <p:cNvPr id="1" name=""/>
        <p:cNvGrpSpPr/>
        <p:nvPr/>
      </p:nvGrpSpPr>
      <p:grpSpPr>
        <a:xfrm>
          <a:off x="0" y="0"/>
          <a:ext cx="0" cy="0"/>
          <a:chOff x="0" y="0"/>
          <a:chExt cx="0" cy="0"/>
        </a:xfrm>
      </p:grpSpPr>
      <p:sp>
        <p:nvSpPr>
          <p:cNvPr id="4" name="Rectangle 2"/>
          <p:cNvSpPr/>
          <p:nvPr userDrawn="1"/>
        </p:nvSpPr>
        <p:spPr bwMode="auto">
          <a:xfrm>
            <a:off x="8243888" y="6188075"/>
            <a:ext cx="447675" cy="92075"/>
          </a:xfrm>
          <a:prstGeom prst="rect">
            <a:avLst/>
          </a:prstGeom>
          <a:noFill/>
          <a:ln>
            <a:noFill/>
          </a:ln>
        </p:spPr>
        <p:txBody>
          <a:bodyPr wrap="none" lIns="0" tIns="0" rIns="0" bIns="0">
            <a:spAutoFit/>
          </a:bodyPr>
          <a:lstStyle/>
          <a:p>
            <a:pPr>
              <a:defRPr/>
            </a:pPr>
            <a:r>
              <a:rPr lang="en-US" altLang="zh-TW" sz="600" dirty="0">
                <a:solidFill>
                  <a:schemeClr val="bg1">
                    <a:lumMod val="50000"/>
                  </a:schemeClr>
                </a:solidFill>
                <a:cs typeface="Arial" panose="020B0604020202020204" pitchFamily="34" charset="0"/>
                <a:sym typeface="Arial" panose="020B0604020202020204" pitchFamily="34" charset="0"/>
              </a:rPr>
              <a:t>UMC © 2013</a:t>
            </a:r>
            <a:endParaRPr lang="en-US" altLang="zh-TW" sz="600" dirty="0">
              <a:solidFill>
                <a:schemeClr val="bg1">
                  <a:lumMod val="50000"/>
                </a:schemeClr>
              </a:solidFill>
              <a:cs typeface="Arial" panose="020B0604020202020204" pitchFamily="34" charset="0"/>
              <a:sym typeface="Arial" panose="020B0604020202020204" pitchFamily="34" charset="0"/>
            </a:endParaRPr>
          </a:p>
        </p:txBody>
      </p:sp>
      <p:sp>
        <p:nvSpPr>
          <p:cNvPr id="2"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463161" y="1124744"/>
            <a:ext cx="8064000" cy="5084440"/>
          </a:xfrm>
          <a:prstGeom prst="rect">
            <a:avLst/>
          </a:prstGeom>
        </p:spPr>
        <p:txBody>
          <a:bodyPr>
            <a:normAutofit/>
          </a:bodyPr>
          <a:lstStyle>
            <a:lvl1pPr marL="265430" indent="-265430">
              <a:buClr>
                <a:schemeClr val="bg2">
                  <a:lumMod val="75000"/>
                </a:schemeClr>
              </a:buClr>
              <a:buSzPct val="120000"/>
              <a:buFont typeface="Arial" panose="020B0604020202020204" pitchFamily="34" charset="0"/>
              <a:buChar char="•"/>
              <a:defRPr baseline="0">
                <a:solidFill>
                  <a:schemeClr val="bg2">
                    <a:lumMod val="50000"/>
                  </a:schemeClr>
                </a:solidFill>
              </a:defRPr>
            </a:lvl1pPr>
            <a:lvl2pPr marL="716280" indent="-259080">
              <a:buClr>
                <a:schemeClr val="bg2">
                  <a:lumMod val="75000"/>
                </a:schemeClr>
              </a:buClr>
              <a:buSzPct val="120000"/>
              <a:buFont typeface="Arial" panose="020B0604020202020204" pitchFamily="34" charset="0"/>
              <a:buChar char="•"/>
              <a:defRPr>
                <a:solidFill>
                  <a:schemeClr val="bg2">
                    <a:lumMod val="50000"/>
                  </a:schemeClr>
                </a:solidFill>
              </a:defRPr>
            </a:lvl2pPr>
            <a:lvl3pPr marL="1073150" indent="-158750">
              <a:buClr>
                <a:schemeClr val="bg2">
                  <a:lumMod val="75000"/>
                </a:schemeClr>
              </a:buClr>
              <a:buSzPct val="120000"/>
              <a:buFont typeface="Arial" panose="020B0604020202020204" pitchFamily="34" charset="0"/>
              <a:buChar char="•"/>
              <a:defRPr baseline="0">
                <a:solidFill>
                  <a:schemeClr val="bg2">
                    <a:lumMod val="50000"/>
                  </a:schemeClr>
                </a:solidFill>
              </a:defRPr>
            </a:lvl3pPr>
            <a:lvl4pPr marL="1524000" indent="-152400">
              <a:buClr>
                <a:schemeClr val="bg2">
                  <a:lumMod val="75000"/>
                </a:schemeClr>
              </a:buClr>
              <a:buSzPct val="120000"/>
              <a:buFont typeface="Arial" panose="020B0604020202020204" pitchFamily="34" charset="0"/>
              <a:buChar char="•"/>
              <a:defRPr baseline="0">
                <a:solidFill>
                  <a:schemeClr val="bg2">
                    <a:lumMod val="50000"/>
                  </a:schemeClr>
                </a:solidFill>
              </a:defRPr>
            </a:lvl4pPr>
            <a:lvl5pPr marL="1974850" indent="-146050">
              <a:buClr>
                <a:schemeClr val="bg2">
                  <a:lumMod val="75000"/>
                </a:schemeClr>
              </a:buClr>
              <a:buSzPct val="120000"/>
              <a:buFont typeface="Arial" panose="020B0604020202020204" pitchFamily="34" charset="0"/>
              <a:buChar char="•"/>
              <a:defRPr baseline="0">
                <a:solidFill>
                  <a:schemeClr val="bg2">
                    <a:lumMod val="50000"/>
                  </a:schemeClr>
                </a:solidFill>
              </a:defRPr>
            </a:lvl5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5" name="Text Box 1"/>
          <p:cNvSpPr txBox="1">
            <a:spLocks noGrp="1" noChangeArrowheads="1"/>
          </p:cNvSpPr>
          <p:nvPr>
            <p:ph type="sldNum" sz="quarter" idx="10"/>
          </p:nvPr>
        </p:nvSpPr>
        <p:spPr>
          <a:xfrm>
            <a:off x="8769350" y="6092825"/>
            <a:ext cx="146050" cy="193675"/>
          </a:xfrm>
        </p:spPr>
        <p:txBody>
          <a:bodyPr/>
          <a:lstStyle>
            <a:lvl1pPr>
              <a:defRPr sz="1200">
                <a:solidFill>
                  <a:schemeClr val="bg2">
                    <a:lumMod val="50000"/>
                  </a:schemeClr>
                </a:solidFill>
              </a:defRPr>
            </a:lvl1pPr>
          </a:lstStyle>
          <a:p>
            <a:pPr>
              <a:defRPr/>
            </a:pPr>
            <a:fld id="{BEADC9E2-8103-4C30-96A4-1E6FF7D80A49}"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標題與副標題及物件">
    <p:spTree>
      <p:nvGrpSpPr>
        <p:cNvPr id="1" name=""/>
        <p:cNvGrpSpPr/>
        <p:nvPr/>
      </p:nvGrpSpPr>
      <p:grpSpPr>
        <a:xfrm>
          <a:off x="0" y="0"/>
          <a:ext cx="0" cy="0"/>
          <a:chOff x="0" y="0"/>
          <a:chExt cx="0" cy="0"/>
        </a:xfrm>
      </p:grpSpPr>
      <p:sp>
        <p:nvSpPr>
          <p:cNvPr id="5" name="Rectangle 2"/>
          <p:cNvSpPr/>
          <p:nvPr userDrawn="1"/>
        </p:nvSpPr>
        <p:spPr bwMode="auto">
          <a:xfrm>
            <a:off x="8243888" y="6188075"/>
            <a:ext cx="447675" cy="92075"/>
          </a:xfrm>
          <a:prstGeom prst="rect">
            <a:avLst/>
          </a:prstGeom>
          <a:noFill/>
          <a:ln>
            <a:noFill/>
          </a:ln>
        </p:spPr>
        <p:txBody>
          <a:bodyPr wrap="none" lIns="0" tIns="0" rIns="0" bIns="0">
            <a:spAutoFit/>
          </a:bodyPr>
          <a:lstStyle/>
          <a:p>
            <a:pPr>
              <a:defRPr/>
            </a:pPr>
            <a:r>
              <a:rPr lang="en-US" altLang="zh-TW" sz="600" dirty="0">
                <a:solidFill>
                  <a:schemeClr val="bg1">
                    <a:lumMod val="50000"/>
                  </a:schemeClr>
                </a:solidFill>
                <a:cs typeface="Arial" panose="020B0604020202020204" pitchFamily="34" charset="0"/>
                <a:sym typeface="Arial" panose="020B0604020202020204" pitchFamily="34" charset="0"/>
              </a:rPr>
              <a:t>UMC © 2013</a:t>
            </a:r>
            <a:endParaRPr lang="en-US" altLang="zh-TW" sz="600" dirty="0">
              <a:solidFill>
                <a:schemeClr val="bg1">
                  <a:lumMod val="50000"/>
                </a:schemeClr>
              </a:solidFill>
              <a:cs typeface="Arial" panose="020B0604020202020204" pitchFamily="34" charset="0"/>
              <a:sym typeface="Arial" panose="020B0604020202020204" pitchFamily="34" charset="0"/>
            </a:endParaRPr>
          </a:p>
        </p:txBody>
      </p:sp>
      <p:sp>
        <p:nvSpPr>
          <p:cNvPr id="10" name="文字版面配置區 2"/>
          <p:cNvSpPr>
            <a:spLocks noGrp="1"/>
          </p:cNvSpPr>
          <p:nvPr>
            <p:ph type="body" idx="13"/>
          </p:nvPr>
        </p:nvSpPr>
        <p:spPr>
          <a:xfrm>
            <a:off x="466552" y="884586"/>
            <a:ext cx="8064000" cy="356046"/>
          </a:xfrm>
          <a:prstGeom prst="rect">
            <a:avLst/>
          </a:prstGeom>
        </p:spPr>
        <p:txBody>
          <a:bodyPr anchor="t">
            <a:noAutofit/>
          </a:bodyPr>
          <a:lstStyle>
            <a:lvl1pPr marL="0" indent="0" algn="l">
              <a:buNone/>
              <a:defRPr sz="1800" b="0" baseline="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8"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9" name="內容版面配置區 2"/>
          <p:cNvSpPr>
            <a:spLocks noGrp="1"/>
          </p:cNvSpPr>
          <p:nvPr>
            <p:ph idx="1"/>
          </p:nvPr>
        </p:nvSpPr>
        <p:spPr>
          <a:xfrm>
            <a:off x="463161" y="1412776"/>
            <a:ext cx="8064000" cy="4796408"/>
          </a:xfrm>
          <a:prstGeom prst="rect">
            <a:avLst/>
          </a:prstGeom>
        </p:spPr>
        <p:txBody>
          <a:bodyPr>
            <a:normAutofit/>
          </a:bodyPr>
          <a:lstStyle>
            <a:lvl1pPr marL="265430" indent="-265430">
              <a:buClr>
                <a:schemeClr val="bg2">
                  <a:lumMod val="75000"/>
                </a:schemeClr>
              </a:buClr>
              <a:buSzPct val="120000"/>
              <a:buFont typeface="Arial" panose="020B0604020202020204" pitchFamily="34" charset="0"/>
              <a:buChar char="•"/>
              <a:defRPr baseline="0">
                <a:solidFill>
                  <a:schemeClr val="bg2">
                    <a:lumMod val="50000"/>
                  </a:schemeClr>
                </a:solidFill>
              </a:defRPr>
            </a:lvl1pPr>
            <a:lvl2pPr marL="716280" indent="-259080">
              <a:buClr>
                <a:schemeClr val="bg2">
                  <a:lumMod val="75000"/>
                </a:schemeClr>
              </a:buClr>
              <a:buSzPct val="120000"/>
              <a:buFont typeface="Arial" panose="020B0604020202020204" pitchFamily="34" charset="0"/>
              <a:buChar char="•"/>
              <a:defRPr>
                <a:solidFill>
                  <a:schemeClr val="bg2">
                    <a:lumMod val="50000"/>
                  </a:schemeClr>
                </a:solidFill>
              </a:defRPr>
            </a:lvl2pPr>
            <a:lvl3pPr marL="1073150" indent="-158750">
              <a:buClr>
                <a:schemeClr val="bg2">
                  <a:lumMod val="75000"/>
                </a:schemeClr>
              </a:buClr>
              <a:buSzPct val="120000"/>
              <a:buFont typeface="Arial" panose="020B0604020202020204" pitchFamily="34" charset="0"/>
              <a:buChar char="•"/>
              <a:defRPr baseline="0">
                <a:solidFill>
                  <a:schemeClr val="bg2">
                    <a:lumMod val="50000"/>
                  </a:schemeClr>
                </a:solidFill>
              </a:defRPr>
            </a:lvl3pPr>
            <a:lvl4pPr marL="1616075" indent="-244475">
              <a:buClr>
                <a:schemeClr val="bg2">
                  <a:lumMod val="75000"/>
                </a:schemeClr>
              </a:buClr>
              <a:buSzPct val="120000"/>
              <a:buFont typeface="Arial" panose="020B0604020202020204" pitchFamily="34" charset="0"/>
              <a:buChar char="•"/>
              <a:defRPr baseline="0">
                <a:solidFill>
                  <a:schemeClr val="bg2">
                    <a:lumMod val="50000"/>
                  </a:schemeClr>
                </a:solidFill>
              </a:defRPr>
            </a:lvl4pPr>
            <a:lvl5pPr marL="2066925" indent="-238125" defTabSz="-635">
              <a:buClr>
                <a:schemeClr val="bg2">
                  <a:lumMod val="75000"/>
                </a:schemeClr>
              </a:buClr>
              <a:buSzPct val="120000"/>
              <a:buFont typeface="Arial" panose="020B0604020202020204" pitchFamily="34" charset="0"/>
              <a:buChar char="•"/>
              <a:defRPr baseline="0">
                <a:solidFill>
                  <a:schemeClr val="bg2">
                    <a:lumMod val="50000"/>
                  </a:schemeClr>
                </a:solidFill>
              </a:defRPr>
            </a:lvl5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6" name="Text Box 1"/>
          <p:cNvSpPr txBox="1">
            <a:spLocks noGrp="1" noChangeArrowheads="1"/>
          </p:cNvSpPr>
          <p:nvPr>
            <p:ph type="sldNum" sz="quarter" idx="14"/>
          </p:nvPr>
        </p:nvSpPr>
        <p:spPr>
          <a:xfrm>
            <a:off x="8769350" y="6089650"/>
            <a:ext cx="146050" cy="219075"/>
          </a:xfrm>
        </p:spPr>
        <p:txBody>
          <a:bodyPr/>
          <a:lstStyle>
            <a:lvl1pPr>
              <a:defRPr sz="1200">
                <a:solidFill>
                  <a:schemeClr val="bg2">
                    <a:lumMod val="50000"/>
                  </a:schemeClr>
                </a:solidFill>
              </a:defRPr>
            </a:lvl1pPr>
          </a:lstStyle>
          <a:p>
            <a:pPr>
              <a:defRPr/>
            </a:pPr>
            <a:fld id="{9E7C2EE3-977E-49A4-A084-AA7C08F096C4}"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章節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115616" y="2060848"/>
            <a:ext cx="6912768" cy="1500187"/>
          </a:xfrm>
          <a:prstGeom prst="rect">
            <a:avLst/>
          </a:prstGeom>
        </p:spPr>
        <p:txBody>
          <a:bodyPr anchor="b">
            <a:noAutofit/>
          </a:bodyPr>
          <a:lstStyle>
            <a:lvl1pPr marL="0" indent="0">
              <a:buNone/>
              <a:defRPr sz="280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dirty="0" smtClean="0"/>
              <a:t>按一下以編輯母片文字樣式</a:t>
            </a:r>
            <a:endParaRPr lang="zh-TW" altLang="en-US" dirty="0" smtClean="0"/>
          </a:p>
        </p:txBody>
      </p:sp>
    </p:spTree>
  </p:cSld>
  <p:clrMapOvr>
    <a:masterClrMapping/>
  </p:clrMapOvr>
  <p:transition spd="slow"/>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章節標題與副標題">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1115616" y="3573017"/>
            <a:ext cx="6912768" cy="576064"/>
          </a:xfrm>
          <a:prstGeom prst="rect">
            <a:avLst/>
          </a:prstGeom>
        </p:spPr>
        <p:txBody>
          <a:bodyPr>
            <a:noAutofit/>
          </a:bodyPr>
          <a:lstStyle>
            <a:lvl1pPr algn="l">
              <a:defRPr sz="2400" b="0" i="0" cap="none">
                <a:solidFill>
                  <a:srgbClr val="00B0F0"/>
                </a:solidFill>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1115616" y="2060848"/>
            <a:ext cx="6912768" cy="1500187"/>
          </a:xfrm>
          <a:prstGeom prst="rect">
            <a:avLst/>
          </a:prstGeom>
        </p:spPr>
        <p:txBody>
          <a:bodyPr anchor="b">
            <a:noAutofit/>
          </a:bodyPr>
          <a:lstStyle>
            <a:lvl1pPr marL="0" indent="0">
              <a:buNone/>
              <a:defRPr sz="280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dirty="0" smtClean="0"/>
              <a:t>按一下以編輯母片文字樣式</a:t>
            </a:r>
            <a:endParaRPr lang="zh-TW" altLang="en-US" dirty="0" smtClean="0"/>
          </a:p>
        </p:txBody>
      </p:sp>
    </p:spTree>
  </p:cSld>
  <p:clrMapOvr>
    <a:masterClrMapping/>
  </p:clrMapOvr>
  <p:transition spd="slow"/>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兩項物件">
    <p:spTree>
      <p:nvGrpSpPr>
        <p:cNvPr id="1" name=""/>
        <p:cNvGrpSpPr/>
        <p:nvPr/>
      </p:nvGrpSpPr>
      <p:grpSpPr>
        <a:xfrm>
          <a:off x="0" y="0"/>
          <a:ext cx="0" cy="0"/>
          <a:chOff x="0" y="0"/>
          <a:chExt cx="0" cy="0"/>
        </a:xfrm>
      </p:grpSpPr>
      <p:sp>
        <p:nvSpPr>
          <p:cNvPr id="3" name="內容版面配置區 2"/>
          <p:cNvSpPr>
            <a:spLocks noGrp="1"/>
          </p:cNvSpPr>
          <p:nvPr>
            <p:ph sz="half" idx="1"/>
          </p:nvPr>
        </p:nvSpPr>
        <p:spPr>
          <a:xfrm>
            <a:off x="467544" y="1268760"/>
            <a:ext cx="3960000" cy="4674840"/>
          </a:xfrm>
          <a:prstGeom prst="rect">
            <a:avLst/>
          </a:prstGeom>
        </p:spPr>
        <p:txBody>
          <a:bodyPr>
            <a:normAutofit/>
          </a:bodyPr>
          <a:lstStyle>
            <a:lvl1pPr marL="265430" indent="-265430">
              <a:buClr>
                <a:schemeClr val="bg2">
                  <a:lumMod val="75000"/>
                </a:schemeClr>
              </a:buClr>
              <a:buSzPct val="120000"/>
              <a:defRPr sz="2800">
                <a:solidFill>
                  <a:schemeClr val="bg2">
                    <a:lumMod val="50000"/>
                  </a:schemeClr>
                </a:solidFill>
                <a:latin typeface="+mn-lt"/>
              </a:defRPr>
            </a:lvl1pPr>
            <a:lvl2pPr marL="716280" indent="-259080">
              <a:buClr>
                <a:schemeClr val="bg2">
                  <a:lumMod val="75000"/>
                </a:schemeClr>
              </a:buClr>
              <a:buSzPct val="120000"/>
              <a:defRPr sz="2400" baseline="0">
                <a:solidFill>
                  <a:schemeClr val="bg2">
                    <a:lumMod val="50000"/>
                  </a:schemeClr>
                </a:solidFill>
                <a:latin typeface="+mn-lt"/>
              </a:defRPr>
            </a:lvl2pPr>
            <a:lvl3pPr marL="1073150" indent="-158750">
              <a:buClr>
                <a:schemeClr val="bg2">
                  <a:lumMod val="75000"/>
                </a:schemeClr>
              </a:buClr>
              <a:buSzPct val="120000"/>
              <a:defRPr sz="2000" baseline="0">
                <a:solidFill>
                  <a:schemeClr val="bg2">
                    <a:lumMod val="50000"/>
                  </a:schemeClr>
                </a:solidFill>
                <a:latin typeface="+mn-lt"/>
              </a:defRPr>
            </a:lvl3pPr>
            <a:lvl4pPr marL="1524000" indent="-152400">
              <a:buClr>
                <a:schemeClr val="bg2">
                  <a:lumMod val="75000"/>
                </a:schemeClr>
              </a:buClr>
              <a:buSzPct val="120000"/>
              <a:defRPr sz="1800" baseline="0">
                <a:solidFill>
                  <a:schemeClr val="bg2">
                    <a:lumMod val="50000"/>
                  </a:schemeClr>
                </a:solidFill>
                <a:latin typeface="+mn-lt"/>
              </a:defRPr>
            </a:lvl4pPr>
            <a:lvl5pPr marL="1974850" indent="-146050">
              <a:buClr>
                <a:schemeClr val="bg2">
                  <a:lumMod val="75000"/>
                </a:schemeClr>
              </a:buClr>
              <a:buSzPct val="120000"/>
              <a:defRPr sz="1800" baseline="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4" name="內容版面配置區 3"/>
          <p:cNvSpPr>
            <a:spLocks noGrp="1"/>
          </p:cNvSpPr>
          <p:nvPr>
            <p:ph sz="half" idx="2"/>
          </p:nvPr>
        </p:nvSpPr>
        <p:spPr>
          <a:xfrm>
            <a:off x="4572813" y="1268760"/>
            <a:ext cx="3960000" cy="4674840"/>
          </a:xfrm>
          <a:prstGeom prst="rect">
            <a:avLst/>
          </a:prstGeom>
        </p:spPr>
        <p:txBody>
          <a:bodyPr>
            <a:normAutofit/>
          </a:bodyPr>
          <a:lstStyle>
            <a:lvl1pPr marL="265430" indent="-265430">
              <a:buClr>
                <a:schemeClr val="bg2">
                  <a:lumMod val="75000"/>
                </a:schemeClr>
              </a:buClr>
              <a:buSzPct val="120000"/>
              <a:buFont typeface="Arial" panose="020B0604020202020204" pitchFamily="34" charset="0"/>
              <a:buChar char="•"/>
              <a:defRPr sz="2800">
                <a:solidFill>
                  <a:schemeClr val="bg2">
                    <a:lumMod val="50000"/>
                  </a:schemeClr>
                </a:solidFill>
                <a:latin typeface="+mn-lt"/>
              </a:defRPr>
            </a:lvl1pPr>
            <a:lvl2pPr marL="716280" indent="-259080">
              <a:buClr>
                <a:schemeClr val="bg2">
                  <a:lumMod val="75000"/>
                </a:schemeClr>
              </a:buClr>
              <a:buSzPct val="120000"/>
              <a:buFont typeface="Arial" panose="020B0604020202020204" pitchFamily="34" charset="0"/>
              <a:buChar char="•"/>
              <a:defRPr sz="2400">
                <a:solidFill>
                  <a:schemeClr val="bg2">
                    <a:lumMod val="50000"/>
                  </a:schemeClr>
                </a:solidFill>
                <a:latin typeface="+mn-lt"/>
              </a:defRPr>
            </a:lvl2pPr>
            <a:lvl3pPr marL="1073150" indent="-158750">
              <a:buClr>
                <a:schemeClr val="bg2">
                  <a:lumMod val="75000"/>
                </a:schemeClr>
              </a:buClr>
              <a:buSzPct val="120000"/>
              <a:buFont typeface="Arial" panose="020B0604020202020204" pitchFamily="34" charset="0"/>
              <a:buChar char="•"/>
              <a:defRPr sz="2000">
                <a:solidFill>
                  <a:schemeClr val="bg2">
                    <a:lumMod val="50000"/>
                  </a:schemeClr>
                </a:solidFill>
                <a:latin typeface="+mn-lt"/>
              </a:defRPr>
            </a:lvl3pPr>
            <a:lvl4pPr marL="1524000" indent="-152400">
              <a:buClr>
                <a:schemeClr val="bg2">
                  <a:lumMod val="75000"/>
                </a:schemeClr>
              </a:buClr>
              <a:buSzPct val="120000"/>
              <a:buFont typeface="Arial" panose="020B0604020202020204" pitchFamily="34" charset="0"/>
              <a:buChar char="•"/>
              <a:defRPr sz="1800">
                <a:solidFill>
                  <a:schemeClr val="bg2">
                    <a:lumMod val="50000"/>
                  </a:schemeClr>
                </a:solidFill>
                <a:latin typeface="+mn-lt"/>
              </a:defRPr>
            </a:lvl4pPr>
            <a:lvl5pPr marL="1974850" indent="-146050">
              <a:buClr>
                <a:schemeClr val="bg2">
                  <a:lumMod val="75000"/>
                </a:schemeClr>
              </a:buClr>
              <a:buSzPct val="120000"/>
              <a:buFont typeface="Arial" panose="020B0604020202020204" pitchFamily="34" charset="0"/>
              <a:buChar char="•"/>
              <a:defRPr sz="180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11"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6" name="Text Box 1"/>
          <p:cNvSpPr txBox="1">
            <a:spLocks noGrp="1" noChangeArrowheads="1"/>
          </p:cNvSpPr>
          <p:nvPr>
            <p:ph type="sldNum" sz="quarter" idx="10"/>
          </p:nvPr>
        </p:nvSpPr>
        <p:spPr/>
        <p:txBody>
          <a:bodyPr/>
          <a:lstStyle>
            <a:lvl1pPr>
              <a:defRPr sz="1200">
                <a:solidFill>
                  <a:schemeClr val="bg2">
                    <a:lumMod val="50000"/>
                  </a:schemeClr>
                </a:solidFill>
              </a:defRPr>
            </a:lvl1pPr>
          </a:lstStyle>
          <a:p>
            <a:pPr>
              <a:defRPr/>
            </a:pPr>
            <a:fld id="{686875D5-FA86-4FFA-9244-54B9573BAA28}"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兩項物件及副標題">
    <p:spTree>
      <p:nvGrpSpPr>
        <p:cNvPr id="1" name=""/>
        <p:cNvGrpSpPr/>
        <p:nvPr/>
      </p:nvGrpSpPr>
      <p:grpSpPr>
        <a:xfrm>
          <a:off x="0" y="0"/>
          <a:ext cx="0" cy="0"/>
          <a:chOff x="0" y="0"/>
          <a:chExt cx="0" cy="0"/>
        </a:xfrm>
      </p:grpSpPr>
      <p:sp>
        <p:nvSpPr>
          <p:cNvPr id="11" name="文字版面配置區 2"/>
          <p:cNvSpPr>
            <a:spLocks noGrp="1"/>
          </p:cNvSpPr>
          <p:nvPr>
            <p:ph type="body" idx="13"/>
          </p:nvPr>
        </p:nvSpPr>
        <p:spPr>
          <a:xfrm>
            <a:off x="466552" y="884586"/>
            <a:ext cx="8064000" cy="356046"/>
          </a:xfrm>
          <a:prstGeom prst="rect">
            <a:avLst/>
          </a:prstGeom>
        </p:spPr>
        <p:txBody>
          <a:bodyPr anchor="t">
            <a:noAutofit/>
          </a:bodyPr>
          <a:lstStyle>
            <a:lvl1pPr marL="0" indent="0" algn="l">
              <a:buNone/>
              <a:defRPr sz="1800" b="0" baseline="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12"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13" name="內容版面配置區 2"/>
          <p:cNvSpPr>
            <a:spLocks noGrp="1"/>
          </p:cNvSpPr>
          <p:nvPr>
            <p:ph sz="half" idx="1"/>
          </p:nvPr>
        </p:nvSpPr>
        <p:spPr>
          <a:xfrm>
            <a:off x="467544" y="1484784"/>
            <a:ext cx="3960440" cy="4458816"/>
          </a:xfrm>
          <a:prstGeom prst="rect">
            <a:avLst/>
          </a:prstGeom>
        </p:spPr>
        <p:txBody>
          <a:bodyPr>
            <a:normAutofit/>
          </a:bodyPr>
          <a:lstStyle>
            <a:lvl1pPr marL="265430" indent="-265430">
              <a:buClr>
                <a:schemeClr val="bg2">
                  <a:lumMod val="75000"/>
                </a:schemeClr>
              </a:buClr>
              <a:buSzPct val="120000"/>
              <a:defRPr sz="2800">
                <a:solidFill>
                  <a:schemeClr val="bg2">
                    <a:lumMod val="50000"/>
                  </a:schemeClr>
                </a:solidFill>
                <a:latin typeface="+mn-lt"/>
              </a:defRPr>
            </a:lvl1pPr>
            <a:lvl2pPr marL="716280" indent="-259080">
              <a:buClr>
                <a:schemeClr val="bg2">
                  <a:lumMod val="75000"/>
                </a:schemeClr>
              </a:buClr>
              <a:buSzPct val="120000"/>
              <a:defRPr sz="2400" baseline="0">
                <a:solidFill>
                  <a:schemeClr val="bg2">
                    <a:lumMod val="50000"/>
                  </a:schemeClr>
                </a:solidFill>
                <a:latin typeface="+mn-lt"/>
              </a:defRPr>
            </a:lvl2pPr>
            <a:lvl3pPr marL="1073150" indent="-158750">
              <a:buClr>
                <a:schemeClr val="bg2">
                  <a:lumMod val="75000"/>
                </a:schemeClr>
              </a:buClr>
              <a:buSzPct val="120000"/>
              <a:defRPr sz="2000" baseline="0">
                <a:solidFill>
                  <a:schemeClr val="bg2">
                    <a:lumMod val="50000"/>
                  </a:schemeClr>
                </a:solidFill>
                <a:latin typeface="+mn-lt"/>
              </a:defRPr>
            </a:lvl3pPr>
            <a:lvl4pPr marL="1524000" indent="-152400">
              <a:buClr>
                <a:schemeClr val="bg2">
                  <a:lumMod val="75000"/>
                </a:schemeClr>
              </a:buClr>
              <a:buSzPct val="120000"/>
              <a:defRPr sz="1800" baseline="0">
                <a:solidFill>
                  <a:schemeClr val="bg2">
                    <a:lumMod val="50000"/>
                  </a:schemeClr>
                </a:solidFill>
                <a:latin typeface="+mn-lt"/>
              </a:defRPr>
            </a:lvl4pPr>
            <a:lvl5pPr marL="1974850" indent="-146050">
              <a:buClr>
                <a:schemeClr val="bg2">
                  <a:lumMod val="75000"/>
                </a:schemeClr>
              </a:buClr>
              <a:buSzPct val="120000"/>
              <a:defRPr sz="1800" baseline="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14" name="內容版面配置區 3"/>
          <p:cNvSpPr>
            <a:spLocks noGrp="1"/>
          </p:cNvSpPr>
          <p:nvPr>
            <p:ph sz="half" idx="2"/>
          </p:nvPr>
        </p:nvSpPr>
        <p:spPr>
          <a:xfrm>
            <a:off x="4572813" y="1484784"/>
            <a:ext cx="3960440" cy="4458816"/>
          </a:xfrm>
          <a:prstGeom prst="rect">
            <a:avLst/>
          </a:prstGeom>
        </p:spPr>
        <p:txBody>
          <a:bodyPr>
            <a:normAutofit/>
          </a:bodyPr>
          <a:lstStyle>
            <a:lvl1pPr marL="265430" indent="-265430">
              <a:buClr>
                <a:schemeClr val="bg2">
                  <a:lumMod val="75000"/>
                </a:schemeClr>
              </a:buClr>
              <a:buSzPct val="120000"/>
              <a:defRPr sz="2800">
                <a:solidFill>
                  <a:schemeClr val="bg2">
                    <a:lumMod val="50000"/>
                  </a:schemeClr>
                </a:solidFill>
                <a:latin typeface="+mn-lt"/>
              </a:defRPr>
            </a:lvl1pPr>
            <a:lvl2pPr marL="716280" indent="-259080">
              <a:buClr>
                <a:schemeClr val="bg2">
                  <a:lumMod val="75000"/>
                </a:schemeClr>
              </a:buClr>
              <a:buSzPct val="120000"/>
              <a:defRPr sz="2400">
                <a:solidFill>
                  <a:schemeClr val="bg2">
                    <a:lumMod val="50000"/>
                  </a:schemeClr>
                </a:solidFill>
                <a:latin typeface="+mn-lt"/>
              </a:defRPr>
            </a:lvl2pPr>
            <a:lvl3pPr marL="1073150" indent="-158750">
              <a:buClr>
                <a:schemeClr val="bg2">
                  <a:lumMod val="75000"/>
                </a:schemeClr>
              </a:buClr>
              <a:buSzPct val="120000"/>
              <a:defRPr sz="2000">
                <a:solidFill>
                  <a:schemeClr val="bg2">
                    <a:lumMod val="50000"/>
                  </a:schemeClr>
                </a:solidFill>
                <a:latin typeface="+mn-lt"/>
              </a:defRPr>
            </a:lvl3pPr>
            <a:lvl4pPr marL="1524000" indent="-152400">
              <a:buClr>
                <a:schemeClr val="bg2">
                  <a:lumMod val="75000"/>
                </a:schemeClr>
              </a:buClr>
              <a:buSzPct val="120000"/>
              <a:defRPr sz="1800">
                <a:solidFill>
                  <a:schemeClr val="bg2">
                    <a:lumMod val="50000"/>
                  </a:schemeClr>
                </a:solidFill>
                <a:latin typeface="+mn-lt"/>
              </a:defRPr>
            </a:lvl4pPr>
            <a:lvl5pPr marL="1974850" indent="-146050">
              <a:buClr>
                <a:schemeClr val="bg2">
                  <a:lumMod val="75000"/>
                </a:schemeClr>
              </a:buClr>
              <a:buSzPct val="120000"/>
              <a:defRPr sz="180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7" name="Text Box 1"/>
          <p:cNvSpPr txBox="1">
            <a:spLocks noGrp="1" noChangeArrowheads="1"/>
          </p:cNvSpPr>
          <p:nvPr>
            <p:ph type="sldNum" sz="quarter" idx="14"/>
          </p:nvPr>
        </p:nvSpPr>
        <p:spPr/>
        <p:txBody>
          <a:bodyPr/>
          <a:lstStyle>
            <a:lvl1pPr>
              <a:defRPr sz="1200">
                <a:solidFill>
                  <a:schemeClr val="bg2">
                    <a:lumMod val="50000"/>
                  </a:schemeClr>
                </a:solidFill>
              </a:defRPr>
            </a:lvl1pPr>
          </a:lstStyle>
          <a:p>
            <a:pPr>
              <a:defRPr/>
            </a:pPr>
            <a:fld id="{1B37C57F-1B39-4E94-98DC-6050399F54A8}" type="slidenum">
              <a:rPr lang="en-US" altLang="zh-TW"/>
            </a:fld>
            <a:endParaRPr lang="en-US" altLang="zh-TW"/>
          </a:p>
        </p:txBody>
      </p:sp>
    </p:spTree>
  </p:cSld>
  <p:clrMapOvr>
    <a:masterClrMapping/>
  </p:clrMapOvr>
  <p:transition spd="slow"/>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比對">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67544" y="980729"/>
            <a:ext cx="3960000" cy="648072"/>
          </a:xfrm>
          <a:prstGeom prst="rect">
            <a:avLst/>
          </a:prstGeom>
        </p:spPr>
        <p:txBody>
          <a:bodyPr anchor="b">
            <a:noAutofit/>
          </a:bodyPr>
          <a:lstStyle>
            <a:lvl1pPr marL="0" indent="0">
              <a:buNone/>
              <a:defRPr sz="2400" b="0" baseline="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5" name="文字版面配置區 4"/>
          <p:cNvSpPr>
            <a:spLocks noGrp="1"/>
          </p:cNvSpPr>
          <p:nvPr>
            <p:ph type="body" sz="quarter" idx="3"/>
          </p:nvPr>
        </p:nvSpPr>
        <p:spPr>
          <a:xfrm>
            <a:off x="4572440" y="980729"/>
            <a:ext cx="3960000" cy="648072"/>
          </a:xfrm>
          <a:prstGeom prst="rect">
            <a:avLst/>
          </a:prstGeom>
        </p:spPr>
        <p:txBody>
          <a:bodyPr anchor="b">
            <a:noAutofit/>
          </a:bodyPr>
          <a:lstStyle>
            <a:lvl1pPr marL="0" indent="0">
              <a:buNone/>
              <a:defRPr sz="2400" b="0">
                <a:solidFill>
                  <a:srgbClr val="00B0F0"/>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dirty="0" smtClean="0"/>
              <a:t>按一下以編輯母片文字樣式</a:t>
            </a:r>
            <a:endParaRPr lang="zh-TW" altLang="en-US" dirty="0" smtClean="0"/>
          </a:p>
        </p:txBody>
      </p:sp>
      <p:sp>
        <p:nvSpPr>
          <p:cNvPr id="12" name="標題 1"/>
          <p:cNvSpPr>
            <a:spLocks noGrp="1"/>
          </p:cNvSpPr>
          <p:nvPr>
            <p:ph type="title"/>
          </p:nvPr>
        </p:nvSpPr>
        <p:spPr>
          <a:xfrm>
            <a:off x="463392" y="222821"/>
            <a:ext cx="8064896" cy="613891"/>
          </a:xfrm>
          <a:prstGeom prst="rect">
            <a:avLst/>
          </a:prstGeom>
        </p:spPr>
        <p:txBody>
          <a:bodyPr>
            <a:noAutofit/>
          </a:bodyPr>
          <a:lstStyle>
            <a:lvl1pPr>
              <a:defRPr sz="3200" i="0" baseline="0">
                <a:solidFill>
                  <a:schemeClr val="bg2">
                    <a:lumMod val="50000"/>
                  </a:schemeClr>
                </a:solidFill>
                <a:latin typeface="+mj-lt"/>
              </a:defRPr>
            </a:lvl1pPr>
          </a:lstStyle>
          <a:p>
            <a:r>
              <a:rPr lang="zh-TW" altLang="en-US" dirty="0" smtClean="0"/>
              <a:t>按一下以編輯母片標題樣式</a:t>
            </a:r>
            <a:endParaRPr lang="zh-TW" altLang="en-US" dirty="0"/>
          </a:p>
        </p:txBody>
      </p:sp>
      <p:sp>
        <p:nvSpPr>
          <p:cNvPr id="13" name="內容版面配置區 2"/>
          <p:cNvSpPr>
            <a:spLocks noGrp="1"/>
          </p:cNvSpPr>
          <p:nvPr>
            <p:ph sz="half" idx="17"/>
          </p:nvPr>
        </p:nvSpPr>
        <p:spPr>
          <a:xfrm>
            <a:off x="467544" y="1772816"/>
            <a:ext cx="3960000" cy="4170784"/>
          </a:xfrm>
          <a:prstGeom prst="rect">
            <a:avLst/>
          </a:prstGeom>
        </p:spPr>
        <p:txBody>
          <a:bodyPr>
            <a:normAutofit/>
          </a:bodyPr>
          <a:lstStyle>
            <a:lvl1pPr marL="265430" indent="-265430">
              <a:buClr>
                <a:schemeClr val="bg2">
                  <a:lumMod val="75000"/>
                </a:schemeClr>
              </a:buClr>
              <a:buSzPct val="120000"/>
              <a:defRPr sz="2800">
                <a:solidFill>
                  <a:schemeClr val="bg2">
                    <a:lumMod val="50000"/>
                  </a:schemeClr>
                </a:solidFill>
                <a:latin typeface="+mn-lt"/>
              </a:defRPr>
            </a:lvl1pPr>
            <a:lvl2pPr marL="716280" indent="-259080">
              <a:buClr>
                <a:schemeClr val="bg2">
                  <a:lumMod val="75000"/>
                </a:schemeClr>
              </a:buClr>
              <a:buSzPct val="120000"/>
              <a:defRPr sz="2400" baseline="0">
                <a:solidFill>
                  <a:schemeClr val="bg2">
                    <a:lumMod val="50000"/>
                  </a:schemeClr>
                </a:solidFill>
                <a:latin typeface="+mn-lt"/>
              </a:defRPr>
            </a:lvl2pPr>
            <a:lvl3pPr marL="1073150" indent="-158750">
              <a:buClr>
                <a:schemeClr val="bg2">
                  <a:lumMod val="75000"/>
                </a:schemeClr>
              </a:buClr>
              <a:buSzPct val="120000"/>
              <a:defRPr sz="2000" baseline="0">
                <a:solidFill>
                  <a:schemeClr val="bg2">
                    <a:lumMod val="50000"/>
                  </a:schemeClr>
                </a:solidFill>
                <a:latin typeface="+mn-lt"/>
              </a:defRPr>
            </a:lvl3pPr>
            <a:lvl4pPr marL="1524000" indent="-152400">
              <a:buClr>
                <a:schemeClr val="bg2">
                  <a:lumMod val="75000"/>
                </a:schemeClr>
              </a:buClr>
              <a:buSzPct val="120000"/>
              <a:defRPr sz="1800" baseline="0">
                <a:solidFill>
                  <a:schemeClr val="bg2">
                    <a:lumMod val="50000"/>
                  </a:schemeClr>
                </a:solidFill>
                <a:latin typeface="+mn-lt"/>
              </a:defRPr>
            </a:lvl4pPr>
            <a:lvl5pPr marL="1974850" indent="-146050">
              <a:buClr>
                <a:schemeClr val="bg2">
                  <a:lumMod val="75000"/>
                </a:schemeClr>
              </a:buClr>
              <a:buSzPct val="120000"/>
              <a:defRPr sz="1800" baseline="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14" name="內容版面配置區 3"/>
          <p:cNvSpPr>
            <a:spLocks noGrp="1"/>
          </p:cNvSpPr>
          <p:nvPr>
            <p:ph sz="half" idx="2"/>
          </p:nvPr>
        </p:nvSpPr>
        <p:spPr>
          <a:xfrm>
            <a:off x="4572813" y="1772816"/>
            <a:ext cx="3960000" cy="4170784"/>
          </a:xfrm>
          <a:prstGeom prst="rect">
            <a:avLst/>
          </a:prstGeom>
        </p:spPr>
        <p:txBody>
          <a:bodyPr>
            <a:normAutofit/>
          </a:bodyPr>
          <a:lstStyle>
            <a:lvl1pPr marL="265430" indent="-265430">
              <a:buClr>
                <a:schemeClr val="bg2">
                  <a:lumMod val="75000"/>
                </a:schemeClr>
              </a:buClr>
              <a:buSzPct val="120000"/>
              <a:defRPr sz="2800">
                <a:solidFill>
                  <a:schemeClr val="bg2">
                    <a:lumMod val="50000"/>
                  </a:schemeClr>
                </a:solidFill>
                <a:latin typeface="+mn-lt"/>
              </a:defRPr>
            </a:lvl1pPr>
            <a:lvl2pPr marL="716280" indent="-259080">
              <a:buClr>
                <a:schemeClr val="bg2">
                  <a:lumMod val="75000"/>
                </a:schemeClr>
              </a:buClr>
              <a:buSzPct val="120000"/>
              <a:defRPr sz="2400">
                <a:solidFill>
                  <a:schemeClr val="bg2">
                    <a:lumMod val="50000"/>
                  </a:schemeClr>
                </a:solidFill>
                <a:latin typeface="+mn-lt"/>
              </a:defRPr>
            </a:lvl2pPr>
            <a:lvl3pPr marL="1073150" indent="-158750">
              <a:buClr>
                <a:schemeClr val="bg2">
                  <a:lumMod val="75000"/>
                </a:schemeClr>
              </a:buClr>
              <a:buSzPct val="120000"/>
              <a:defRPr sz="2000">
                <a:solidFill>
                  <a:schemeClr val="bg2">
                    <a:lumMod val="50000"/>
                  </a:schemeClr>
                </a:solidFill>
                <a:latin typeface="+mn-lt"/>
              </a:defRPr>
            </a:lvl3pPr>
            <a:lvl4pPr marL="1524000" indent="-152400">
              <a:buClr>
                <a:schemeClr val="bg2">
                  <a:lumMod val="75000"/>
                </a:schemeClr>
              </a:buClr>
              <a:buSzPct val="120000"/>
              <a:defRPr sz="1800">
                <a:solidFill>
                  <a:schemeClr val="bg2">
                    <a:lumMod val="50000"/>
                  </a:schemeClr>
                </a:solidFill>
                <a:latin typeface="+mn-lt"/>
              </a:defRPr>
            </a:lvl4pPr>
            <a:lvl5pPr marL="1974850" indent="-146050">
              <a:buClr>
                <a:schemeClr val="bg2">
                  <a:lumMod val="75000"/>
                </a:schemeClr>
              </a:buClr>
              <a:buSzPct val="120000"/>
              <a:defRPr sz="1800">
                <a:solidFill>
                  <a:schemeClr val="bg2">
                    <a:lumMod val="50000"/>
                  </a:schemeClr>
                </a:solidFill>
                <a:latin typeface="+mn-lt"/>
              </a:defRPr>
            </a:lvl5pPr>
            <a:lvl6pPr>
              <a:defRPr sz="1800"/>
            </a:lvl6pPr>
            <a:lvl7pPr>
              <a:defRPr sz="1800"/>
            </a:lvl7pPr>
            <a:lvl8pPr>
              <a:defRPr sz="1800"/>
            </a:lvl8pPr>
            <a:lvl9pPr>
              <a:defRPr sz="1800"/>
            </a:lvl9pPr>
          </a:lstStyle>
          <a:p>
            <a:pPr lvl="0"/>
            <a:r>
              <a:rPr lang="zh-TW" altLang="en-US" dirty="0" smtClean="0"/>
              <a:t>按一下以編輯母片文字樣式</a:t>
            </a:r>
            <a:endParaRPr lang="zh-TW" altLang="en-US" dirty="0" smtClean="0"/>
          </a:p>
          <a:p>
            <a:pPr lvl="1"/>
            <a:r>
              <a:rPr lang="zh-TW" altLang="en-US" dirty="0" smtClean="0"/>
              <a:t>第二層</a:t>
            </a:r>
            <a:endParaRPr lang="zh-TW" altLang="en-US" dirty="0" smtClean="0"/>
          </a:p>
          <a:p>
            <a:pPr lvl="2"/>
            <a:r>
              <a:rPr lang="zh-TW" altLang="en-US" dirty="0" smtClean="0"/>
              <a:t>第三層</a:t>
            </a:r>
            <a:endParaRPr lang="zh-TW" altLang="en-US" dirty="0" smtClean="0"/>
          </a:p>
          <a:p>
            <a:pPr lvl="3"/>
            <a:r>
              <a:rPr lang="zh-TW" altLang="en-US" dirty="0" smtClean="0"/>
              <a:t>第四層</a:t>
            </a:r>
            <a:endParaRPr lang="zh-TW" altLang="en-US" dirty="0" smtClean="0"/>
          </a:p>
          <a:p>
            <a:pPr lvl="4"/>
            <a:r>
              <a:rPr lang="zh-TW" altLang="en-US" dirty="0" smtClean="0"/>
              <a:t>第五層</a:t>
            </a:r>
            <a:endParaRPr lang="zh-TW" altLang="en-US" dirty="0"/>
          </a:p>
        </p:txBody>
      </p:sp>
      <p:sp>
        <p:nvSpPr>
          <p:cNvPr id="8" name="Text Box 1"/>
          <p:cNvSpPr txBox="1">
            <a:spLocks noGrp="1" noChangeArrowheads="1"/>
          </p:cNvSpPr>
          <p:nvPr>
            <p:ph type="sldNum" sz="quarter" idx="18"/>
          </p:nvPr>
        </p:nvSpPr>
        <p:spPr/>
        <p:txBody>
          <a:bodyPr/>
          <a:lstStyle>
            <a:lvl1pPr>
              <a:defRPr sz="1200">
                <a:solidFill>
                  <a:schemeClr val="bg2">
                    <a:lumMod val="50000"/>
                  </a:schemeClr>
                </a:solidFill>
              </a:defRPr>
            </a:lvl1pPr>
          </a:lstStyle>
          <a:p>
            <a:pPr>
              <a:defRPr/>
            </a:pPr>
            <a:fld id="{6497F24C-77C1-4C33-91A1-975CFEB2FAF4}" type="slidenum">
              <a:rPr lang="en-US" altLang="zh-TW"/>
            </a:fld>
            <a:endParaRPr lang="en-US" altLang="zh-TW" dirty="0"/>
          </a:p>
        </p:txBody>
      </p:sp>
    </p:spTree>
  </p:cSld>
  <p:clrMapOvr>
    <a:masterClrMapping/>
  </p:clrMapOvr>
  <p:transition spd="slow"/>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4.png"/><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
        <p:nvSpPr>
          <p:cNvPr id="1029" name="Text Box 5"/>
          <p:cNvSpPr txBox="1">
            <a:spLocks noChangeArrowheads="1"/>
          </p:cNvSpPr>
          <p:nvPr/>
        </p:nvSpPr>
        <p:spPr bwMode="auto">
          <a:xfrm>
            <a:off x="6386513" y="6477000"/>
            <a:ext cx="227012" cy="274638"/>
          </a:xfrm>
          <a:prstGeom prst="rect">
            <a:avLst/>
          </a:prstGeom>
          <a:noFill/>
          <a:ln>
            <a:noFill/>
          </a:ln>
          <a:effectLst/>
        </p:spPr>
        <p:txBody>
          <a:bodyPr wrap="none">
            <a:spAutoFit/>
          </a:bodyPr>
          <a:lstStyle>
            <a:lvl1pPr eaLnBrk="0" hangingPunct="0">
              <a:defRPr sz="2400">
                <a:solidFill>
                  <a:srgbClr val="0000FF"/>
                </a:solidFill>
                <a:latin typeface="MingLiU" panose="02020509000000000000" pitchFamily="49" charset="-120"/>
                <a:ea typeface="標楷體" pitchFamily="65" charset="-120"/>
              </a:defRPr>
            </a:lvl1pPr>
            <a:lvl2pPr marL="742950" indent="-285750" eaLnBrk="0" hangingPunct="0">
              <a:defRPr sz="2400">
                <a:solidFill>
                  <a:srgbClr val="0000FF"/>
                </a:solidFill>
                <a:latin typeface="MingLiU" panose="02020509000000000000" pitchFamily="49" charset="-120"/>
                <a:ea typeface="標楷體" pitchFamily="65" charset="-120"/>
              </a:defRPr>
            </a:lvl2pPr>
            <a:lvl3pPr marL="1143000" indent="-228600" eaLnBrk="0" hangingPunct="0">
              <a:defRPr sz="2400">
                <a:solidFill>
                  <a:srgbClr val="0000FF"/>
                </a:solidFill>
                <a:latin typeface="MingLiU" panose="02020509000000000000" pitchFamily="49" charset="-120"/>
                <a:ea typeface="標楷體" pitchFamily="65" charset="-120"/>
              </a:defRPr>
            </a:lvl3pPr>
            <a:lvl4pPr marL="1600200" indent="-228600" eaLnBrk="0" hangingPunct="0">
              <a:defRPr sz="2400">
                <a:solidFill>
                  <a:srgbClr val="0000FF"/>
                </a:solidFill>
                <a:latin typeface="MingLiU" panose="02020509000000000000" pitchFamily="49" charset="-120"/>
                <a:ea typeface="標楷體" pitchFamily="65" charset="-120"/>
              </a:defRPr>
            </a:lvl4pPr>
            <a:lvl5pPr marL="2057400" indent="-228600" eaLnBrk="0" hangingPunct="0">
              <a:defRPr sz="2400">
                <a:solidFill>
                  <a:srgbClr val="0000FF"/>
                </a:solidFill>
                <a:latin typeface="MingLiU" panose="02020509000000000000" pitchFamily="49" charset="-120"/>
                <a:ea typeface="標楷體" pitchFamily="65" charset="-120"/>
              </a:defRPr>
            </a:lvl5pPr>
            <a:lvl6pPr marL="2514600" indent="-228600" eaLnBrk="0" fontAlgn="base" hangingPunct="0">
              <a:spcBef>
                <a:spcPct val="50000"/>
              </a:spcBef>
              <a:spcAft>
                <a:spcPct val="0"/>
              </a:spcAft>
              <a:defRPr sz="2400">
                <a:solidFill>
                  <a:srgbClr val="0000FF"/>
                </a:solidFill>
                <a:latin typeface="MingLiU" panose="02020509000000000000" pitchFamily="49" charset="-120"/>
                <a:ea typeface="標楷體" pitchFamily="65" charset="-120"/>
              </a:defRPr>
            </a:lvl6pPr>
            <a:lvl7pPr marL="2971800" indent="-228600" eaLnBrk="0" fontAlgn="base" hangingPunct="0">
              <a:spcBef>
                <a:spcPct val="50000"/>
              </a:spcBef>
              <a:spcAft>
                <a:spcPct val="0"/>
              </a:spcAft>
              <a:defRPr sz="2400">
                <a:solidFill>
                  <a:srgbClr val="0000FF"/>
                </a:solidFill>
                <a:latin typeface="MingLiU" panose="02020509000000000000" pitchFamily="49" charset="-120"/>
                <a:ea typeface="標楷體" pitchFamily="65" charset="-120"/>
              </a:defRPr>
            </a:lvl7pPr>
            <a:lvl8pPr marL="3429000" indent="-228600" eaLnBrk="0" fontAlgn="base" hangingPunct="0">
              <a:spcBef>
                <a:spcPct val="50000"/>
              </a:spcBef>
              <a:spcAft>
                <a:spcPct val="0"/>
              </a:spcAft>
              <a:defRPr sz="2400">
                <a:solidFill>
                  <a:srgbClr val="0000FF"/>
                </a:solidFill>
                <a:latin typeface="MingLiU" panose="02020509000000000000" pitchFamily="49" charset="-120"/>
                <a:ea typeface="標楷體" pitchFamily="65" charset="-120"/>
              </a:defRPr>
            </a:lvl8pPr>
            <a:lvl9pPr marL="3886200" indent="-228600" eaLnBrk="0" fontAlgn="base" hangingPunct="0">
              <a:spcBef>
                <a:spcPct val="50000"/>
              </a:spcBef>
              <a:spcAft>
                <a:spcPct val="0"/>
              </a:spcAft>
              <a:defRPr sz="2400">
                <a:solidFill>
                  <a:srgbClr val="0000FF"/>
                </a:solidFill>
                <a:latin typeface="MingLiU" panose="02020509000000000000" pitchFamily="49" charset="-120"/>
                <a:ea typeface="標楷體" pitchFamily="65" charset="-120"/>
              </a:defRPr>
            </a:lvl9pPr>
          </a:lstStyle>
          <a:p>
            <a:pPr fontAlgn="auto">
              <a:spcAft>
                <a:spcPts val="0"/>
              </a:spcAft>
              <a:defRPr/>
            </a:pPr>
            <a:r>
              <a:rPr lang="en-US" altLang="zh-TW" sz="1200" b="1">
                <a:solidFill>
                  <a:schemeClr val="bg1"/>
                </a:solidFill>
                <a:latin typeface="Arial" panose="020B0604020202020204" pitchFamily="34" charset="0"/>
                <a:ea typeface="Arial Unicode MS" pitchFamily="34" charset="-120"/>
                <a:cs typeface="Arial Unicode MS" pitchFamily="34" charset="-120"/>
              </a:rPr>
              <a:t> </a:t>
            </a:r>
            <a:endParaRPr lang="en-US" altLang="zh-TW" sz="1200" b="1">
              <a:solidFill>
                <a:schemeClr val="bg1"/>
              </a:solidFill>
              <a:latin typeface="Arial" panose="020B0604020202020204" pitchFamily="34" charset="0"/>
              <a:ea typeface="Arial Unicode MS" pitchFamily="34" charset="-120"/>
              <a:cs typeface="Arial Unicode MS" pitchFamily="34" charset="-120"/>
            </a:endParaRPr>
          </a:p>
        </p:txBody>
      </p:sp>
      <p:sp>
        <p:nvSpPr>
          <p:cNvPr id="7" name="Text Box 1"/>
          <p:cNvSpPr txBox="1">
            <a:spLocks noGrp="1" noChangeArrowheads="1"/>
          </p:cNvSpPr>
          <p:nvPr>
            <p:ph type="sldNum" sz="quarter" idx="4"/>
          </p:nvPr>
        </p:nvSpPr>
        <p:spPr bwMode="auto">
          <a:xfrm>
            <a:off x="8769350" y="6089650"/>
            <a:ext cx="198438" cy="196850"/>
          </a:xfrm>
          <a:prstGeom prst="rect">
            <a:avLst/>
          </a:prstGeom>
          <a:noFill/>
          <a:ln>
            <a:noFill/>
          </a:ln>
          <a:effectLst/>
        </p:spPr>
        <p:txBody>
          <a:bodyPr vert="horz" wrap="none" lIns="64291" tIns="32146" rIns="64291" bIns="32146" numCol="1" anchor="t" anchorCtr="0" compatLnSpc="1"/>
          <a:lstStyle>
            <a:lvl1pPr algn="ctr">
              <a:defRPr sz="800">
                <a:solidFill>
                  <a:schemeClr val="bg1">
                    <a:lumMod val="50000"/>
                  </a:schemeClr>
                </a:solidFill>
                <a:latin typeface="Arial" panose="020B0604020202020204" pitchFamily="34" charset="0"/>
                <a:ea typeface="PMingLiU" panose="02020500000000000000" charset="-120"/>
                <a:cs typeface="Arial" panose="020B0604020202020204" pitchFamily="34" charset="0"/>
                <a:sym typeface="Arial" panose="020B0604020202020204" pitchFamily="34" charset="0"/>
              </a:defRPr>
            </a:lvl1pPr>
            <a:lvl2pPr algn="l">
              <a:defRPr sz="800">
                <a:solidFill>
                  <a:schemeClr val="tx1"/>
                </a:solidFill>
                <a:latin typeface="+mn-lt"/>
              </a:defRPr>
            </a:lvl2pPr>
            <a:lvl3pPr algn="l">
              <a:defRPr sz="800">
                <a:solidFill>
                  <a:schemeClr val="tx1"/>
                </a:solidFill>
                <a:latin typeface="+mn-lt"/>
              </a:defRPr>
            </a:lvl3pPr>
            <a:lvl4pPr algn="l">
              <a:defRPr sz="800">
                <a:solidFill>
                  <a:schemeClr val="tx1"/>
                </a:solidFill>
                <a:latin typeface="+mn-lt"/>
              </a:defRPr>
            </a:lvl4pPr>
            <a:lvl5pPr algn="l">
              <a:defRPr sz="800">
                <a:solidFill>
                  <a:schemeClr val="tx1"/>
                </a:solidFill>
                <a:latin typeface="+mn-lt"/>
              </a:defRPr>
            </a:lvl5pPr>
            <a:lvl6pPr fontAlgn="base">
              <a:spcBef>
                <a:spcPct val="0"/>
              </a:spcBef>
              <a:spcAft>
                <a:spcPct val="0"/>
              </a:spcAft>
              <a:defRPr sz="800">
                <a:solidFill>
                  <a:schemeClr val="tx1"/>
                </a:solidFill>
                <a:latin typeface="+mn-lt"/>
              </a:defRPr>
            </a:lvl6pPr>
            <a:lvl7pPr fontAlgn="base">
              <a:spcBef>
                <a:spcPct val="0"/>
              </a:spcBef>
              <a:spcAft>
                <a:spcPct val="0"/>
              </a:spcAft>
              <a:defRPr sz="800">
                <a:solidFill>
                  <a:schemeClr val="tx1"/>
                </a:solidFill>
                <a:latin typeface="+mn-lt"/>
              </a:defRPr>
            </a:lvl7pPr>
            <a:lvl8pPr fontAlgn="base">
              <a:spcBef>
                <a:spcPct val="0"/>
              </a:spcBef>
              <a:spcAft>
                <a:spcPct val="0"/>
              </a:spcAft>
              <a:defRPr sz="800">
                <a:solidFill>
                  <a:schemeClr val="tx1"/>
                </a:solidFill>
                <a:latin typeface="+mn-lt"/>
              </a:defRPr>
            </a:lvl8pPr>
            <a:lvl9pPr fontAlgn="base">
              <a:spcBef>
                <a:spcPct val="0"/>
              </a:spcBef>
              <a:spcAft>
                <a:spcPct val="0"/>
              </a:spcAft>
              <a:defRPr sz="800">
                <a:solidFill>
                  <a:schemeClr val="tx1"/>
                </a:solidFill>
                <a:latin typeface="+mn-lt"/>
              </a:defRPr>
            </a:lvl9pPr>
          </a:lstStyle>
          <a:p>
            <a:pPr>
              <a:defRPr/>
            </a:pPr>
            <a:fld id="{AA759790-57C2-4D33-9EA3-9946896981D8}" type="slidenum">
              <a:rPr lang="en-US" altLang="zh-TW"/>
            </a:fld>
            <a:endParaRPr lang="en-US" altLang="zh-TW"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3600" i="1">
          <a:solidFill>
            <a:srgbClr val="003399"/>
          </a:solidFill>
          <a:latin typeface="+mj-lt"/>
          <a:ea typeface="+mj-ea"/>
          <a:cs typeface="+mj-cs"/>
        </a:defRPr>
      </a:lvl1pPr>
      <a:lvl2pPr algn="l" rtl="0" eaLnBrk="0" fontAlgn="base" hangingPunct="0">
        <a:spcBef>
          <a:spcPct val="0"/>
        </a:spcBef>
        <a:spcAft>
          <a:spcPct val="0"/>
        </a:spcAft>
        <a:defRPr kumimoji="1" sz="3600" i="1">
          <a:solidFill>
            <a:srgbClr val="003399"/>
          </a:solidFill>
          <a:latin typeface="Arial" panose="020B0604020202020204" pitchFamily="34" charset="0"/>
          <a:ea typeface="PMingLiU" panose="02020500000000000000" charset="-120"/>
        </a:defRPr>
      </a:lvl2pPr>
      <a:lvl3pPr algn="l" rtl="0" eaLnBrk="0" fontAlgn="base" hangingPunct="0">
        <a:spcBef>
          <a:spcPct val="0"/>
        </a:spcBef>
        <a:spcAft>
          <a:spcPct val="0"/>
        </a:spcAft>
        <a:defRPr kumimoji="1" sz="3600" i="1">
          <a:solidFill>
            <a:srgbClr val="003399"/>
          </a:solidFill>
          <a:latin typeface="Arial" panose="020B0604020202020204" pitchFamily="34" charset="0"/>
          <a:ea typeface="PMingLiU" panose="02020500000000000000" charset="-120"/>
        </a:defRPr>
      </a:lvl3pPr>
      <a:lvl4pPr algn="l" rtl="0" eaLnBrk="0" fontAlgn="base" hangingPunct="0">
        <a:spcBef>
          <a:spcPct val="0"/>
        </a:spcBef>
        <a:spcAft>
          <a:spcPct val="0"/>
        </a:spcAft>
        <a:defRPr kumimoji="1" sz="3600" i="1">
          <a:solidFill>
            <a:srgbClr val="003399"/>
          </a:solidFill>
          <a:latin typeface="Arial" panose="020B0604020202020204" pitchFamily="34" charset="0"/>
          <a:ea typeface="PMingLiU" panose="02020500000000000000" charset="-120"/>
        </a:defRPr>
      </a:lvl4pPr>
      <a:lvl5pPr algn="l" rtl="0" eaLnBrk="0" fontAlgn="base" hangingPunct="0">
        <a:spcBef>
          <a:spcPct val="0"/>
        </a:spcBef>
        <a:spcAft>
          <a:spcPct val="0"/>
        </a:spcAft>
        <a:defRPr kumimoji="1" sz="3600" i="1">
          <a:solidFill>
            <a:srgbClr val="003399"/>
          </a:solidFill>
          <a:latin typeface="Arial" panose="020B0604020202020204" pitchFamily="34" charset="0"/>
          <a:ea typeface="PMingLiU" panose="02020500000000000000" charset="-120"/>
        </a:defRPr>
      </a:lvl5pPr>
      <a:lvl6pPr marL="457200" algn="l" rtl="0" eaLnBrk="1" fontAlgn="base" hangingPunct="1">
        <a:spcBef>
          <a:spcPct val="0"/>
        </a:spcBef>
        <a:spcAft>
          <a:spcPct val="0"/>
        </a:spcAft>
        <a:defRPr kumimoji="1" sz="3600" i="1">
          <a:solidFill>
            <a:srgbClr val="003399"/>
          </a:solidFill>
          <a:latin typeface="Arial" panose="020B0604020202020204" pitchFamily="34" charset="0"/>
          <a:ea typeface="PMingLiU" panose="02020500000000000000" charset="-120"/>
        </a:defRPr>
      </a:lvl6pPr>
      <a:lvl7pPr marL="914400" algn="l" rtl="0" eaLnBrk="1" fontAlgn="base" hangingPunct="1">
        <a:spcBef>
          <a:spcPct val="0"/>
        </a:spcBef>
        <a:spcAft>
          <a:spcPct val="0"/>
        </a:spcAft>
        <a:defRPr kumimoji="1" sz="3600" i="1">
          <a:solidFill>
            <a:srgbClr val="003399"/>
          </a:solidFill>
          <a:latin typeface="Arial" panose="020B0604020202020204" pitchFamily="34" charset="0"/>
          <a:ea typeface="PMingLiU" panose="02020500000000000000" charset="-120"/>
        </a:defRPr>
      </a:lvl7pPr>
      <a:lvl8pPr marL="1371600" algn="l" rtl="0" eaLnBrk="1" fontAlgn="base" hangingPunct="1">
        <a:spcBef>
          <a:spcPct val="0"/>
        </a:spcBef>
        <a:spcAft>
          <a:spcPct val="0"/>
        </a:spcAft>
        <a:defRPr kumimoji="1" sz="3600" i="1">
          <a:solidFill>
            <a:srgbClr val="003399"/>
          </a:solidFill>
          <a:latin typeface="Arial" panose="020B0604020202020204" pitchFamily="34" charset="0"/>
          <a:ea typeface="PMingLiU" panose="02020500000000000000" charset="-120"/>
        </a:defRPr>
      </a:lvl8pPr>
      <a:lvl9pPr marL="1828800" algn="l" rtl="0" eaLnBrk="1" fontAlgn="base" hangingPunct="1">
        <a:spcBef>
          <a:spcPct val="0"/>
        </a:spcBef>
        <a:spcAft>
          <a:spcPct val="0"/>
        </a:spcAft>
        <a:defRPr kumimoji="1" sz="3600" i="1">
          <a:solidFill>
            <a:srgbClr val="003399"/>
          </a:solidFill>
          <a:latin typeface="Arial" panose="020B0604020202020204" pitchFamily="34" charset="0"/>
          <a:ea typeface="PMingLiU" panose="02020500000000000000" charset="-120"/>
        </a:defRPr>
      </a:lvl9pPr>
    </p:titleStyle>
    <p:bodyStyle>
      <a:lvl1pPr marL="457200" indent="-457200" algn="l" rtl="0" eaLnBrk="0" fontAlgn="base" hangingPunct="0">
        <a:spcBef>
          <a:spcPct val="20000"/>
        </a:spcBef>
        <a:spcAft>
          <a:spcPct val="0"/>
        </a:spcAft>
        <a:buClr>
          <a:schemeClr val="bg1"/>
        </a:buClr>
        <a:buSzPct val="80000"/>
        <a:buFont typeface="Arial" panose="020B0604020202020204" pitchFamily="34" charset="0"/>
        <a:buChar char="•"/>
        <a:defRPr kumimoji="1" sz="2800">
          <a:solidFill>
            <a:schemeClr val="bg1"/>
          </a:solidFill>
          <a:latin typeface="+mn-lt"/>
          <a:ea typeface="+mn-ea"/>
          <a:cs typeface="+mn-cs"/>
        </a:defRPr>
      </a:lvl1pPr>
      <a:lvl2pPr marL="800100" indent="-342900" algn="l" rtl="0" eaLnBrk="0" fontAlgn="base" hangingPunct="0">
        <a:spcBef>
          <a:spcPct val="20000"/>
        </a:spcBef>
        <a:spcAft>
          <a:spcPct val="0"/>
        </a:spcAft>
        <a:buClr>
          <a:schemeClr val="bg1"/>
        </a:buClr>
        <a:buSzPct val="80000"/>
        <a:buFont typeface="Arial" panose="020B0604020202020204" pitchFamily="34" charset="0"/>
        <a:buChar char="•"/>
        <a:defRPr kumimoji="1" sz="2400">
          <a:solidFill>
            <a:schemeClr val="bg1"/>
          </a:solidFill>
          <a:latin typeface="+mn-lt"/>
          <a:ea typeface="+mn-ea"/>
        </a:defRPr>
      </a:lvl2pPr>
      <a:lvl3pPr marL="1257300" indent="-342900" algn="l" rtl="0" eaLnBrk="0" fontAlgn="base" hangingPunct="0">
        <a:spcBef>
          <a:spcPct val="20000"/>
        </a:spcBef>
        <a:spcAft>
          <a:spcPct val="0"/>
        </a:spcAft>
        <a:buClr>
          <a:schemeClr val="bg1"/>
        </a:buClr>
        <a:buSzPct val="80000"/>
        <a:buFont typeface="Arial" panose="020B0604020202020204" pitchFamily="34" charset="0"/>
        <a:buChar char="•"/>
        <a:defRPr kumimoji="1" sz="2000">
          <a:solidFill>
            <a:schemeClr val="bg1"/>
          </a:solidFill>
          <a:latin typeface="+mn-lt"/>
          <a:ea typeface="+mn-ea"/>
        </a:defRPr>
      </a:lvl3pPr>
      <a:lvl4pPr marL="1600200" indent="-228600" algn="l" rtl="0" eaLnBrk="0" fontAlgn="base" hangingPunct="0">
        <a:spcBef>
          <a:spcPct val="20000"/>
        </a:spcBef>
        <a:spcAft>
          <a:spcPct val="0"/>
        </a:spcAft>
        <a:buChar char="•"/>
        <a:defRPr kumimoji="1" sz="2000">
          <a:solidFill>
            <a:schemeClr val="bg1"/>
          </a:solidFill>
          <a:latin typeface="+mn-lt"/>
          <a:ea typeface="+mn-ea"/>
        </a:defRPr>
      </a:lvl4pPr>
      <a:lvl5pPr marL="2057400" indent="-228600" algn="l" rtl="0" eaLnBrk="0" fontAlgn="base" hangingPunct="0">
        <a:spcBef>
          <a:spcPct val="20000"/>
        </a:spcBef>
        <a:spcAft>
          <a:spcPct val="0"/>
        </a:spcAft>
        <a:buChar char="•"/>
        <a:defRPr kumimoji="1" sz="2000">
          <a:solidFill>
            <a:schemeClr val="bg1"/>
          </a:solidFill>
          <a:latin typeface="+mn-lt"/>
          <a:ea typeface="+mn-ea"/>
        </a:defRPr>
      </a:lvl5pPr>
      <a:lvl6pPr marL="2514600" indent="-228600" algn="l" rtl="0" eaLnBrk="1" fontAlgn="base" hangingPunct="1">
        <a:spcBef>
          <a:spcPct val="20000"/>
        </a:spcBef>
        <a:spcAft>
          <a:spcPct val="0"/>
        </a:spcAft>
        <a:buChar char="•"/>
        <a:defRPr kumimoji="1" sz="2000">
          <a:solidFill>
            <a:schemeClr val="bg1"/>
          </a:solidFill>
          <a:latin typeface="+mn-lt"/>
          <a:ea typeface="+mn-ea"/>
        </a:defRPr>
      </a:lvl6pPr>
      <a:lvl7pPr marL="2971800" indent="-228600" algn="l" rtl="0" eaLnBrk="1" fontAlgn="base" hangingPunct="1">
        <a:spcBef>
          <a:spcPct val="20000"/>
        </a:spcBef>
        <a:spcAft>
          <a:spcPct val="0"/>
        </a:spcAft>
        <a:buChar char="•"/>
        <a:defRPr kumimoji="1" sz="2000">
          <a:solidFill>
            <a:schemeClr val="bg1"/>
          </a:solidFill>
          <a:latin typeface="+mn-lt"/>
          <a:ea typeface="+mn-ea"/>
        </a:defRPr>
      </a:lvl7pPr>
      <a:lvl8pPr marL="3429000" indent="-228600" algn="l" rtl="0" eaLnBrk="1" fontAlgn="base" hangingPunct="1">
        <a:spcBef>
          <a:spcPct val="20000"/>
        </a:spcBef>
        <a:spcAft>
          <a:spcPct val="0"/>
        </a:spcAft>
        <a:buChar char="•"/>
        <a:defRPr kumimoji="1" sz="2000">
          <a:solidFill>
            <a:schemeClr val="bg1"/>
          </a:solidFill>
          <a:latin typeface="+mn-lt"/>
          <a:ea typeface="+mn-ea"/>
        </a:defRPr>
      </a:lvl8pPr>
      <a:lvl9pPr marL="3886200" indent="-228600" algn="l" rtl="0" eaLnBrk="1" fontAlgn="base" hangingPunct="1">
        <a:spcBef>
          <a:spcPct val="20000"/>
        </a:spcBef>
        <a:spcAft>
          <a:spcPct val="0"/>
        </a:spcAft>
        <a:buChar char="•"/>
        <a:defRPr kumimoji="1" sz="2000">
          <a:solidFill>
            <a:schemeClr val="bg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8.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8.xml"/><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8.xml"/><Relationship Id="rId4" Type="http://schemas.openxmlformats.org/officeDocument/2006/relationships/image" Target="../media/image29.pn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8.xml"/><Relationship Id="rId2" Type="http://schemas.openxmlformats.org/officeDocument/2006/relationships/image" Target="../media/image31.jpeg"/><Relationship Id="rId1"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8.xml"/><Relationship Id="rId1"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image" Target="../media/image34.jpe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image" Target="../media/image45.jpeg"/><Relationship Id="rId7" Type="http://schemas.openxmlformats.org/officeDocument/2006/relationships/image" Target="../media/image44.png"/><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0" Type="http://schemas.openxmlformats.org/officeDocument/2006/relationships/notesSlide" Target="../notesSlides/notesSlide26.xml"/><Relationship Id="rId1" Type="http://schemas.openxmlformats.org/officeDocument/2006/relationships/image" Target="../media/image3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image" Target="../media/image4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3.xml"/><Relationship Id="rId4" Type="http://schemas.openxmlformats.org/officeDocument/2006/relationships/image" Target="../media/image51.jpeg"/><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image" Target="../media/image48.jpeg"/></Relationships>
</file>

<file path=ppt/slides/_rels/slide31.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image" Target="../media/image57.png"/></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image" Target="../media/image62.wmf"/><Relationship Id="rId7" Type="http://schemas.openxmlformats.org/officeDocument/2006/relationships/oleObject" Target="../embeddings/oleObject3.bin"/><Relationship Id="rId6" Type="http://schemas.openxmlformats.org/officeDocument/2006/relationships/image" Target="../media/image61.png"/><Relationship Id="rId5" Type="http://schemas.openxmlformats.org/officeDocument/2006/relationships/image" Target="../media/image60.wmf"/><Relationship Id="rId4" Type="http://schemas.openxmlformats.org/officeDocument/2006/relationships/oleObject" Target="../embeddings/oleObject2.bin"/><Relationship Id="rId3" Type="http://schemas.openxmlformats.org/officeDocument/2006/relationships/image" Target="../media/image59.wmf"/><Relationship Id="rId2" Type="http://schemas.openxmlformats.org/officeDocument/2006/relationships/oleObject" Target="../embeddings/oleObject1.bin"/><Relationship Id="rId11" Type="http://schemas.openxmlformats.org/officeDocument/2006/relationships/notesSlide" Target="../notesSlides/notesSlide33.xml"/><Relationship Id="rId10" Type="http://schemas.openxmlformats.org/officeDocument/2006/relationships/vmlDrawing" Target="../drawings/vmlDrawing1.vml"/><Relationship Id="rId1" Type="http://schemas.openxmlformats.org/officeDocument/2006/relationships/image" Target="../media/image58.wmf"/></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1.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image" Target="../media/image63.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1.xml"/><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1.xml"/><Relationship Id="rId3" Type="http://schemas.openxmlformats.org/officeDocument/2006/relationships/image" Target="../media/image69.png"/><Relationship Id="rId2" Type="http://schemas.openxmlformats.org/officeDocument/2006/relationships/image" Target="../media/image71.png"/><Relationship Id="rId1" Type="http://schemas.openxmlformats.org/officeDocument/2006/relationships/image" Target="../media/image7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7.xml"/><Relationship Id="rId1" Type="http://schemas.openxmlformats.org/officeDocument/2006/relationships/image" Target="../media/image7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image" Target="../media/image14.jpeg"/><Relationship Id="rId7" Type="http://schemas.openxmlformats.org/officeDocument/2006/relationships/image" Target="../media/image13.jpeg"/><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0" Type="http://schemas.openxmlformats.org/officeDocument/2006/relationships/notesSlide" Target="../notesSlides/notesSlide8.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7.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ctrTitle"/>
          </p:nvPr>
        </p:nvSpPr>
        <p:spPr bwMode="auto">
          <a:xfrm>
            <a:off x="899592" y="1916832"/>
            <a:ext cx="7488832" cy="2232248"/>
          </a:xfrm>
          <a:noFill/>
          <a:ln>
            <a:miter lim="800000"/>
          </a:ln>
        </p:spPr>
        <p:txBody>
          <a:bodyPr vert="horz" wrap="square" lIns="91440" tIns="45720" rIns="91440" bIns="45720" numCol="1" anchorCtr="0" compatLnSpc="1"/>
          <a:lstStyle/>
          <a:p>
            <a:pPr algn="ctr" eaLnBrk="1" hangingPunct="1">
              <a:lnSpc>
                <a:spcPct val="150000"/>
              </a:lnSpc>
            </a:pPr>
            <a:r>
              <a:rPr lang="zh-TW"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t>聯芯</a:t>
            </a:r>
            <a:r>
              <a:rPr lang="zh-CN"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t>集成</a:t>
            </a:r>
            <a:r>
              <a:rPr lang="zh-TW"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t>電路公司簡介</a:t>
            </a:r>
            <a:br>
              <a:rPr lang="en-US" altLang="zh-TW"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br>
            <a:r>
              <a:rPr lang="zh-TW"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t>暨</a:t>
            </a:r>
            <a:r>
              <a:rPr lang="zh-CN"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rPr>
              <a:t>校園招聘宣講會</a:t>
            </a:r>
            <a:endParaRPr lang="zh-TW" altLang="en-US" b="1" dirty="0" smtClean="0">
              <a:solidFill>
                <a:schemeClr val="accent2">
                  <a:lumMod val="50000"/>
                </a:schemeClr>
              </a:solidFill>
              <a:latin typeface="Arial" panose="020B0604020202020204" pitchFamily="34" charset="0"/>
              <a:ea typeface="Microsoft JhengHei" panose="020B0803020504040204" pitchFamily="34" charset="-120"/>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3541" y="491796"/>
            <a:ext cx="8666931" cy="5889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 Box 5"/>
          <p:cNvSpPr txBox="1">
            <a:spLocks noChangeArrowheads="1"/>
          </p:cNvSpPr>
          <p:nvPr/>
        </p:nvSpPr>
        <p:spPr bwMode="auto">
          <a:xfrm>
            <a:off x="1547813" y="44624"/>
            <a:ext cx="56165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TW" sz="2400" b="1" smtClean="0">
                <a:latin typeface="Calibri" panose="020F05020202040A0204" pitchFamily="34" charset="0"/>
                <a:cs typeface="Calibri" panose="020F05020202040A0204" pitchFamily="34" charset="0"/>
              </a:rPr>
              <a:t>FAB12X</a:t>
            </a:r>
            <a:r>
              <a:rPr lang="zh-TW" altLang="en-US" sz="2400" b="1" smtClean="0">
                <a:latin typeface="Calibri" panose="020F05020202040A0204" pitchFamily="34" charset="0"/>
                <a:cs typeface="Calibri" panose="020F05020202040A0204" pitchFamily="34" charset="0"/>
              </a:rPr>
              <a:t>廠區預定地</a:t>
            </a:r>
            <a:endParaRPr lang="zh-CN" altLang="en-US" sz="2400" b="1" dirty="0">
              <a:latin typeface="Calibri" panose="020F05020202040A0204" pitchFamily="34" charset="0"/>
              <a:cs typeface="Calibri" panose="020F05020202040A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277256"/>
            <a:ext cx="9144000" cy="613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Shape 286"/>
          <p:cNvSpPr>
            <a:spLocks noChangeArrowheads="1"/>
          </p:cNvSpPr>
          <p:nvPr/>
        </p:nvSpPr>
        <p:spPr bwMode="auto">
          <a:xfrm>
            <a:off x="0" y="104991"/>
            <a:ext cx="9147842" cy="131492"/>
          </a:xfrm>
          <a:prstGeom prst="rect">
            <a:avLst/>
          </a:prstGeom>
          <a:solidFill>
            <a:srgbClr val="242E6A"/>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eaLnBrk="1" hangingPunct="1"/>
            <a:endParaRPr lang="zh-CN" altLang="zh-CN" sz="11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2" name="Group 202"/>
          <p:cNvGrpSpPr/>
          <p:nvPr/>
        </p:nvGrpSpPr>
        <p:grpSpPr bwMode="auto">
          <a:xfrm>
            <a:off x="0" y="222212"/>
            <a:ext cx="878862" cy="316497"/>
            <a:chOff x="-1" y="-1"/>
            <a:chExt cx="1452566" cy="492919"/>
          </a:xfrm>
        </p:grpSpPr>
        <p:sp>
          <p:nvSpPr>
            <p:cNvPr id="9221" name="Shape 200"/>
            <p:cNvSpPr>
              <a:spLocks noChangeArrowheads="1"/>
            </p:cNvSpPr>
            <p:nvPr/>
          </p:nvSpPr>
          <p:spPr bwMode="auto">
            <a:xfrm>
              <a:off x="-1" y="-1"/>
              <a:ext cx="1452566" cy="474668"/>
            </a:xfrm>
            <a:prstGeom prst="rect">
              <a:avLst/>
            </a:prstGeom>
            <a:solidFill>
              <a:srgbClr val="242E6A"/>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pPr eaLnBrk="1" hangingPunct="1">
                <a:lnSpc>
                  <a:spcPct val="90000"/>
                </a:lnSpc>
              </a:pPr>
              <a:endParaRPr lang="zh-CN" altLang="zh-CN" sz="1100">
                <a:solidFill>
                  <a:srgbClr val="000000"/>
                </a:solidFill>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9222" name="Shape 201"/>
            <p:cNvSpPr>
              <a:spLocks noChangeArrowheads="1"/>
            </p:cNvSpPr>
            <p:nvPr/>
          </p:nvSpPr>
          <p:spPr bwMode="auto">
            <a:xfrm>
              <a:off x="-1" y="-1"/>
              <a:ext cx="1452566" cy="492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6990" tIns="46990" rIns="46990" bIns="46990">
              <a:spAutoFit/>
            </a:bodyPr>
            <a:lstStyle/>
            <a:p>
              <a:pPr eaLnBrk="1" hangingPunct="1">
                <a:lnSpc>
                  <a:spcPct val="90000"/>
                </a:lnSpc>
              </a:pPr>
              <a:r>
                <a:rPr lang="zh-CN" altLang="en-US" sz="1600" smtClean="0">
                  <a:solidFill>
                    <a:srgbClr val="FFFFFF"/>
                  </a:solidFill>
                  <a:latin typeface="黑体" panose="02010609060101010101" pitchFamily="49" charset="-122"/>
                  <a:ea typeface="黑体" panose="02010609060101010101" pitchFamily="49" charset="-122"/>
                  <a:sym typeface="黑体" panose="02010609060101010101" pitchFamily="49" charset="-122"/>
                </a:rPr>
                <a:t>鳥瞰圖 　</a:t>
              </a:r>
              <a:endParaRPr lang="zh-CN" altLang="zh-CN" sz="1600">
                <a:solidFill>
                  <a:srgbClr val="FFFFFF"/>
                </a:solidFill>
                <a:latin typeface="黑体" panose="02010609060101010101" pitchFamily="49" charset="-122"/>
                <a:ea typeface="黑体" panose="02010609060101010101" pitchFamily="49" charset="-122"/>
                <a:sym typeface="黑体" panose="02010609060101010101" pitchFamily="49" charset="-122"/>
              </a:endParaRPr>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5256" y="1027557"/>
            <a:ext cx="7881677" cy="4785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817694" y="260648"/>
            <a:ext cx="7416800" cy="584775"/>
          </a:xfrm>
          <a:prstGeom prst="rect">
            <a:avLst/>
          </a:prstGeom>
          <a:noFill/>
        </p:spPr>
        <p:txBody>
          <a:bodyPr>
            <a:spAutoFit/>
          </a:bodyPr>
          <a:lstStyle/>
          <a:p>
            <a:pPr algn="ctr">
              <a:defRPr/>
            </a:pPr>
            <a:r>
              <a:rPr lang="en-US" altLang="zh-CN" sz="3200" b="1" i="1" dirty="0" smtClean="0">
                <a:solidFill>
                  <a:srgbClr val="0000CC"/>
                </a:solidFill>
                <a:latin typeface="+mj-lt"/>
                <a:ea typeface="Adobe 繁黑體 Std B" pitchFamily="34" charset="-128"/>
              </a:rPr>
              <a:t>UMC 1</a:t>
            </a:r>
            <a:r>
              <a:rPr lang="en-US" altLang="zh-CN" sz="3200" b="1" i="1" baseline="30000" dirty="0" smtClean="0">
                <a:solidFill>
                  <a:srgbClr val="0000CC"/>
                </a:solidFill>
                <a:latin typeface="+mj-lt"/>
                <a:ea typeface="Adobe 繁黑體 Std B" pitchFamily="34" charset="-128"/>
              </a:rPr>
              <a:t>st</a:t>
            </a:r>
            <a:r>
              <a:rPr lang="en-US" altLang="zh-CN" sz="3200" b="1" i="1" dirty="0" smtClean="0">
                <a:solidFill>
                  <a:srgbClr val="0000CC"/>
                </a:solidFill>
                <a:latin typeface="+mj-lt"/>
                <a:ea typeface="Adobe 繁黑體 Std B" pitchFamily="34" charset="-128"/>
              </a:rPr>
              <a:t> 12” FAB in China: Fab </a:t>
            </a:r>
            <a:r>
              <a:rPr lang="en-US" altLang="zh-CN" sz="3200" b="1" i="1" dirty="0">
                <a:solidFill>
                  <a:srgbClr val="0000CC"/>
                </a:solidFill>
                <a:latin typeface="+mj-lt"/>
                <a:ea typeface="Adobe 繁黑體 Std B" pitchFamily="34" charset="-128"/>
              </a:rPr>
              <a:t>12X</a:t>
            </a:r>
            <a:endParaRPr lang="zh-CN" altLang="en-US" sz="3200" b="1" i="1" dirty="0">
              <a:solidFill>
                <a:srgbClr val="0000CC"/>
              </a:solidFill>
              <a:latin typeface="+mj-lt"/>
              <a:ea typeface="Adobe 繁黑體 Std B" pitchFamily="34" charset="-128"/>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print">
            <a:extLst>
              <a:ext uri="{28A0092B-C50C-407E-A947-70E740481C1C}">
                <a14:useLocalDpi xmlns:a14="http://schemas.microsoft.com/office/drawing/2010/main" val="0"/>
              </a:ext>
            </a:extLst>
          </a:blip>
          <a:srcRect t="28033" b="10114"/>
          <a:stretch>
            <a:fillRect/>
          </a:stretch>
        </p:blipFill>
        <p:spPr>
          <a:xfrm>
            <a:off x="2847894" y="4963509"/>
            <a:ext cx="6296107" cy="1960321"/>
          </a:xfrm>
          <a:prstGeom prst="rect">
            <a:avLst/>
          </a:prstGeom>
        </p:spPr>
      </p:pic>
      <p:pic>
        <p:nvPicPr>
          <p:cNvPr id="141" name="image17.jpeg"/>
          <p:cNvPicPr/>
          <p:nvPr/>
        </p:nvPicPr>
        <p:blipFill>
          <a:blip r:embed="rId2"/>
          <a:stretch>
            <a:fillRect/>
          </a:stretch>
        </p:blipFill>
        <p:spPr>
          <a:xfrm>
            <a:off x="2847894" y="8584"/>
            <a:ext cx="6296107" cy="2415795"/>
          </a:xfrm>
          <a:prstGeom prst="rect">
            <a:avLst/>
          </a:prstGeom>
          <a:ln w="12700">
            <a:miter lim="400000"/>
            <a:headEnd/>
            <a:tailEnd/>
          </a:ln>
        </p:spPr>
      </p:pic>
      <p:pic>
        <p:nvPicPr>
          <p:cNvPr id="142" name="image7.png"/>
          <p:cNvPicPr/>
          <p:nvPr/>
        </p:nvPicPr>
        <p:blipFill>
          <a:blip r:embed="rId3"/>
          <a:stretch>
            <a:fillRect/>
          </a:stretch>
        </p:blipFill>
        <p:spPr>
          <a:xfrm>
            <a:off x="2847894" y="2424379"/>
            <a:ext cx="6296107" cy="2419871"/>
          </a:xfrm>
          <a:prstGeom prst="rect">
            <a:avLst/>
          </a:prstGeom>
          <a:ln w="12700">
            <a:miter lim="400000"/>
            <a:headEnd/>
            <a:tailEnd/>
          </a:ln>
        </p:spPr>
      </p:pic>
      <p:pic>
        <p:nvPicPr>
          <p:cNvPr id="143" name="image8.png"/>
          <p:cNvPicPr/>
          <p:nvPr/>
        </p:nvPicPr>
        <p:blipFill>
          <a:blip r:embed="rId4" cstate="print"/>
          <a:stretch>
            <a:fillRect/>
          </a:stretch>
        </p:blipFill>
        <p:spPr>
          <a:xfrm>
            <a:off x="671392" y="2067186"/>
            <a:ext cx="1427310" cy="1627859"/>
          </a:xfrm>
          <a:prstGeom prst="rect">
            <a:avLst/>
          </a:prstGeom>
          <a:ln w="12700">
            <a:miter lim="400000"/>
            <a:headEnd/>
            <a:tailEnd/>
          </a:ln>
        </p:spPr>
      </p:pic>
      <p:sp>
        <p:nvSpPr>
          <p:cNvPr id="147" name="Shape 147"/>
          <p:cNvSpPr/>
          <p:nvPr/>
        </p:nvSpPr>
        <p:spPr>
          <a:xfrm>
            <a:off x="3722913" y="2821404"/>
            <a:ext cx="2092939" cy="2446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170" y="21600"/>
                </a:lnTo>
                <a:cubicBezTo>
                  <a:pt x="8734" y="15716"/>
                  <a:pt x="9251" y="11995"/>
                  <a:pt x="9721" y="51"/>
                </a:cubicBezTo>
                <a:lnTo>
                  <a:pt x="14941" y="14107"/>
                </a:lnTo>
                <a:lnTo>
                  <a:pt x="21600" y="17438"/>
                </a:lnTo>
              </a:path>
            </a:pathLst>
          </a:custGeom>
          <a:ln w="76200">
            <a:solidFill>
              <a:srgbClr val="C00000"/>
            </a:solidFill>
            <a:round/>
          </a:ln>
        </p:spPr>
        <p:txBody>
          <a:bodyPr lIns="0" tIns="0" rIns="0" bIns="0"/>
          <a:lstStyle/>
          <a:p>
            <a:pPr lvl="0">
              <a:defRPr>
                <a:latin typeface="Arial" panose="020B0604020202020204"/>
                <a:ea typeface="Arial" panose="020B0604020202020204"/>
                <a:cs typeface="Arial" panose="020B0604020202020204"/>
                <a:sym typeface="Arial" panose="020B0604020202020204"/>
              </a:defRPr>
            </a:pPr>
          </a:p>
        </p:txBody>
      </p:sp>
      <p:sp>
        <p:nvSpPr>
          <p:cNvPr id="148" name="Shape 148"/>
          <p:cNvSpPr/>
          <p:nvPr/>
        </p:nvSpPr>
        <p:spPr>
          <a:xfrm>
            <a:off x="5295710" y="3194475"/>
            <a:ext cx="1461889" cy="540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300" y="21600"/>
                </a:lnTo>
                <a:lnTo>
                  <a:pt x="21600" y="4030"/>
                </a:lnTo>
              </a:path>
            </a:pathLst>
          </a:custGeom>
          <a:ln w="76200">
            <a:solidFill>
              <a:srgbClr val="C00000"/>
            </a:solidFill>
            <a:round/>
          </a:ln>
        </p:spPr>
        <p:txBody>
          <a:bodyPr lIns="0" tIns="0" rIns="0" bIns="0"/>
          <a:lstStyle/>
          <a:p>
            <a:pPr lvl="0">
              <a:defRPr>
                <a:latin typeface="Arial" panose="020B0604020202020204"/>
                <a:ea typeface="Arial" panose="020B0604020202020204"/>
                <a:cs typeface="Arial" panose="020B0604020202020204"/>
                <a:sym typeface="Arial" panose="020B0604020202020204"/>
              </a:defRPr>
            </a:pPr>
          </a:p>
        </p:txBody>
      </p:sp>
      <p:sp>
        <p:nvSpPr>
          <p:cNvPr id="149" name="Shape 149"/>
          <p:cNvSpPr/>
          <p:nvPr/>
        </p:nvSpPr>
        <p:spPr>
          <a:xfrm flipH="1">
            <a:off x="6201409" y="2831597"/>
            <a:ext cx="2017059" cy="2436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170" y="21600"/>
                </a:lnTo>
                <a:cubicBezTo>
                  <a:pt x="8734" y="15716"/>
                  <a:pt x="9251" y="11995"/>
                  <a:pt x="9721" y="51"/>
                </a:cubicBezTo>
                <a:lnTo>
                  <a:pt x="14941" y="14107"/>
                </a:lnTo>
                <a:lnTo>
                  <a:pt x="21600" y="17438"/>
                </a:lnTo>
              </a:path>
            </a:pathLst>
          </a:custGeom>
          <a:ln w="76200">
            <a:solidFill>
              <a:srgbClr val="C00000"/>
            </a:solidFill>
            <a:round/>
          </a:ln>
        </p:spPr>
        <p:txBody>
          <a:bodyPr lIns="0" tIns="0" rIns="0" bIns="0"/>
          <a:lstStyle/>
          <a:p>
            <a:pPr lvl="0">
              <a:defRPr>
                <a:latin typeface="Arial" panose="020B0604020202020204"/>
                <a:ea typeface="Arial" panose="020B0604020202020204"/>
                <a:cs typeface="Arial" panose="020B0604020202020204"/>
                <a:sym typeface="Arial" panose="020B0604020202020204"/>
              </a:defRPr>
            </a:pPr>
          </a:p>
        </p:txBody>
      </p:sp>
      <p:sp>
        <p:nvSpPr>
          <p:cNvPr id="150" name="Shape 150"/>
          <p:cNvSpPr/>
          <p:nvPr/>
        </p:nvSpPr>
        <p:spPr>
          <a:xfrm>
            <a:off x="330414" y="4605122"/>
            <a:ext cx="2304250" cy="1349933"/>
          </a:xfrm>
          <a:prstGeom prst="rect">
            <a:avLst/>
          </a:prstGeom>
          <a:ln w="12700">
            <a:miter lim="400000"/>
          </a:ln>
        </p:spPr>
        <p:txBody>
          <a:bodyPr lIns="28359" tIns="28359" rIns="28359" bIns="28359">
            <a:spAutoFit/>
          </a:bodyPr>
          <a:lstStyle>
            <a:lvl1pPr>
              <a:defRPr sz="200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defRPr>
            </a:lvl1pPr>
          </a:lstStyle>
          <a:p>
            <a:pPr lvl="0">
              <a:defRPr sz="1800"/>
            </a:pPr>
            <a:r>
              <a:rPr lang="zh-TW" altLang="en-US" sz="1200" smtClean="0"/>
              <a:t>    同閩南傳統民居錯落有致的屋頂形式一樣，建築將辦公與會議接待區三棟建築的屋頂進行切割，形成了豐富的屋頂造型，使得建築群具有傳統閩南民居聚落的韻味，傳承並發揚閩南的傳統建築文化。</a:t>
            </a:r>
            <a:endParaRPr sz="1200" dirty="0"/>
          </a:p>
        </p:txBody>
      </p:sp>
      <p:sp>
        <p:nvSpPr>
          <p:cNvPr id="11" name="任意多边形 10"/>
          <p:cNvSpPr/>
          <p:nvPr/>
        </p:nvSpPr>
        <p:spPr>
          <a:xfrm>
            <a:off x="4947457" y="6100749"/>
            <a:ext cx="2174847" cy="107978"/>
          </a:xfrm>
          <a:custGeom>
            <a:avLst/>
            <a:gdLst>
              <a:gd name="connsiteX0" fmla="*/ 0 w 3594538"/>
              <a:gd name="connsiteY0" fmla="*/ 10510 h 168165"/>
              <a:gd name="connsiteX1" fmla="*/ 1765738 w 3594538"/>
              <a:gd name="connsiteY1" fmla="*/ 168165 h 168165"/>
              <a:gd name="connsiteX2" fmla="*/ 3594538 w 3594538"/>
              <a:gd name="connsiteY2" fmla="*/ 0 h 168165"/>
            </a:gdLst>
            <a:ahLst/>
            <a:cxnLst>
              <a:cxn ang="0">
                <a:pos x="connsiteX0" y="connsiteY0"/>
              </a:cxn>
              <a:cxn ang="0">
                <a:pos x="connsiteX1" y="connsiteY1"/>
              </a:cxn>
              <a:cxn ang="0">
                <a:pos x="connsiteX2" y="connsiteY2"/>
              </a:cxn>
            </a:cxnLst>
            <a:rect l="l" t="t" r="r" b="b"/>
            <a:pathLst>
              <a:path w="3594538" h="168165">
                <a:moveTo>
                  <a:pt x="0" y="10510"/>
                </a:moveTo>
                <a:lnTo>
                  <a:pt x="1765738" y="168165"/>
                </a:lnTo>
                <a:lnTo>
                  <a:pt x="3594538" y="0"/>
                </a:lnTo>
              </a:path>
            </a:pathLst>
          </a:custGeom>
          <a:noFill/>
          <a:ln w="76200" cap="flat">
            <a:solidFill>
              <a:srgbClr val="C000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6720" tIns="28359" rIns="56720" bIns="28359" numCol="1" spcCol="23633" rtlCol="0" anchor="t">
            <a:noAutofit/>
          </a:bodyPr>
          <a:lstStyle/>
          <a:p>
            <a:pPr defTabSz="567055" fontAlgn="auto" latinLnBrk="1" hangingPunct="0">
              <a:spcBef>
                <a:spcPts val="0"/>
              </a:spcBef>
              <a:spcAft>
                <a:spcPts val="0"/>
              </a:spcAft>
            </a:pPr>
            <a:endParaRPr kumimoji="0" lang="zh-CN" altLang="en-US" sz="1100">
              <a:solidFill>
                <a:srgbClr val="000000"/>
              </a:solidFill>
            </a:endParaRPr>
          </a:p>
        </p:txBody>
      </p:sp>
      <p:sp>
        <p:nvSpPr>
          <p:cNvPr id="14" name="任意多边形 13"/>
          <p:cNvSpPr/>
          <p:nvPr/>
        </p:nvSpPr>
        <p:spPr>
          <a:xfrm>
            <a:off x="3450271" y="5540369"/>
            <a:ext cx="2404125" cy="245527"/>
          </a:xfrm>
          <a:custGeom>
            <a:avLst/>
            <a:gdLst>
              <a:gd name="connsiteX0" fmla="*/ 3973484 w 3973484"/>
              <a:gd name="connsiteY0" fmla="*/ 83127 h 382385"/>
              <a:gd name="connsiteX1" fmla="*/ 2643447 w 3973484"/>
              <a:gd name="connsiteY1" fmla="*/ 0 h 382385"/>
              <a:gd name="connsiteX2" fmla="*/ 2094807 w 3973484"/>
              <a:gd name="connsiteY2" fmla="*/ 382385 h 382385"/>
              <a:gd name="connsiteX3" fmla="*/ 0 w 3973484"/>
              <a:gd name="connsiteY3" fmla="*/ 66502 h 382385"/>
            </a:gdLst>
            <a:ahLst/>
            <a:cxnLst>
              <a:cxn ang="0">
                <a:pos x="connsiteX0" y="connsiteY0"/>
              </a:cxn>
              <a:cxn ang="0">
                <a:pos x="connsiteX1" y="connsiteY1"/>
              </a:cxn>
              <a:cxn ang="0">
                <a:pos x="connsiteX2" y="connsiteY2"/>
              </a:cxn>
              <a:cxn ang="0">
                <a:pos x="connsiteX3" y="connsiteY3"/>
              </a:cxn>
            </a:cxnLst>
            <a:rect l="l" t="t" r="r" b="b"/>
            <a:pathLst>
              <a:path w="3973484" h="382385">
                <a:moveTo>
                  <a:pt x="3973484" y="83127"/>
                </a:moveTo>
                <a:lnTo>
                  <a:pt x="2643447" y="0"/>
                </a:lnTo>
                <a:lnTo>
                  <a:pt x="2094807" y="382385"/>
                </a:lnTo>
                <a:lnTo>
                  <a:pt x="0" y="66502"/>
                </a:lnTo>
              </a:path>
            </a:pathLst>
          </a:custGeom>
          <a:noFill/>
          <a:ln w="76200" cap="flat">
            <a:solidFill>
              <a:srgbClr val="C000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6720" tIns="28359" rIns="56720" bIns="28359" numCol="1" spcCol="23633" rtlCol="0" anchor="t">
            <a:noAutofit/>
          </a:bodyPr>
          <a:lstStyle/>
          <a:p>
            <a:pPr defTabSz="567055" fontAlgn="auto" latinLnBrk="1" hangingPunct="0">
              <a:spcBef>
                <a:spcPts val="0"/>
              </a:spcBef>
              <a:spcAft>
                <a:spcPts val="0"/>
              </a:spcAft>
            </a:pPr>
            <a:endParaRPr kumimoji="0" lang="zh-CN" altLang="en-US" sz="1100">
              <a:solidFill>
                <a:srgbClr val="000000"/>
              </a:solidFill>
            </a:endParaRPr>
          </a:p>
        </p:txBody>
      </p:sp>
      <p:sp>
        <p:nvSpPr>
          <p:cNvPr id="17" name="任意多边形 16"/>
          <p:cNvSpPr/>
          <p:nvPr/>
        </p:nvSpPr>
        <p:spPr>
          <a:xfrm>
            <a:off x="6183912" y="5530382"/>
            <a:ext cx="2418240" cy="246216"/>
          </a:xfrm>
          <a:custGeom>
            <a:avLst/>
            <a:gdLst>
              <a:gd name="connsiteX0" fmla="*/ 0 w 3996813"/>
              <a:gd name="connsiteY0" fmla="*/ 103239 h 383458"/>
              <a:gd name="connsiteX1" fmla="*/ 1312607 w 3996813"/>
              <a:gd name="connsiteY1" fmla="*/ 0 h 383458"/>
              <a:gd name="connsiteX2" fmla="*/ 1902542 w 3996813"/>
              <a:gd name="connsiteY2" fmla="*/ 383458 h 383458"/>
              <a:gd name="connsiteX3" fmla="*/ 3996813 w 3996813"/>
              <a:gd name="connsiteY3" fmla="*/ 88490 h 383458"/>
            </a:gdLst>
            <a:ahLst/>
            <a:cxnLst>
              <a:cxn ang="0">
                <a:pos x="connsiteX0" y="connsiteY0"/>
              </a:cxn>
              <a:cxn ang="0">
                <a:pos x="connsiteX1" y="connsiteY1"/>
              </a:cxn>
              <a:cxn ang="0">
                <a:pos x="connsiteX2" y="connsiteY2"/>
              </a:cxn>
              <a:cxn ang="0">
                <a:pos x="connsiteX3" y="connsiteY3"/>
              </a:cxn>
            </a:cxnLst>
            <a:rect l="l" t="t" r="r" b="b"/>
            <a:pathLst>
              <a:path w="3996813" h="383458">
                <a:moveTo>
                  <a:pt x="0" y="103239"/>
                </a:moveTo>
                <a:lnTo>
                  <a:pt x="1312607" y="0"/>
                </a:lnTo>
                <a:lnTo>
                  <a:pt x="1902542" y="383458"/>
                </a:lnTo>
                <a:lnTo>
                  <a:pt x="3996813" y="88490"/>
                </a:lnTo>
              </a:path>
            </a:pathLst>
          </a:custGeom>
          <a:noFill/>
          <a:ln w="76200" cap="flat">
            <a:solidFill>
              <a:srgbClr val="C00000"/>
            </a:solidFill>
            <a:prstDash val="solid"/>
            <a:bevel/>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6720" tIns="28359" rIns="56720" bIns="28359" numCol="1" spcCol="23633" rtlCol="0" anchor="t">
            <a:noAutofit/>
          </a:bodyPr>
          <a:lstStyle/>
          <a:p>
            <a:pPr defTabSz="567055" fontAlgn="auto" latinLnBrk="1" hangingPunct="0">
              <a:spcBef>
                <a:spcPts val="0"/>
              </a:spcBef>
              <a:spcAft>
                <a:spcPts val="0"/>
              </a:spcAft>
            </a:pPr>
            <a:endParaRPr kumimoji="0" lang="zh-CN" altLang="en-US" sz="110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68313" y="1957706"/>
            <a:ext cx="8352159" cy="1631216"/>
          </a:xfrm>
          <a:prstGeom prst="rect">
            <a:avLst/>
          </a:prstGeom>
          <a:noFill/>
          <a:ln>
            <a:noFill/>
          </a:ln>
          <a:effectLst/>
        </p:spPr>
        <p:txBody>
          <a:bodyPr wrap="square">
            <a:spAutoFit/>
          </a:bodyPr>
          <a:lstStyle/>
          <a:p>
            <a:pPr algn="ctr">
              <a:spcBef>
                <a:spcPct val="50000"/>
              </a:spcBef>
            </a:pPr>
            <a:r>
              <a:rPr kumimoji="0" lang="en-US" altLang="zh-TW" sz="4000" b="1" smtClean="0">
                <a:solidFill>
                  <a:schemeClr val="accent2">
                    <a:lumMod val="50000"/>
                  </a:schemeClr>
                </a:solidFill>
                <a:latin typeface="Microsoft JhengHei" panose="020B0803020504040204" pitchFamily="34" charset="-120"/>
                <a:ea typeface="Microsoft JhengHei" panose="020B0803020504040204" pitchFamily="34" charset="-120"/>
              </a:rPr>
              <a:t>2.</a:t>
            </a:r>
            <a:r>
              <a:rPr lang="zh-TW" altLang="en-US" sz="4000" smtClean="0">
                <a:latin typeface="微软雅黑" panose="020B0503020204020204" pitchFamily="34" charset="-122"/>
                <a:ea typeface="微软雅黑" panose="020B0503020204020204" pitchFamily="34" charset="-122"/>
              </a:rPr>
              <a:t>晶圓代工產業及產品介紹</a:t>
            </a:r>
            <a:endPar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endParaRPr>
          </a:p>
          <a:p>
            <a:pPr algn="ctr">
              <a:spcBef>
                <a:spcPct val="50000"/>
              </a:spcBef>
            </a:pPr>
            <a:endParaRPr kumimoji="0" lang="zh-TW" altLang="en-US" sz="4000" b="1" dirty="0">
              <a:solidFill>
                <a:schemeClr val="accent2">
                  <a:lumMod val="50000"/>
                </a:schemeClr>
              </a:solidFill>
              <a:latin typeface="Microsoft JhengHei" panose="020B0803020504040204" pitchFamily="34" charset="-120"/>
              <a:ea typeface="Microsoft JhengHei" panose="020B0803020504040204" pitchFamily="34" charset="-120"/>
            </a:endParaRP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68313" y="1957706"/>
            <a:ext cx="8352159" cy="1631216"/>
          </a:xfrm>
          <a:prstGeom prst="rect">
            <a:avLst/>
          </a:prstGeom>
          <a:noFill/>
          <a:ln>
            <a:noFill/>
          </a:ln>
          <a:effectLst/>
        </p:spPr>
        <p:txBody>
          <a:bodyPr wrap="square">
            <a:spAutoFit/>
          </a:bodyPr>
          <a:lstStyle/>
          <a:p>
            <a:pPr algn="ctr">
              <a:spcBef>
                <a:spcPct val="50000"/>
              </a:spcBef>
            </a:pPr>
            <a:r>
              <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rPr>
              <a:t>2-1.</a:t>
            </a:r>
            <a:r>
              <a:rPr lang="zh-CN" altLang="en-US" sz="4000" dirty="0" smtClean="0">
                <a:latin typeface="微软雅黑" panose="020B0503020204020204" pitchFamily="34" charset="-122"/>
                <a:ea typeface="微软雅黑" panose="020B0503020204020204" pitchFamily="34" charset="-122"/>
              </a:rPr>
              <a:t>晶圓代工產業</a:t>
            </a:r>
            <a:endPar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endParaRPr>
          </a:p>
          <a:p>
            <a:pPr algn="ctr">
              <a:spcBef>
                <a:spcPct val="50000"/>
              </a:spcBef>
            </a:pPr>
            <a:endParaRPr kumimoji="0" lang="zh-TW" altLang="en-US" sz="4000" b="1" dirty="0">
              <a:solidFill>
                <a:schemeClr val="accent2">
                  <a:lumMod val="50000"/>
                </a:schemeClr>
              </a:solidFill>
              <a:latin typeface="Microsoft JhengHei" panose="020B0803020504040204" pitchFamily="34" charset="-120"/>
              <a:ea typeface="Microsoft JhengHei" panose="020B0803020504040204" pitchFamily="34" charset="-120"/>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93675" y="5400675"/>
            <a:ext cx="89503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30000"/>
              </a:spcBef>
              <a:spcAft>
                <a:spcPct val="25000"/>
              </a:spcAft>
            </a:pPr>
            <a:endParaRPr kumimoji="1" lang="zh-CN" altLang="en-US" sz="2000"/>
          </a:p>
        </p:txBody>
      </p:sp>
      <p:sp>
        <p:nvSpPr>
          <p:cNvPr id="492547" name="Rectangle 3"/>
          <p:cNvSpPr>
            <a:spLocks noChangeArrowheads="1"/>
          </p:cNvSpPr>
          <p:nvPr/>
        </p:nvSpPr>
        <p:spPr bwMode="auto">
          <a:xfrm>
            <a:off x="0" y="0"/>
            <a:ext cx="9144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r>
              <a:rPr kumimoji="1" lang="zh-CN" altLang="en-US" sz="3600">
                <a:solidFill>
                  <a:srgbClr val="0000FF"/>
                </a:solidFill>
                <a:effectLst>
                  <a:outerShdw blurRad="38100" dist="38100" dir="2700000" algn="tl">
                    <a:srgbClr val="C0C0C0"/>
                  </a:outerShdw>
                </a:effectLst>
                <a:latin typeface="宋体" panose="02010600030101010101" pitchFamily="2" charset="-122"/>
              </a:rPr>
              <a:t>  </a:t>
            </a:r>
            <a:endParaRPr kumimoji="1" lang="zh-CN" altLang="en-US" sz="3600">
              <a:solidFill>
                <a:srgbClr val="0000FF"/>
              </a:solidFill>
              <a:effectLst>
                <a:outerShdw blurRad="38100" dist="38100" dir="2700000" algn="tl">
                  <a:srgbClr val="C0C0C0"/>
                </a:outerShdw>
              </a:effectLst>
            </a:endParaRPr>
          </a:p>
        </p:txBody>
      </p:sp>
      <p:sp>
        <p:nvSpPr>
          <p:cNvPr id="16388" name="Text Box 4"/>
          <p:cNvSpPr txBox="1">
            <a:spLocks noChangeArrowheads="1"/>
          </p:cNvSpPr>
          <p:nvPr/>
        </p:nvSpPr>
        <p:spPr bwMode="auto">
          <a:xfrm>
            <a:off x="323601" y="764704"/>
            <a:ext cx="842486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b="1">
                <a:solidFill>
                  <a:schemeClr val="tx2"/>
                </a:solidFill>
                <a:latin typeface="Arial" panose="020B0604020202020204" pitchFamily="34" charset="0"/>
                <a:ea typeface="宋体" panose="02010600030101010101" pitchFamily="2" charset="-122"/>
              </a:defRPr>
            </a:lvl1pPr>
            <a:lvl2pPr marL="7429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q"/>
            </a:pPr>
            <a:r>
              <a:rPr lang="zh-TW" altLang="en-US" sz="2400" smtClean="0">
                <a:solidFill>
                  <a:schemeClr val="tx1"/>
                </a:solidFill>
              </a:rPr>
              <a:t>中國積體電路進出口逆差巨大，本土化需求迫切：</a:t>
            </a:r>
            <a:endParaRPr lang="en-US" altLang="zh-CN" sz="2400" dirty="0">
              <a:solidFill>
                <a:schemeClr val="tx1"/>
              </a:solidFill>
            </a:endParaRPr>
          </a:p>
          <a:p>
            <a:pPr lvl="4" algn="l" eaLnBrk="1" hangingPunct="1"/>
            <a:r>
              <a:rPr lang="en-US" altLang="zh-CN" sz="2400" smtClean="0">
                <a:solidFill>
                  <a:schemeClr val="tx1"/>
                </a:solidFill>
              </a:rPr>
              <a:t>2013</a:t>
            </a:r>
            <a:r>
              <a:rPr lang="zh-CN" altLang="en-US" sz="2400" smtClean="0">
                <a:solidFill>
                  <a:schemeClr val="tx1"/>
                </a:solidFill>
              </a:rPr>
              <a:t>年進口：</a:t>
            </a:r>
            <a:r>
              <a:rPr lang="en-US" altLang="zh-CN" sz="2400" smtClean="0">
                <a:solidFill>
                  <a:schemeClr val="tx1"/>
                </a:solidFill>
              </a:rPr>
              <a:t>2313.4</a:t>
            </a:r>
            <a:r>
              <a:rPr lang="zh-CN" altLang="en-US" sz="2400" smtClean="0">
                <a:solidFill>
                  <a:schemeClr val="tx1"/>
                </a:solidFill>
              </a:rPr>
              <a:t>億美金</a:t>
            </a:r>
            <a:endParaRPr lang="en-US" altLang="zh-CN" sz="2400" dirty="0">
              <a:solidFill>
                <a:schemeClr val="tx1"/>
              </a:solidFill>
            </a:endParaRPr>
          </a:p>
          <a:p>
            <a:pPr lvl="4" algn="l" eaLnBrk="1" hangingPunct="1"/>
            <a:r>
              <a:rPr lang="en-US" altLang="zh-CN" sz="2400" dirty="0">
                <a:solidFill>
                  <a:schemeClr val="tx1"/>
                </a:solidFill>
              </a:rPr>
              <a:t>2013</a:t>
            </a:r>
            <a:r>
              <a:rPr lang="zh-CN" altLang="en-US" sz="2400" dirty="0">
                <a:solidFill>
                  <a:schemeClr val="tx1"/>
                </a:solidFill>
              </a:rPr>
              <a:t>年出口</a:t>
            </a:r>
            <a:r>
              <a:rPr lang="zh-CN" altLang="en-US" sz="2400">
                <a:solidFill>
                  <a:schemeClr val="tx1"/>
                </a:solidFill>
              </a:rPr>
              <a:t>：</a:t>
            </a:r>
            <a:r>
              <a:rPr lang="en-US" altLang="zh-CN" sz="2400" smtClean="0">
                <a:solidFill>
                  <a:schemeClr val="tx1"/>
                </a:solidFill>
              </a:rPr>
              <a:t>877</a:t>
            </a:r>
            <a:r>
              <a:rPr lang="zh-CN" altLang="en-US" sz="2400" smtClean="0">
                <a:solidFill>
                  <a:schemeClr val="tx1"/>
                </a:solidFill>
              </a:rPr>
              <a:t>億美金</a:t>
            </a:r>
            <a:endParaRPr lang="en-US" altLang="zh-CN" sz="2400" dirty="0">
              <a:solidFill>
                <a:schemeClr val="tx1"/>
              </a:solidFill>
            </a:endParaRPr>
          </a:p>
          <a:p>
            <a:pPr lvl="4" algn="l" eaLnBrk="1" hangingPunct="1"/>
            <a:r>
              <a:rPr lang="zh-CN" altLang="en-US" sz="2400" smtClean="0">
                <a:solidFill>
                  <a:srgbClr val="FF0000"/>
                </a:solidFill>
              </a:rPr>
              <a:t>逆差</a:t>
            </a:r>
            <a:r>
              <a:rPr lang="en-US" altLang="zh-CN" sz="2400" smtClean="0">
                <a:solidFill>
                  <a:srgbClr val="FF0000"/>
                </a:solidFill>
              </a:rPr>
              <a:t>1436.4</a:t>
            </a:r>
            <a:r>
              <a:rPr lang="zh-CN" altLang="en-US" sz="2400" smtClean="0">
                <a:solidFill>
                  <a:srgbClr val="FF0000"/>
                </a:solidFill>
              </a:rPr>
              <a:t>億</a:t>
            </a:r>
            <a:endParaRPr lang="en-US" altLang="zh-CN" sz="2400" dirty="0" smtClean="0">
              <a:solidFill>
                <a:srgbClr val="FF0000"/>
              </a:solidFill>
            </a:endParaRPr>
          </a:p>
          <a:p>
            <a:pPr eaLnBrk="1" hangingPunct="1">
              <a:buFont typeface="Wingdings" panose="05000000000000000000" pitchFamily="2" charset="2"/>
              <a:buChar char="q"/>
            </a:pPr>
            <a:r>
              <a:rPr lang="zh-CN" altLang="en-US" sz="2400" smtClean="0">
                <a:solidFill>
                  <a:schemeClr val="tx1"/>
                </a:solidFill>
              </a:rPr>
              <a:t>中國</a:t>
            </a:r>
            <a:r>
              <a:rPr lang="en-US" altLang="zh-CN" sz="2400" smtClean="0">
                <a:solidFill>
                  <a:schemeClr val="tx1"/>
                </a:solidFill>
              </a:rPr>
              <a:t>2014</a:t>
            </a:r>
            <a:r>
              <a:rPr lang="zh-CN" altLang="en-US" sz="2400">
                <a:solidFill>
                  <a:schemeClr val="tx1"/>
                </a:solidFill>
              </a:rPr>
              <a:t>年</a:t>
            </a:r>
            <a:r>
              <a:rPr lang="en-US" altLang="zh-CN" sz="2400" smtClean="0">
                <a:solidFill>
                  <a:schemeClr val="tx1"/>
                </a:solidFill>
              </a:rPr>
              <a:t>10</a:t>
            </a:r>
            <a:r>
              <a:rPr lang="zh-CN" altLang="en-US" sz="2400" smtClean="0">
                <a:solidFill>
                  <a:schemeClr val="tx1"/>
                </a:solidFill>
              </a:rPr>
              <a:t>月出臺</a:t>
            </a:r>
            <a:r>
              <a:rPr lang="en-US" altLang="zh-CN" sz="2400" smtClean="0">
                <a:solidFill>
                  <a:schemeClr val="tx1"/>
                </a:solidFill>
              </a:rPr>
              <a:t>1200</a:t>
            </a:r>
            <a:r>
              <a:rPr lang="zh-TW" altLang="en-US" sz="2400" smtClean="0">
                <a:solidFill>
                  <a:schemeClr val="tx1"/>
                </a:solidFill>
              </a:rPr>
              <a:t>億積體電路扶持基金：</a:t>
            </a:r>
            <a:endParaRPr lang="en-US" altLang="zh-CN" sz="2400" dirty="0">
              <a:solidFill>
                <a:schemeClr val="tx1"/>
              </a:solidFill>
            </a:endParaRPr>
          </a:p>
        </p:txBody>
      </p:sp>
      <p:graphicFrame>
        <p:nvGraphicFramePr>
          <p:cNvPr id="16412" name="Group 28"/>
          <p:cNvGraphicFramePr>
            <a:graphicFrameLocks noGrp="1"/>
          </p:cNvGraphicFramePr>
          <p:nvPr/>
        </p:nvGraphicFramePr>
        <p:xfrm>
          <a:off x="1187624" y="2852937"/>
          <a:ext cx="6911975" cy="3115776"/>
        </p:xfrm>
        <a:graphic>
          <a:graphicData uri="http://schemas.openxmlformats.org/drawingml/2006/table">
            <a:tbl>
              <a:tblPr/>
              <a:tblGrid>
                <a:gridCol w="6911975"/>
              </a:tblGrid>
              <a:tr h="288031">
                <a:tc>
                  <a:txBody>
                    <a:bodyPr/>
                    <a:lstStyle/>
                    <a:p>
                      <a:pPr marL="0" marR="0" lvl="0" indent="0" algn="ctr" defTabSz="914400" rtl="0" eaLnBrk="0" fontAlgn="ctr" latinLnBrk="0" hangingPunct="0">
                        <a:lnSpc>
                          <a:spcPct val="100000"/>
                        </a:lnSpc>
                        <a:spcBef>
                          <a:spcPct val="0"/>
                        </a:spcBef>
                        <a:spcAft>
                          <a:spcPct val="0"/>
                        </a:spcAft>
                        <a:buClrTx/>
                        <a:buSzTx/>
                        <a:buFontTx/>
                        <a:buNone/>
                      </a:pPr>
                      <a:r>
                        <a:rPr kumimoji="1" lang="zh-TW" altLang="en-US" sz="9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中央層面</a:t>
                      </a:r>
                      <a:r>
                        <a:rPr kumimoji="1" lang="zh-CN" altLang="en-US" sz="9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a:t>
                      </a:r>
                      <a:r>
                        <a:rPr kumimoji="1" lang="zh-CN" altLang="en-US" sz="9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大基金）</a:t>
                      </a:r>
                      <a:endParaRPr kumimoji="1" lang="zh-CN" altLang="en-US" sz="9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r>
              <a:tr h="427573">
                <a:tc>
                  <a:txBody>
                    <a:bodyPr/>
                    <a:lstStyle/>
                    <a:p>
                      <a:pPr marL="0" marR="0" lvl="0" indent="0" algn="l" defTabSz="914400" rtl="0" eaLnBrk="0" fontAlgn="ctr"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第一期扶持基金總規模將达</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1200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億元（財政撥款</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億元、社保基金</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450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億元、其他</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450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億元所組成，分別投入晶片制造</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(40%)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、晶片設計</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及晶片封測</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，第二期基金將視第一期額度使用情況而定。</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CCFFCC"/>
                    </a:solidFill>
                  </a:tcPr>
                </a:tc>
              </a:tr>
              <a:tr h="267684">
                <a:tc>
                  <a:txBody>
                    <a:bodyPr/>
                    <a:lstStyle/>
                    <a:p>
                      <a:pPr marL="0" marR="0" lvl="0" indent="0" algn="l" defTabSz="914400" rtl="0" eaLnBrk="0" fontAlgn="ctr" latinLnBrk="0" hangingPunct="0">
                        <a:lnSpc>
                          <a:spcPct val="100000"/>
                        </a:lnSpc>
                        <a:spcBef>
                          <a:spcPct val="0"/>
                        </a:spcBef>
                        <a:spcAft>
                          <a:spcPct val="0"/>
                        </a:spcAft>
                        <a:buClrTx/>
                        <a:buSzTx/>
                        <a:buFontTx/>
                        <a:buNone/>
                      </a:pPr>
                      <a:r>
                        <a:rPr kumimoji="1" lang="zh-CN"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該基金已出台</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，總規模要超過過去近</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10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年整個國內積體電路產業的政府投入。</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67684">
                <a:tc>
                  <a:txBody>
                    <a:bodyPr/>
                    <a:lstStyle/>
                    <a:p>
                      <a:pPr marL="0" marR="0" lvl="0" indent="0" algn="ctr" defTabSz="914400" rtl="0" eaLnBrk="0" fontAlgn="b" latinLnBrk="0" hangingPunct="0">
                        <a:lnSpc>
                          <a:spcPct val="100000"/>
                        </a:lnSpc>
                        <a:spcBef>
                          <a:spcPct val="0"/>
                        </a:spcBef>
                        <a:spcAft>
                          <a:spcPct val="0"/>
                        </a:spcAft>
                        <a:buClrTx/>
                        <a:buSzTx/>
                        <a:buFontTx/>
                        <a:buNone/>
                      </a:pPr>
                      <a:r>
                        <a:rPr kumimoji="1" lang="zh-TW" altLang="en-US" sz="9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地方層面</a:t>
                      </a:r>
                      <a:r>
                        <a:rPr kumimoji="1" lang="zh-CN" altLang="en-US" sz="9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（小基金）</a:t>
                      </a:r>
                      <a:endParaRPr kumimoji="1" lang="zh-CN" altLang="en-US" sz="9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FCC99"/>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北京：</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億股權投資基金，每年</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100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年投完，後續基金正在研究中。</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CCFFCC"/>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天津：濱海新區每年投</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2</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億元建積體電路設計示範區。清華紫光落戶天津空港，欲建產值超百億積體電路產業園。</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99"/>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湖北：武漢光穀</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5</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平方公里積體電路產業園將於年內開建。並將成立首個積體電路產業發展基金，預計規模</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a:t>
                      </a:r>
                      <a:endParaRPr kumimoji="1" lang="zh-TW" altLang="en-US" sz="9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CCFFCC"/>
                    </a:solidFill>
                  </a:tcPr>
                </a:tc>
              </a:tr>
              <a:tr h="258700">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深圳：每年</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5</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億元支援軟體和積體電路設計。</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99"/>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陝西：省政府每年財政預算撥付</a:t>
                      </a:r>
                      <a:r>
                        <a:rPr kumimoji="1" lang="en-US" altLang="zh-TW"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3000</a:t>
                      </a: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萬元扶持積體電路產業。</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CCFFCC"/>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333333"/>
                          </a:solidFill>
                          <a:effectLst/>
                          <a:latin typeface="微软雅黑" panose="020B0503020204020204" pitchFamily="34" charset="-122"/>
                          <a:ea typeface="微软雅黑" panose="020B0503020204020204" pitchFamily="34" charset="-122"/>
                          <a:cs typeface="Arial" panose="020B0604020202020204" pitchFamily="34" charset="0"/>
                        </a:rPr>
                        <a:t>山東：正在研究制定推進積體電路產業加快發展的意見。</a:t>
                      </a:r>
                      <a:endParaRPr kumimoji="1" lang="zh-TW" altLang="en-US" sz="9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FFF99"/>
                    </a:solidFill>
                  </a:tcPr>
                </a:tc>
              </a:tr>
              <a:tr h="267684">
                <a:tc>
                  <a:txBody>
                    <a:bodyPr/>
                    <a:lstStyle/>
                    <a:p>
                      <a:pPr marL="0" marR="0" lvl="0" indent="0" algn="l" defTabSz="914400" rtl="0" eaLnBrk="0" fontAlgn="b" latinLnBrk="0" hangingPunct="0">
                        <a:lnSpc>
                          <a:spcPct val="100000"/>
                        </a:lnSpc>
                        <a:spcBef>
                          <a:spcPct val="0"/>
                        </a:spcBef>
                        <a:spcAft>
                          <a:spcPct val="0"/>
                        </a:spcAft>
                        <a:buClrTx/>
                        <a:buSzTx/>
                        <a:buFontTx/>
                        <a:buNone/>
                      </a:pPr>
                      <a:r>
                        <a:rPr kumimoji="1" lang="zh-TW" altLang="en-US" sz="900" b="0" i="0" u="none" strike="noStrike" cap="none" normalizeH="0" baseline="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rPr>
                        <a:t>安徽：初創</a:t>
                      </a:r>
                      <a:r>
                        <a:rPr kumimoji="1" lang="en-US" altLang="zh-TW" sz="900" b="0" i="0" u="none" strike="noStrike" cap="none" normalizeH="0" baseline="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rPr>
                        <a:t>IC</a:t>
                      </a:r>
                      <a:r>
                        <a:rPr kumimoji="1" lang="zh-TW" altLang="en-US" sz="900" b="0" i="0" u="none" strike="noStrike" cap="none" normalizeH="0" baseline="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rPr>
                        <a:t>設計企業最高可獲得</a:t>
                      </a:r>
                      <a:r>
                        <a:rPr kumimoji="1" lang="en-US" altLang="zh-TW" sz="900" b="0" i="0" u="none" strike="noStrike" cap="none" normalizeH="0" baseline="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rPr>
                        <a:t>500</a:t>
                      </a:r>
                      <a:r>
                        <a:rPr kumimoji="1" lang="zh-TW" altLang="en-US" sz="900" b="0" i="0" u="none" strike="noStrike" cap="none" normalizeH="0" baseline="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rPr>
                        <a:t>萬元補助。</a:t>
                      </a:r>
                      <a:endParaRPr kumimoji="1" lang="zh-TW" altLang="en-US" sz="900" b="0" i="0" u="none" strike="noStrike" cap="none" normalizeH="0" baseline="0" dirty="0" smtClean="0">
                        <a:ln>
                          <a:noFill/>
                        </a:ln>
                        <a:solidFill>
                          <a:srgbClr val="000000"/>
                        </a:solidFill>
                        <a:effectLst/>
                        <a:latin typeface="微软雅黑" panose="020B0503020204020204" pitchFamily="34" charset="-122"/>
                        <a:ea typeface="微软雅黑" panose="020B0503020204020204" pitchFamily="34" charset="-122"/>
                        <a:cs typeface="Arial" panose="020B0604020202020204"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bl>
          </a:graphicData>
        </a:graphic>
      </p:graphicFrame>
      <p:sp>
        <p:nvSpPr>
          <p:cNvPr id="4" name="Rectangle 20"/>
          <p:cNvSpPr txBox="1">
            <a:spLocks noChangeArrowheads="1"/>
          </p:cNvSpPr>
          <p:nvPr/>
        </p:nvSpPr>
        <p:spPr>
          <a:xfrm>
            <a:off x="229244" y="116557"/>
            <a:ext cx="6358980" cy="792163"/>
          </a:xfrm>
          <a:prstGeom prst="rect">
            <a:avLst/>
          </a:prstGeom>
        </p:spPr>
        <p:txBody>
          <a:bodyPr/>
          <a:lstStyle>
            <a:lvl1pPr>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eaLnBrk="1" hangingPunct="1">
              <a:defRPr/>
            </a:pPr>
            <a:r>
              <a:rPr lang="zh-TW" altLang="en-US" sz="3200" smtClean="0">
                <a:solidFill>
                  <a:schemeClr val="tx1"/>
                </a:solidFill>
                <a:latin typeface="+mn-lt"/>
                <a:ea typeface="+mj-ea"/>
                <a:cs typeface="+mj-cs"/>
              </a:rPr>
              <a:t>中國積體電路產業發展前景</a:t>
            </a:r>
            <a:endParaRPr lang="zh-CN" altLang="en-US" sz="3200" dirty="0">
              <a:solidFill>
                <a:schemeClr val="tx1"/>
              </a:solidFill>
              <a:latin typeface="+mn-lt"/>
              <a:ea typeface="+mj-ea"/>
              <a:cs typeface="+mj-cs"/>
            </a:endParaRPr>
          </a:p>
        </p:txBody>
      </p:sp>
      <p:sp>
        <p:nvSpPr>
          <p:cNvPr id="2" name="矩形 1"/>
          <p:cNvSpPr/>
          <p:nvPr/>
        </p:nvSpPr>
        <p:spPr>
          <a:xfrm>
            <a:off x="3729038" y="6021288"/>
            <a:ext cx="5019675" cy="339725"/>
          </a:xfrm>
          <a:prstGeom prst="rect">
            <a:avLst/>
          </a:prstGeom>
        </p:spPr>
        <p:txBody>
          <a:bodyPr wrap="none">
            <a:spAutoFit/>
          </a:bodyPr>
          <a:lstStyle/>
          <a:p>
            <a:pPr eaLnBrk="1" fontAlgn="auto" hangingPunct="1">
              <a:spcBef>
                <a:spcPts val="0"/>
              </a:spcBef>
              <a:spcAft>
                <a:spcPts val="0"/>
              </a:spcAft>
              <a:defRPr/>
            </a:pPr>
            <a:r>
              <a:rPr lang="zh-TW" altLang="en-US" sz="1600" b="0" kern="0" smtClean="0">
                <a:solidFill>
                  <a:srgbClr val="000000"/>
                </a:solidFill>
                <a:latin typeface="Arial" panose="020B0604020202020204"/>
                <a:ea typeface="PMingLiU" panose="02020500000000000000" charset="-120"/>
              </a:rPr>
              <a:t>國務院發展基本原则</a:t>
            </a:r>
            <a:r>
              <a:rPr lang="en-US" altLang="zh-TW" sz="1600" b="0" kern="0" smtClean="0">
                <a:solidFill>
                  <a:srgbClr val="000000"/>
                </a:solidFill>
                <a:latin typeface="Arial" panose="020B0604020202020204"/>
                <a:ea typeface="PMingLiU" panose="02020500000000000000" charset="-120"/>
              </a:rPr>
              <a:t>:</a:t>
            </a:r>
            <a:r>
              <a:rPr lang="zh-TW" altLang="en-US" sz="1600" b="0" kern="0" smtClean="0">
                <a:solidFill>
                  <a:srgbClr val="000000"/>
                </a:solidFill>
                <a:latin typeface="Arial" panose="020B0604020202020204"/>
                <a:ea typeface="PMingLiU" panose="02020500000000000000" charset="-120"/>
              </a:rPr>
              <a:t>以硬體性能的提升帶動軟體發展</a:t>
            </a:r>
            <a:endParaRPr lang="zh-CN" altLang="en-US" sz="1600" b="0" kern="0" dirty="0">
              <a:solidFill>
                <a:sysClr val="windowText" lastClr="000000"/>
              </a:solidFill>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灯片编号占位符 2"/>
          <p:cNvSpPr>
            <a:spLocks noGrp="1"/>
          </p:cNvSpPr>
          <p:nvPr>
            <p:ph type="sldNum" sz="quarter" idx="4294967295"/>
          </p:nvPr>
        </p:nvSpPr>
        <p:spPr bwMode="auto">
          <a:xfrm>
            <a:off x="8647113" y="6408738"/>
            <a:ext cx="366712"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lstStyle>
            <a:lvl1pPr>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fld id="{FC909E81-E8F6-4713-AD4B-7F06AA723946}" type="slidenum">
              <a:rPr lang="en-US" altLang="zh-CN" b="0" smtClean="0">
                <a:solidFill>
                  <a:schemeClr val="tx1"/>
                </a:solidFill>
              </a:rPr>
            </a:fld>
            <a:endParaRPr lang="en-US" altLang="zh-CN" b="0" smtClean="0">
              <a:solidFill>
                <a:schemeClr val="tx1"/>
              </a:solidFill>
            </a:endParaRPr>
          </a:p>
        </p:txBody>
      </p:sp>
      <p:sp>
        <p:nvSpPr>
          <p:cNvPr id="7" name="Rectangle 5"/>
          <p:cNvSpPr txBox="1">
            <a:spLocks noChangeArrowheads="1"/>
          </p:cNvSpPr>
          <p:nvPr/>
        </p:nvSpPr>
        <p:spPr>
          <a:xfrm>
            <a:off x="250825" y="188913"/>
            <a:ext cx="8137599" cy="11430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a:defRPr/>
            </a:pPr>
            <a:r>
              <a:rPr lang="zh-TW" altLang="en-US" sz="3200" smtClean="0">
                <a:solidFill>
                  <a:schemeClr val="tx1"/>
                </a:solidFill>
                <a:effectLst/>
                <a:latin typeface="+mn-lt"/>
              </a:rPr>
              <a:t>國務院</a:t>
            </a:r>
            <a:r>
              <a:rPr lang="en-US" altLang="zh-TW" sz="3200" smtClean="0">
                <a:solidFill>
                  <a:schemeClr val="tx1"/>
                </a:solidFill>
                <a:effectLst/>
                <a:latin typeface="+mn-lt"/>
              </a:rPr>
              <a:t>《</a:t>
            </a:r>
            <a:r>
              <a:rPr lang="zh-TW" altLang="en-US" sz="3200" smtClean="0">
                <a:solidFill>
                  <a:schemeClr val="tx1"/>
                </a:solidFill>
                <a:effectLst/>
                <a:latin typeface="+mn-lt"/>
              </a:rPr>
              <a:t>國家積體電路產業發展推進綱要 </a:t>
            </a:r>
            <a:r>
              <a:rPr lang="en-US" altLang="zh-TW" sz="3200" smtClean="0">
                <a:solidFill>
                  <a:schemeClr val="tx1"/>
                </a:solidFill>
                <a:effectLst/>
                <a:latin typeface="+mn-lt"/>
              </a:rPr>
              <a:t>》</a:t>
            </a:r>
            <a:endParaRPr lang="en-US" altLang="zh-CN" sz="3200" dirty="0" smtClean="0">
              <a:solidFill>
                <a:schemeClr val="tx1"/>
              </a:solidFill>
              <a:effectLst/>
              <a:latin typeface="+mn-lt"/>
            </a:endParaRPr>
          </a:p>
          <a:p>
            <a:pPr>
              <a:defRPr/>
            </a:pPr>
            <a:r>
              <a:rPr lang="zh-TW" altLang="en-US" sz="3200" smtClean="0">
                <a:solidFill>
                  <a:schemeClr val="tx1"/>
                </a:solidFill>
                <a:effectLst/>
                <a:latin typeface="+mn-lt"/>
              </a:rPr>
              <a:t>中國積體電路產業發展目標</a:t>
            </a:r>
            <a:endParaRPr lang="en-US" altLang="zh-CN" sz="3200" dirty="0">
              <a:solidFill>
                <a:schemeClr val="tx1"/>
              </a:solidFill>
              <a:effectLst/>
              <a:latin typeface="+mn-lt"/>
            </a:endParaRPr>
          </a:p>
        </p:txBody>
      </p:sp>
      <p:grpSp>
        <p:nvGrpSpPr>
          <p:cNvPr id="2" name="组合 19"/>
          <p:cNvGrpSpPr/>
          <p:nvPr/>
        </p:nvGrpSpPr>
        <p:grpSpPr bwMode="auto">
          <a:xfrm>
            <a:off x="755650" y="1052513"/>
            <a:ext cx="8105775" cy="4994275"/>
            <a:chOff x="1366838" y="2114550"/>
            <a:chExt cx="6938962" cy="4069646"/>
          </a:xfrm>
        </p:grpSpPr>
        <p:sp>
          <p:nvSpPr>
            <p:cNvPr id="4" name="Freeform 2"/>
            <p:cNvSpPr/>
            <p:nvPr/>
          </p:nvSpPr>
          <p:spPr bwMode="gray">
            <a:xfrm>
              <a:off x="5619093" y="2895881"/>
              <a:ext cx="1966446" cy="2637637"/>
            </a:xfrm>
            <a:custGeom>
              <a:avLst/>
              <a:gdLst>
                <a:gd name="T0" fmla="*/ 1226 w 1238"/>
                <a:gd name="T1" fmla="*/ 0 h 1662"/>
                <a:gd name="T2" fmla="*/ 1238 w 1238"/>
                <a:gd name="T3" fmla="*/ 1662 h 1662"/>
                <a:gd name="T4" fmla="*/ 0 w 1238"/>
                <a:gd name="T5" fmla="*/ 1662 h 1662"/>
                <a:gd name="T6" fmla="*/ 4 w 1238"/>
                <a:gd name="T7" fmla="*/ 416 h 1662"/>
              </a:gdLst>
              <a:ahLst/>
              <a:cxnLst>
                <a:cxn ang="0">
                  <a:pos x="T0" y="T1"/>
                </a:cxn>
                <a:cxn ang="0">
                  <a:pos x="T2" y="T3"/>
                </a:cxn>
                <a:cxn ang="0">
                  <a:pos x="T4" y="T5"/>
                </a:cxn>
                <a:cxn ang="0">
                  <a:pos x="T6" y="T7"/>
                </a:cxn>
              </a:cxnLst>
              <a:rect l="0" t="0" r="r" b="b"/>
              <a:pathLst>
                <a:path w="1238" h="1662">
                  <a:moveTo>
                    <a:pt x="1226" y="0"/>
                  </a:moveTo>
                  <a:lnTo>
                    <a:pt x="1238" y="1662"/>
                  </a:lnTo>
                  <a:lnTo>
                    <a:pt x="0" y="1662"/>
                  </a:lnTo>
                  <a:lnTo>
                    <a:pt x="4" y="416"/>
                  </a:lnTo>
                </a:path>
              </a:pathLst>
            </a:custGeom>
            <a:gradFill rotWithShape="1">
              <a:gsLst>
                <a:gs pos="0">
                  <a:schemeClr val="hlink"/>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5" name="Freeform 3"/>
            <p:cNvSpPr/>
            <p:nvPr/>
          </p:nvSpPr>
          <p:spPr bwMode="gray">
            <a:xfrm>
              <a:off x="3515389" y="3150718"/>
              <a:ext cx="1980036" cy="2641518"/>
            </a:xfrm>
            <a:custGeom>
              <a:avLst/>
              <a:gdLst>
                <a:gd name="T0" fmla="*/ 1158 w 1248"/>
                <a:gd name="T1" fmla="*/ 0 h 1664"/>
                <a:gd name="T2" fmla="*/ 1248 w 1248"/>
                <a:gd name="T3" fmla="*/ 288 h 1664"/>
                <a:gd name="T4" fmla="*/ 1248 w 1248"/>
                <a:gd name="T5" fmla="*/ 1645 h 1664"/>
                <a:gd name="T6" fmla="*/ 0 w 1248"/>
                <a:gd name="T7" fmla="*/ 1664 h 1664"/>
                <a:gd name="T8" fmla="*/ 0 w 1248"/>
                <a:gd name="T9" fmla="*/ 391 h 1664"/>
              </a:gdLst>
              <a:ahLst/>
              <a:cxnLst>
                <a:cxn ang="0">
                  <a:pos x="T0" y="T1"/>
                </a:cxn>
                <a:cxn ang="0">
                  <a:pos x="T2" y="T3"/>
                </a:cxn>
                <a:cxn ang="0">
                  <a:pos x="T4" y="T5"/>
                </a:cxn>
                <a:cxn ang="0">
                  <a:pos x="T6" y="T7"/>
                </a:cxn>
                <a:cxn ang="0">
                  <a:pos x="T8" y="T9"/>
                </a:cxn>
              </a:cxnLst>
              <a:rect l="0" t="0" r="r" b="b"/>
              <a:pathLst>
                <a:path w="1248" h="1664">
                  <a:moveTo>
                    <a:pt x="1158" y="0"/>
                  </a:moveTo>
                  <a:lnTo>
                    <a:pt x="1248" y="288"/>
                  </a:lnTo>
                  <a:lnTo>
                    <a:pt x="1248" y="1645"/>
                  </a:lnTo>
                  <a:lnTo>
                    <a:pt x="0" y="1664"/>
                  </a:lnTo>
                  <a:lnTo>
                    <a:pt x="0" y="391"/>
                  </a:lnTo>
                </a:path>
              </a:pathLst>
            </a:custGeom>
            <a:gradFill rotWithShape="1">
              <a:gsLst>
                <a:gs pos="0">
                  <a:schemeClr val="accent2"/>
                </a:gs>
                <a:gs pos="100000">
                  <a:schemeClr val="accent2">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6" name="Freeform 4"/>
            <p:cNvSpPr/>
            <p:nvPr/>
          </p:nvSpPr>
          <p:spPr bwMode="gray">
            <a:xfrm>
              <a:off x="1391300" y="3383565"/>
              <a:ext cx="1980037" cy="1798095"/>
            </a:xfrm>
            <a:custGeom>
              <a:avLst/>
              <a:gdLst>
                <a:gd name="T0" fmla="*/ 1158 w 1248"/>
                <a:gd name="T1" fmla="*/ 0 h 1133"/>
                <a:gd name="T2" fmla="*/ 1248 w 1248"/>
                <a:gd name="T3" fmla="*/ 256 h 1133"/>
                <a:gd name="T4" fmla="*/ 1248 w 1248"/>
                <a:gd name="T5" fmla="*/ 1133 h 1133"/>
                <a:gd name="T6" fmla="*/ 0 w 1248"/>
                <a:gd name="T7" fmla="*/ 1133 h 1133"/>
                <a:gd name="T8" fmla="*/ 0 w 1248"/>
                <a:gd name="T9" fmla="*/ 403 h 1133"/>
              </a:gdLst>
              <a:ahLst/>
              <a:cxnLst>
                <a:cxn ang="0">
                  <a:pos x="T0" y="T1"/>
                </a:cxn>
                <a:cxn ang="0">
                  <a:pos x="T2" y="T3"/>
                </a:cxn>
                <a:cxn ang="0">
                  <a:pos x="T4" y="T5"/>
                </a:cxn>
                <a:cxn ang="0">
                  <a:pos x="T6" y="T7"/>
                </a:cxn>
                <a:cxn ang="0">
                  <a:pos x="T8" y="T9"/>
                </a:cxn>
              </a:cxnLst>
              <a:rect l="0" t="0" r="r" b="b"/>
              <a:pathLst>
                <a:path w="1248" h="1133">
                  <a:moveTo>
                    <a:pt x="1158" y="0"/>
                  </a:moveTo>
                  <a:lnTo>
                    <a:pt x="1248" y="256"/>
                  </a:lnTo>
                  <a:lnTo>
                    <a:pt x="1248" y="1133"/>
                  </a:lnTo>
                  <a:lnTo>
                    <a:pt x="0" y="1133"/>
                  </a:lnTo>
                  <a:lnTo>
                    <a:pt x="0" y="403"/>
                  </a:lnTo>
                </a:path>
              </a:pathLst>
            </a:custGeom>
            <a:gradFill rotWithShape="1">
              <a:gsLst>
                <a:gs pos="0">
                  <a:schemeClr val="accent1"/>
                </a:gs>
                <a:gs pos="100000">
                  <a:schemeClr val="accent1">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17417" name="Line 6"/>
            <p:cNvSpPr>
              <a:spLocks noChangeShapeType="1"/>
            </p:cNvSpPr>
            <p:nvPr/>
          </p:nvSpPr>
          <p:spPr bwMode="gray">
            <a:xfrm>
              <a:off x="3446463" y="3341688"/>
              <a:ext cx="0" cy="2497137"/>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8" name="Line 7"/>
            <p:cNvSpPr>
              <a:spLocks noChangeShapeType="1"/>
            </p:cNvSpPr>
            <p:nvPr/>
          </p:nvSpPr>
          <p:spPr bwMode="gray">
            <a:xfrm>
              <a:off x="5557838" y="3341688"/>
              <a:ext cx="0" cy="2497137"/>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9" name="Line 8"/>
            <p:cNvSpPr>
              <a:spLocks noChangeShapeType="1"/>
            </p:cNvSpPr>
            <p:nvPr/>
          </p:nvSpPr>
          <p:spPr bwMode="gray">
            <a:xfrm>
              <a:off x="7642225" y="3035300"/>
              <a:ext cx="0" cy="2803525"/>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20" name="Freeform 9"/>
            <p:cNvSpPr/>
            <p:nvPr/>
          </p:nvSpPr>
          <p:spPr bwMode="gray">
            <a:xfrm>
              <a:off x="1366838" y="2114550"/>
              <a:ext cx="6938962" cy="1692275"/>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990000"/>
                </a:gs>
                <a:gs pos="100000">
                  <a:srgbClr val="FF9933"/>
                </a:gs>
              </a:gsLst>
              <a:lin ang="0" scaled="1"/>
            </a:gradFill>
            <a:ln w="9525">
              <a:round/>
            </a:ln>
            <a:effectLst/>
            <a:scene3d>
              <a:camera prst="legacyPerspectiveTopRight">
                <a:rot lat="600000" lon="20999993" rev="0"/>
              </a:camera>
              <a:lightRig rig="legacyFlat4" dir="b"/>
            </a:scene3d>
            <a:sp3d extrusionH="163500" prstMaterial="legacyMatte">
              <a:bevelT w="13500" h="13500" prst="angle"/>
              <a:bevelB w="13500" h="13500" prst="angle"/>
              <a:extrusionClr>
                <a:srgbClr val="FF9933"/>
              </a:extrusionClr>
            </a:sp3d>
            <a:extLst>
              <a:ext uri="{AF507438-7753-43E0-B8FC-AC1667EBCBE1}">
                <a14:hiddenEffects xmlns:a14="http://schemas.microsoft.com/office/drawing/2010/main">
                  <a:effectLst>
                    <a:outerShdw dist="35921" dir="2700000" algn="ctr" rotWithShape="0">
                      <a:srgbClr val="78267C"/>
                    </a:outerShdw>
                  </a:effectLst>
                </a14:hiddenEffects>
              </a:ext>
            </a:extLst>
          </p:spPr>
          <p:txBody>
            <a:bodyPr wrap="none" anchor="ctr">
              <a:flatTx/>
            </a:bodyPr>
            <a:lstStyle/>
            <a:p>
              <a:endParaRPr lang="zh-CN" altLang="en-US"/>
            </a:p>
          </p:txBody>
        </p:sp>
        <p:sp>
          <p:nvSpPr>
            <p:cNvPr id="17421" name="AutoShape 10"/>
            <p:cNvSpPr>
              <a:spLocks noChangeArrowheads="1"/>
            </p:cNvSpPr>
            <p:nvPr/>
          </p:nvSpPr>
          <p:spPr bwMode="gray">
            <a:xfrm>
              <a:off x="5705475" y="5869871"/>
              <a:ext cx="1781175" cy="314325"/>
            </a:xfrm>
            <a:prstGeom prst="bevel">
              <a:avLst>
                <a:gd name="adj" fmla="val 5949"/>
              </a:avLst>
            </a:prstGeom>
            <a:solidFill>
              <a:schemeClr val="hlink"/>
            </a:solidFill>
            <a:ln>
              <a:noFill/>
            </a:ln>
            <a:effectLst/>
            <a:extLst>
              <a:ext uri="{91240B29-F687-4F45-9708-019B960494DF}">
                <a14:hiddenLine xmlns:a14="http://schemas.microsoft.com/office/drawing/2010/main" w="9525">
                  <a:solidFill>
                    <a:srgbClr val="EAEA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1600"/>
                <a:t>2030</a:t>
              </a:r>
              <a:r>
                <a:rPr lang="zh-CN" altLang="en-US" sz="1600"/>
                <a:t>年</a:t>
              </a:r>
              <a:endParaRPr lang="en-US" altLang="zh-CN" sz="1600"/>
            </a:p>
          </p:txBody>
        </p:sp>
        <p:sp>
          <p:nvSpPr>
            <p:cNvPr id="17422" name="Text Box 11"/>
            <p:cNvSpPr txBox="1">
              <a:spLocks noChangeArrowheads="1"/>
            </p:cNvSpPr>
            <p:nvPr/>
          </p:nvSpPr>
          <p:spPr bwMode="gray">
            <a:xfrm>
              <a:off x="1525839" y="4026482"/>
              <a:ext cx="1883549" cy="196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a:spcBef>
                  <a:spcPct val="50000"/>
                </a:spcBef>
                <a:buClr>
                  <a:srgbClr val="1F3F5F"/>
                </a:buClr>
                <a:defRPr/>
              </a:pPr>
              <a:r>
                <a:rPr lang="zh-TW" altLang="en-US" smtClean="0">
                  <a:solidFill>
                    <a:srgbClr val="1C1C1C"/>
                  </a:solidFill>
                </a:rPr>
                <a:t>積體電路產業銷售收入超過</a:t>
              </a:r>
              <a:r>
                <a:rPr lang="en-US" altLang="zh-CN" smtClean="0">
                  <a:solidFill>
                    <a:srgbClr val="1C1C1C"/>
                  </a:solidFill>
                </a:rPr>
                <a:t>3500</a:t>
              </a:r>
              <a:r>
                <a:rPr lang="zh-CN" altLang="en-US" smtClean="0">
                  <a:solidFill>
                    <a:srgbClr val="1C1C1C"/>
                  </a:solidFill>
                </a:rPr>
                <a:t>億元</a:t>
              </a:r>
              <a:endParaRPr lang="zh-CN" altLang="en-US" smtClean="0">
                <a:solidFill>
                  <a:srgbClr val="1C1C1C"/>
                </a:solidFill>
              </a:endParaRPr>
            </a:p>
            <a:p>
              <a:pPr marL="0" indent="0" algn="l">
                <a:spcBef>
                  <a:spcPct val="50000"/>
                </a:spcBef>
                <a:buClr>
                  <a:srgbClr val="1F3F5F"/>
                </a:buClr>
                <a:defRPr/>
              </a:pPr>
              <a:r>
                <a:rPr lang="en-US" altLang="zh-CN" smtClean="0">
                  <a:solidFill>
                    <a:srgbClr val="1C1C1C"/>
                  </a:solidFill>
                </a:rPr>
                <a:t>32nm</a:t>
              </a:r>
              <a:r>
                <a:rPr lang="zh-TW" altLang="en-US" smtClean="0">
                  <a:solidFill>
                    <a:srgbClr val="1C1C1C"/>
                  </a:solidFill>
                </a:rPr>
                <a:t>造工藝實現量產，</a:t>
              </a:r>
              <a:r>
                <a:rPr lang="en-US" altLang="zh-CN" smtClean="0"/>
                <a:t> </a:t>
              </a:r>
              <a:r>
                <a:rPr lang="en-US" altLang="zh-TW" smtClean="0">
                  <a:solidFill>
                    <a:srgbClr val="1C1C1C"/>
                  </a:solidFill>
                </a:rPr>
                <a:t>65-45nm</a:t>
              </a:r>
              <a:r>
                <a:rPr lang="zh-TW" altLang="en-US" smtClean="0">
                  <a:solidFill>
                    <a:srgbClr val="1C1C1C"/>
                  </a:solidFill>
                </a:rPr>
                <a:t>關鍵設備和</a:t>
              </a:r>
              <a:r>
                <a:rPr lang="en-US" altLang="zh-TW" smtClean="0">
                  <a:solidFill>
                    <a:srgbClr val="1C1C1C"/>
                  </a:solidFill>
                </a:rPr>
                <a:t>12</a:t>
              </a:r>
              <a:r>
                <a:rPr lang="zh-TW" altLang="en-US" smtClean="0">
                  <a:solidFill>
                    <a:srgbClr val="1C1C1C"/>
                  </a:solidFill>
                </a:rPr>
                <a:t>英寸矽片在生產線上得到應用</a:t>
              </a:r>
              <a:endParaRPr lang="zh-CN" altLang="en-US" smtClean="0">
                <a:solidFill>
                  <a:srgbClr val="1C1C1C"/>
                </a:solidFill>
              </a:endParaRPr>
            </a:p>
            <a:p>
              <a:pPr algn="l">
                <a:lnSpc>
                  <a:spcPct val="60000"/>
                </a:lnSpc>
                <a:spcBef>
                  <a:spcPct val="50000"/>
                </a:spcBef>
                <a:buClr>
                  <a:srgbClr val="1F3F5F"/>
                </a:buClr>
                <a:defRPr/>
              </a:pPr>
              <a:endParaRPr lang="en-US" altLang="zh-CN" sz="1400" smtClean="0">
                <a:solidFill>
                  <a:srgbClr val="1C1C1C"/>
                </a:solidFill>
              </a:endParaRPr>
            </a:p>
          </p:txBody>
        </p:sp>
        <p:sp>
          <p:nvSpPr>
            <p:cNvPr id="17423" name="AutoShape 13"/>
            <p:cNvSpPr>
              <a:spLocks noChangeArrowheads="1"/>
            </p:cNvSpPr>
            <p:nvPr/>
          </p:nvSpPr>
          <p:spPr bwMode="gray">
            <a:xfrm>
              <a:off x="3619500" y="5869871"/>
              <a:ext cx="1781175" cy="314325"/>
            </a:xfrm>
            <a:prstGeom prst="bevel">
              <a:avLst>
                <a:gd name="adj" fmla="val 5949"/>
              </a:avLst>
            </a:prstGeom>
            <a:solidFill>
              <a:schemeClr val="hlink"/>
            </a:solidFill>
            <a:ln>
              <a:noFill/>
            </a:ln>
            <a:effectLst/>
            <a:extLst>
              <a:ext uri="{91240B29-F687-4F45-9708-019B960494DF}">
                <a14:hiddenLine xmlns:a14="http://schemas.microsoft.com/office/drawing/2010/main" w="9525">
                  <a:solidFill>
                    <a:srgbClr val="EAEA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1600"/>
                <a:t>2020</a:t>
              </a:r>
              <a:r>
                <a:rPr lang="zh-CN" altLang="en-US" sz="1600"/>
                <a:t>年</a:t>
              </a:r>
              <a:endParaRPr lang="en-US" altLang="zh-CN" sz="1600"/>
            </a:p>
          </p:txBody>
        </p:sp>
        <p:sp>
          <p:nvSpPr>
            <p:cNvPr id="17424" name="AutoShape 14"/>
            <p:cNvSpPr>
              <a:spLocks noChangeArrowheads="1"/>
            </p:cNvSpPr>
            <p:nvPr/>
          </p:nvSpPr>
          <p:spPr bwMode="gray">
            <a:xfrm>
              <a:off x="1466850" y="5869871"/>
              <a:ext cx="1781175" cy="314325"/>
            </a:xfrm>
            <a:prstGeom prst="bevel">
              <a:avLst>
                <a:gd name="adj" fmla="val 5949"/>
              </a:avLst>
            </a:prstGeom>
            <a:solidFill>
              <a:schemeClr val="hlink"/>
            </a:solidFill>
            <a:ln>
              <a:noFill/>
            </a:ln>
            <a:effectLst/>
            <a:extLst>
              <a:ext uri="{91240B29-F687-4F45-9708-019B960494DF}">
                <a14:hiddenLine xmlns:a14="http://schemas.microsoft.com/office/drawing/2010/main" w="9525">
                  <a:solidFill>
                    <a:srgbClr val="EAEA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sz="1600"/>
                <a:t>2015</a:t>
              </a:r>
              <a:r>
                <a:rPr lang="zh-CN" altLang="en-US" sz="1600"/>
                <a:t>年</a:t>
              </a:r>
              <a:endParaRPr lang="en-US" altLang="zh-CN" sz="1600"/>
            </a:p>
          </p:txBody>
        </p:sp>
        <p:sp>
          <p:nvSpPr>
            <p:cNvPr id="17425" name="Text Box 15"/>
            <p:cNvSpPr txBox="1">
              <a:spLocks noChangeArrowheads="1"/>
            </p:cNvSpPr>
            <p:nvPr/>
          </p:nvSpPr>
          <p:spPr bwMode="gray">
            <a:xfrm>
              <a:off x="3495004" y="4051059"/>
              <a:ext cx="1884908" cy="20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a:spcBef>
                  <a:spcPct val="50000"/>
                </a:spcBef>
                <a:buClr>
                  <a:srgbClr val="1F3F5F"/>
                </a:buClr>
                <a:defRPr/>
              </a:pPr>
              <a:r>
                <a:rPr lang="zh-TW" altLang="en-US" smtClean="0">
                  <a:solidFill>
                    <a:schemeClr val="tx1"/>
                  </a:solidFill>
                  <a:latin typeface="宋体" panose="02010600030101010101" pitchFamily="2" charset="-122"/>
                </a:rPr>
                <a:t>全行業銷售收入年均增速超過</a:t>
              </a:r>
              <a:r>
                <a:rPr lang="en-US" altLang="zh-TW" smtClean="0">
                  <a:solidFill>
                    <a:schemeClr val="tx1"/>
                  </a:solidFill>
                  <a:latin typeface="宋体" panose="02010600030101010101" pitchFamily="2" charset="-122"/>
                </a:rPr>
                <a:t>20%</a:t>
              </a:r>
              <a:endParaRPr lang="en-US" altLang="zh-CN" smtClean="0">
                <a:solidFill>
                  <a:schemeClr val="tx1"/>
                </a:solidFill>
                <a:latin typeface="宋体" panose="02010600030101010101" pitchFamily="2" charset="-122"/>
              </a:endParaRPr>
            </a:p>
            <a:p>
              <a:pPr marL="0" indent="0" algn="l">
                <a:spcBef>
                  <a:spcPct val="50000"/>
                </a:spcBef>
                <a:buClr>
                  <a:srgbClr val="1F3F5F"/>
                </a:buClr>
                <a:defRPr/>
              </a:pPr>
              <a:r>
                <a:rPr lang="en-US" altLang="zh-TW" smtClean="0">
                  <a:solidFill>
                    <a:schemeClr val="tx1"/>
                  </a:solidFill>
                  <a:latin typeface="宋体" panose="02010600030101010101" pitchFamily="2" charset="-122"/>
                </a:rPr>
                <a:t>16nm</a:t>
              </a:r>
              <a:r>
                <a:rPr lang="zh-TW" altLang="en-US" smtClean="0">
                  <a:solidFill>
                    <a:schemeClr val="tx1"/>
                  </a:solidFill>
                  <a:latin typeface="宋体" panose="02010600030101010101" pitchFamily="2" charset="-122"/>
                </a:rPr>
                <a:t>製造工藝實現量產，</a:t>
              </a:r>
              <a:r>
                <a:rPr lang="en-US" altLang="zh-CN" smtClean="0">
                  <a:solidFill>
                    <a:srgbClr val="0000FF"/>
                  </a:solidFill>
                </a:rPr>
                <a:t> </a:t>
              </a:r>
              <a:r>
                <a:rPr lang="zh-TW" altLang="en-US" smtClean="0">
                  <a:solidFill>
                    <a:schemeClr val="tx1"/>
                  </a:solidFill>
                  <a:latin typeface="宋体" panose="02010600030101010101" pitchFamily="2" charset="-122"/>
                </a:rPr>
                <a:t>移動智慧、網路通信、雲計算、物聯網、</a:t>
              </a:r>
              <a:r>
                <a:rPr lang="en-US" altLang="zh-CN" smtClean="0">
                  <a:solidFill>
                    <a:schemeClr val="tx1"/>
                  </a:solidFill>
                  <a:latin typeface="宋体" panose="02010600030101010101" pitchFamily="2" charset="-122"/>
                </a:rPr>
                <a:t>大数据</a:t>
              </a:r>
              <a:r>
                <a:rPr lang="zh-TW" altLang="en-US" smtClean="0">
                  <a:solidFill>
                    <a:schemeClr val="tx1"/>
                  </a:solidFill>
                  <a:latin typeface="宋体" panose="02010600030101010101" pitchFamily="2" charset="-122"/>
                </a:rPr>
                <a:t>達國際領先水準</a:t>
              </a:r>
              <a:endParaRPr lang="en-US" altLang="zh-CN" smtClean="0">
                <a:solidFill>
                  <a:schemeClr val="tx1"/>
                </a:solidFill>
                <a:latin typeface="宋体" panose="02010600030101010101" pitchFamily="2" charset="-122"/>
              </a:endParaRPr>
            </a:p>
            <a:p>
              <a:pPr>
                <a:spcBef>
                  <a:spcPct val="50000"/>
                </a:spcBef>
                <a:buClr>
                  <a:srgbClr val="1F3F5F"/>
                </a:buClr>
                <a:defRPr/>
              </a:pPr>
              <a:endParaRPr lang="en-US" altLang="zh-CN" sz="1400" smtClean="0">
                <a:solidFill>
                  <a:srgbClr val="1C1C1C"/>
                </a:solidFill>
              </a:endParaRPr>
            </a:p>
          </p:txBody>
        </p:sp>
        <p:sp>
          <p:nvSpPr>
            <p:cNvPr id="17426" name="Text Box 16"/>
            <p:cNvSpPr txBox="1">
              <a:spLocks noChangeArrowheads="1"/>
            </p:cNvSpPr>
            <p:nvPr/>
          </p:nvSpPr>
          <p:spPr bwMode="gray">
            <a:xfrm>
              <a:off x="5628605" y="4109564"/>
              <a:ext cx="1884909" cy="154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a:spcBef>
                  <a:spcPct val="50000"/>
                </a:spcBef>
                <a:buClr>
                  <a:srgbClr val="1F3F5F"/>
                </a:buClr>
              </a:pPr>
              <a:r>
                <a:rPr lang="zh-TW" altLang="en-US" smtClean="0">
                  <a:solidFill>
                    <a:srgbClr val="1C1C1C"/>
                  </a:solidFill>
                </a:rPr>
                <a:t>積體電路產業鏈主要環節達到國際先進水準，一批企業進入國際第一梯隊，實現跨越發展。</a:t>
              </a:r>
              <a:endParaRPr lang="zh-TW" altLang="en-US">
                <a:solidFill>
                  <a:srgbClr val="1C1C1C"/>
                </a:solidFill>
              </a:endParaRPr>
            </a:p>
            <a:p>
              <a:pPr algn="l">
                <a:spcBef>
                  <a:spcPct val="50000"/>
                </a:spcBef>
                <a:buClr>
                  <a:srgbClr val="1F3F5F"/>
                </a:buClr>
              </a:pPr>
              <a:endParaRPr lang="en-US" altLang="zh-CN">
                <a:solidFill>
                  <a:srgbClr val="1C1C1C"/>
                </a:solidFill>
              </a:endParaRPr>
            </a:p>
          </p:txBody>
        </p:sp>
      </p:gr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srcRect l="18994" t="22643" r="5696" b="46072"/>
          <a:stretch>
            <a:fillRect/>
          </a:stretch>
        </p:blipFill>
        <p:spPr bwMode="auto">
          <a:xfrm>
            <a:off x="34925" y="908050"/>
            <a:ext cx="8964613" cy="2794000"/>
          </a:xfrm>
          <a:prstGeom prst="rect">
            <a:avLst/>
          </a:prstGeom>
          <a:noFill/>
          <a:ln w="9525">
            <a:noFill/>
            <a:miter lim="800000"/>
            <a:headEnd/>
            <a:tailEnd/>
          </a:ln>
        </p:spPr>
      </p:pic>
      <p:sp>
        <p:nvSpPr>
          <p:cNvPr id="3" name="Text Box 3"/>
          <p:cNvSpPr txBox="1">
            <a:spLocks noChangeArrowheads="1"/>
          </p:cNvSpPr>
          <p:nvPr/>
        </p:nvSpPr>
        <p:spPr bwMode="auto">
          <a:xfrm>
            <a:off x="76200" y="152400"/>
            <a:ext cx="3702844" cy="584775"/>
          </a:xfrm>
          <a:prstGeom prst="rect">
            <a:avLst/>
          </a:prstGeom>
          <a:noFill/>
          <a:ln>
            <a:noFill/>
          </a:ln>
          <a:effectLst/>
        </p:spPr>
        <p:txBody>
          <a:bodyPr wrap="square">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zh-TW" altLang="en-US" sz="3200" b="1" dirty="0">
                <a:latin typeface="Microsoft JhengHei" panose="020B0803020504040204" pitchFamily="34" charset="-120"/>
                <a:ea typeface="Microsoft JhengHei" panose="020B0803020504040204" pitchFamily="34" charset="-120"/>
              </a:rPr>
              <a:t>半導體產業鏈</a:t>
            </a:r>
            <a:endParaRPr kumimoji="0" lang="zh-TW" altLang="en-US" sz="3200" b="1" dirty="0">
              <a:latin typeface="Microsoft JhengHei" panose="020B0803020504040204" pitchFamily="34" charset="-120"/>
              <a:ea typeface="Microsoft JhengHei" panose="020B0803020504040204" pitchFamily="34" charset="-120"/>
            </a:endParaRPr>
          </a:p>
        </p:txBody>
      </p:sp>
      <p:sp>
        <p:nvSpPr>
          <p:cNvPr id="4" name="Rectangle 4"/>
          <p:cNvSpPr>
            <a:spLocks noChangeArrowheads="1"/>
          </p:cNvSpPr>
          <p:nvPr/>
        </p:nvSpPr>
        <p:spPr bwMode="auto">
          <a:xfrm>
            <a:off x="5795963" y="3789363"/>
            <a:ext cx="3240087" cy="2369880"/>
          </a:xfrm>
          <a:prstGeom prst="rect">
            <a:avLst/>
          </a:prstGeom>
          <a:noFill/>
          <a:ln w="9525">
            <a:noFill/>
            <a:miter lim="800000"/>
          </a:ln>
        </p:spPr>
        <p:txBody>
          <a:bodyPr>
            <a:spAutoFit/>
          </a:bodyPr>
          <a:lstStyle/>
          <a:p>
            <a:pPr>
              <a:spcBef>
                <a:spcPct val="50000"/>
              </a:spcBef>
            </a:pPr>
            <a:r>
              <a:rPr kumimoji="0" lang="en-US" altLang="zh-TW" sz="20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IDM</a:t>
            </a:r>
            <a:r>
              <a:rPr kumimoji="0" lang="zh-TW" altLang="en-US" sz="16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　</a:t>
            </a:r>
            <a:r>
              <a:rPr kumimoji="0" lang="en-US" altLang="zh-TW" sz="16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Integrated </a:t>
            </a:r>
            <a:r>
              <a:rPr kumimoji="0" lang="en-US" altLang="zh-TW" sz="1600" b="1" dirty="0" err="1">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Devicd</a:t>
            </a:r>
            <a:r>
              <a:rPr kumimoji="0" lang="en-US" altLang="zh-TW" sz="16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 Manufacturer</a:t>
            </a:r>
            <a:r>
              <a:rPr kumimoji="0" lang="zh-TW" altLang="en-US" sz="1600" b="1" dirty="0" smtClean="0">
                <a:latin typeface="Microsoft JhengHei" panose="020B0803020504040204" pitchFamily="34" charset="-120"/>
                <a:ea typeface="Microsoft JhengHei" panose="020B0803020504040204" pitchFamily="34" charset="-120"/>
                <a:cs typeface="ヒラギノ角ゴ ProN W3"/>
              </a:rPr>
              <a:t>。</a:t>
            </a:r>
            <a:endParaRPr kumimoji="0" lang="en-US" altLang="zh-TW" sz="1600" b="1" dirty="0" smtClean="0">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是</a:t>
            </a:r>
            <a:r>
              <a:rPr kumimoji="0" lang="zh-TW" altLang="en-US" sz="1600" dirty="0">
                <a:latin typeface="Microsoft JhengHei" panose="020B0803020504040204" pitchFamily="34" charset="-120"/>
                <a:ea typeface="Microsoft JhengHei" panose="020B0803020504040204" pitchFamily="34" charset="-120"/>
                <a:cs typeface="ヒラギノ角ゴ ProN W3"/>
              </a:rPr>
              <a:t>指從設計、製造、封裝測試到銷售自有品牌</a:t>
            </a:r>
            <a:r>
              <a:rPr kumimoji="0" lang="en-US" altLang="zh-TW" sz="1600" dirty="0">
                <a:latin typeface="Microsoft JhengHei" panose="020B0803020504040204" pitchFamily="34" charset="-120"/>
                <a:ea typeface="Microsoft JhengHei" panose="020B0803020504040204" pitchFamily="34" charset="-120"/>
                <a:cs typeface="ヒラギノ角ゴ ProN W3"/>
              </a:rPr>
              <a:t>IC</a:t>
            </a:r>
            <a:r>
              <a:rPr kumimoji="0" lang="zh-TW" altLang="en-US" sz="1600" dirty="0">
                <a:latin typeface="Microsoft JhengHei" panose="020B0803020504040204" pitchFamily="34" charset="-120"/>
                <a:ea typeface="Microsoft JhengHei" panose="020B0803020504040204" pitchFamily="34" charset="-120"/>
                <a:cs typeface="ヒラギノ角ゴ ProN W3"/>
              </a:rPr>
              <a:t>都包辦的半導體垂直整合型公司</a:t>
            </a: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a:t>
            </a:r>
            <a:endParaRPr kumimoji="0" lang="en-US" altLang="zh-TW" sz="1600" dirty="0" smtClean="0">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如</a:t>
            </a:r>
            <a:r>
              <a:rPr kumimoji="0" lang="en-US" altLang="zh-TW" sz="1600" dirty="0">
                <a:latin typeface="Microsoft JhengHei" panose="020B0803020504040204" pitchFamily="34" charset="-120"/>
                <a:ea typeface="Microsoft JhengHei" panose="020B0803020504040204" pitchFamily="34" charset="-120"/>
                <a:cs typeface="ヒラギノ角ゴ ProN W3"/>
              </a:rPr>
              <a:t>Intel</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TI</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Motorola</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Samsung</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NEC</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Toshiba</a:t>
            </a:r>
            <a:r>
              <a:rPr kumimoji="0" lang="zh-TW" altLang="en-US" sz="1600" dirty="0">
                <a:latin typeface="Microsoft JhengHei" panose="020B0803020504040204" pitchFamily="34" charset="-120"/>
                <a:ea typeface="Microsoft JhengHei" panose="020B0803020504040204" pitchFamily="34" charset="-120"/>
                <a:cs typeface="ヒラギノ角ゴ ProN W3"/>
              </a:rPr>
              <a:t>、華邦、旺宏等。</a:t>
            </a:r>
            <a:endParaRPr kumimoji="0" lang="zh-TW" altLang="en-US" sz="1600" dirty="0">
              <a:latin typeface="Microsoft JhengHei" panose="020B0803020504040204" pitchFamily="34" charset="-120"/>
              <a:ea typeface="Microsoft JhengHei" panose="020B0803020504040204" pitchFamily="34" charset="-120"/>
              <a:cs typeface="ヒラギノ角ゴ ProN W3"/>
            </a:endParaRPr>
          </a:p>
        </p:txBody>
      </p:sp>
      <p:sp>
        <p:nvSpPr>
          <p:cNvPr id="5" name="Rectangle 5"/>
          <p:cNvSpPr>
            <a:spLocks noChangeArrowheads="1"/>
          </p:cNvSpPr>
          <p:nvPr/>
        </p:nvSpPr>
        <p:spPr bwMode="auto">
          <a:xfrm>
            <a:off x="4211638" y="2490788"/>
            <a:ext cx="647700" cy="1008062"/>
          </a:xfrm>
          <a:prstGeom prst="rect">
            <a:avLst/>
          </a:prstGeom>
          <a:solidFill>
            <a:srgbClr val="CCCCFF">
              <a:alpha val="54901"/>
            </a:srgbClr>
          </a:solidFill>
          <a:ln w="9525">
            <a:noFill/>
            <a:miter lim="800000"/>
          </a:ln>
        </p:spPr>
        <p:txBody>
          <a:bodyPr wrap="none" anchor="ctr"/>
          <a:lstStyle/>
          <a:p>
            <a:endParaRPr kumimoji="0" lang="zh-TW" altLang="en-US">
              <a:latin typeface="Microsoft JhengHei" panose="020B0803020504040204" pitchFamily="34" charset="-120"/>
              <a:ea typeface="Microsoft JhengHei" panose="020B0803020504040204" pitchFamily="34" charset="-120"/>
              <a:cs typeface="ヒラギノ角ゴ ProN W3"/>
            </a:endParaRPr>
          </a:p>
        </p:txBody>
      </p:sp>
      <p:sp>
        <p:nvSpPr>
          <p:cNvPr id="6" name="Rectangle 6"/>
          <p:cNvSpPr>
            <a:spLocks noChangeArrowheads="1"/>
          </p:cNvSpPr>
          <p:nvPr/>
        </p:nvSpPr>
        <p:spPr bwMode="auto">
          <a:xfrm>
            <a:off x="179388" y="3932238"/>
            <a:ext cx="2520950" cy="1938992"/>
          </a:xfrm>
          <a:prstGeom prst="rect">
            <a:avLst/>
          </a:prstGeom>
          <a:noFill/>
          <a:ln w="9525">
            <a:noFill/>
            <a:miter lim="800000"/>
          </a:ln>
        </p:spPr>
        <p:txBody>
          <a:bodyPr>
            <a:spAutoFit/>
          </a:bodyPr>
          <a:lstStyle/>
          <a:p>
            <a:pPr>
              <a:spcBef>
                <a:spcPct val="50000"/>
              </a:spcBef>
            </a:pPr>
            <a:r>
              <a:rPr kumimoji="0" lang="en-US" altLang="zh-TW" sz="20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IC Design House (</a:t>
            </a:r>
            <a:r>
              <a:rPr kumimoji="0" lang="en-US" altLang="zh-TW" sz="2000" b="1" dirty="0" err="1">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Febless</a:t>
            </a:r>
            <a:r>
              <a:rPr kumimoji="0" lang="en-US" altLang="zh-TW" sz="20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a:t>
            </a:r>
            <a:r>
              <a:rPr kumimoji="0" lang="zh-TW" altLang="en-US" sz="1600" dirty="0">
                <a:latin typeface="Microsoft JhengHei" panose="020B0803020504040204" pitchFamily="34" charset="-120"/>
                <a:ea typeface="Microsoft JhengHei" panose="020B0803020504040204" pitchFamily="34" charset="-120"/>
                <a:cs typeface="ヒラギノ角ゴ ProN W3"/>
              </a:rPr>
              <a:t>　</a:t>
            </a:r>
            <a:endParaRPr kumimoji="0" lang="en-US" altLang="zh-TW" sz="1600" dirty="0" smtClean="0">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是</a:t>
            </a:r>
            <a:r>
              <a:rPr kumimoji="0" lang="zh-TW" altLang="en-US" sz="1600" dirty="0">
                <a:latin typeface="Microsoft JhengHei" panose="020B0803020504040204" pitchFamily="34" charset="-120"/>
                <a:ea typeface="Microsoft JhengHei" panose="020B0803020504040204" pitchFamily="34" charset="-120"/>
                <a:cs typeface="ヒラギノ角ゴ ProN W3"/>
              </a:rPr>
              <a:t>指純</a:t>
            </a:r>
            <a:r>
              <a:rPr kumimoji="0" lang="en-US" altLang="zh-TW" sz="1600" dirty="0">
                <a:latin typeface="Microsoft JhengHei" panose="020B0803020504040204" pitchFamily="34" charset="-120"/>
                <a:ea typeface="Microsoft JhengHei" panose="020B0803020504040204" pitchFamily="34" charset="-120"/>
                <a:cs typeface="ヒラギノ角ゴ ProN W3"/>
              </a:rPr>
              <a:t>IC</a:t>
            </a:r>
            <a:r>
              <a:rPr kumimoji="0" lang="zh-TW" altLang="en-US" sz="1600" dirty="0">
                <a:latin typeface="Microsoft JhengHei" panose="020B0803020504040204" pitchFamily="34" charset="-120"/>
                <a:ea typeface="Microsoft JhengHei" panose="020B0803020504040204" pitchFamily="34" charset="-120"/>
                <a:cs typeface="ヒラギノ角ゴ ProN W3"/>
              </a:rPr>
              <a:t>設計無自有晶圓廠的公司</a:t>
            </a: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a:t>
            </a:r>
            <a:endParaRPr kumimoji="0" lang="en-US" altLang="zh-TW" sz="1600" dirty="0" smtClean="0">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如</a:t>
            </a:r>
            <a:r>
              <a:rPr kumimoji="0" lang="zh-TW" altLang="en-US" sz="1600" dirty="0">
                <a:latin typeface="Microsoft JhengHei" panose="020B0803020504040204" pitchFamily="34" charset="-120"/>
                <a:ea typeface="Microsoft JhengHei" panose="020B0803020504040204" pitchFamily="34" charset="-120"/>
                <a:cs typeface="ヒラギノ角ゴ ProN W3"/>
              </a:rPr>
              <a:t>聯發科、聯詠、矽統、盛群、</a:t>
            </a:r>
            <a:r>
              <a:rPr kumimoji="0" lang="en-US" altLang="zh-TW" sz="1600" dirty="0">
                <a:latin typeface="Microsoft JhengHei" panose="020B0803020504040204" pitchFamily="34" charset="-120"/>
                <a:ea typeface="Microsoft JhengHei" panose="020B0803020504040204" pitchFamily="34" charset="-120"/>
                <a:cs typeface="ヒラギノ角ゴ ProN W3"/>
              </a:rPr>
              <a:t>NVIDIA</a:t>
            </a:r>
            <a:r>
              <a:rPr kumimoji="0" lang="zh-TW" altLang="en-US" sz="1600" dirty="0">
                <a:latin typeface="Microsoft JhengHei" panose="020B0803020504040204" pitchFamily="34" charset="-120"/>
                <a:ea typeface="Microsoft JhengHei" panose="020B0803020504040204" pitchFamily="34" charset="-120"/>
                <a:cs typeface="ヒラギノ角ゴ ProN W3"/>
              </a:rPr>
              <a:t>、高通等。</a:t>
            </a:r>
            <a:endParaRPr kumimoji="0" lang="zh-TW" altLang="en-US" sz="1600" dirty="0">
              <a:latin typeface="Microsoft JhengHei" panose="020B0803020504040204" pitchFamily="34" charset="-120"/>
              <a:ea typeface="Microsoft JhengHei" panose="020B0803020504040204" pitchFamily="34" charset="-120"/>
              <a:cs typeface="ヒラギノ角ゴ ProN W3"/>
            </a:endParaRPr>
          </a:p>
        </p:txBody>
      </p:sp>
      <p:sp>
        <p:nvSpPr>
          <p:cNvPr id="7" name="Rectangle 7"/>
          <p:cNvSpPr>
            <a:spLocks noChangeArrowheads="1"/>
          </p:cNvSpPr>
          <p:nvPr/>
        </p:nvSpPr>
        <p:spPr bwMode="auto">
          <a:xfrm>
            <a:off x="2622554" y="3932238"/>
            <a:ext cx="2520950" cy="1138773"/>
          </a:xfrm>
          <a:prstGeom prst="rect">
            <a:avLst/>
          </a:prstGeom>
          <a:noFill/>
          <a:ln w="9525">
            <a:noFill/>
            <a:miter lim="800000"/>
          </a:ln>
        </p:spPr>
        <p:txBody>
          <a:bodyPr>
            <a:spAutoFit/>
          </a:bodyPr>
          <a:lstStyle/>
          <a:p>
            <a:pPr>
              <a:spcBef>
                <a:spcPct val="50000"/>
              </a:spcBef>
            </a:pPr>
            <a:r>
              <a:rPr kumimoji="0" lang="zh-TW" altLang="en-US" sz="2000" b="1" smtClean="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晶圓代工</a:t>
            </a:r>
            <a:r>
              <a:rPr kumimoji="0" lang="en-US" altLang="zh-TW" sz="2000" b="1" smtClean="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a:t>
            </a:r>
            <a:r>
              <a:rPr kumimoji="0" lang="en-US" altLang="zh-TW" sz="2000" b="1"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Foundry</a:t>
            </a:r>
            <a:r>
              <a:rPr kumimoji="0" lang="en-US" altLang="zh-TW" sz="2000"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a:t>
            </a:r>
            <a:r>
              <a:rPr kumimoji="0" lang="zh-TW" altLang="en-US" sz="1600" dirty="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rPr>
              <a:t>　</a:t>
            </a:r>
            <a:endParaRPr kumimoji="0" lang="en-US" altLang="zh-TW" sz="1600" dirty="0" smtClean="0">
              <a:solidFill>
                <a:schemeClr val="accent2">
                  <a:lumMod val="50000"/>
                </a:schemeClr>
              </a:solidFill>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是</a:t>
            </a:r>
            <a:r>
              <a:rPr kumimoji="0" lang="zh-TW" altLang="en-US" sz="1600" dirty="0">
                <a:latin typeface="Microsoft JhengHei" panose="020B0803020504040204" pitchFamily="34" charset="-120"/>
                <a:ea typeface="Microsoft JhengHei" panose="020B0803020504040204" pitchFamily="34" charset="-120"/>
                <a:cs typeface="ヒラギノ角ゴ ProN W3"/>
              </a:rPr>
              <a:t>指純</a:t>
            </a:r>
            <a:r>
              <a:rPr kumimoji="0" lang="en-US" altLang="zh-TW" sz="1600" dirty="0">
                <a:latin typeface="Microsoft JhengHei" panose="020B0803020504040204" pitchFamily="34" charset="-120"/>
                <a:ea typeface="Microsoft JhengHei" panose="020B0803020504040204" pitchFamily="34" charset="-120"/>
                <a:cs typeface="ヒラギノ角ゴ ProN W3"/>
              </a:rPr>
              <a:t>IC</a:t>
            </a:r>
            <a:r>
              <a:rPr kumimoji="0" lang="zh-TW" altLang="en-US" sz="1600" dirty="0">
                <a:latin typeface="Microsoft JhengHei" panose="020B0803020504040204" pitchFamily="34" charset="-120"/>
                <a:ea typeface="Microsoft JhengHei" panose="020B0803020504040204" pitchFamily="34" charset="-120"/>
                <a:cs typeface="ヒラギノ角ゴ ProN W3"/>
              </a:rPr>
              <a:t>晶圓製造公司</a:t>
            </a: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a:t>
            </a:r>
            <a:endParaRPr kumimoji="0" lang="en-US" altLang="zh-TW" sz="1600" dirty="0" smtClean="0">
              <a:latin typeface="Microsoft JhengHei" panose="020B0803020504040204" pitchFamily="34" charset="-120"/>
              <a:ea typeface="Microsoft JhengHei" panose="020B0803020504040204" pitchFamily="34" charset="-120"/>
              <a:cs typeface="ヒラギノ角ゴ ProN W3"/>
            </a:endParaRPr>
          </a:p>
          <a:p>
            <a:pPr>
              <a:spcBef>
                <a:spcPct val="50000"/>
              </a:spcBef>
            </a:pPr>
            <a:r>
              <a:rPr kumimoji="0" lang="zh-TW" altLang="en-US" sz="1600" dirty="0" smtClean="0">
                <a:latin typeface="Microsoft JhengHei" panose="020B0803020504040204" pitchFamily="34" charset="-120"/>
                <a:ea typeface="Microsoft JhengHei" panose="020B0803020504040204" pitchFamily="34" charset="-120"/>
                <a:cs typeface="ヒラギノ角ゴ ProN W3"/>
              </a:rPr>
              <a:t>如</a:t>
            </a:r>
            <a:r>
              <a:rPr kumimoji="0" lang="en-US" altLang="zh-TW" sz="1600" dirty="0">
                <a:latin typeface="Microsoft JhengHei" panose="020B0803020504040204" pitchFamily="34" charset="-120"/>
                <a:ea typeface="Microsoft JhengHei" panose="020B0803020504040204" pitchFamily="34" charset="-120"/>
                <a:cs typeface="ヒラギノ角ゴ ProN W3"/>
              </a:rPr>
              <a:t>UMC</a:t>
            </a:r>
            <a:r>
              <a:rPr kumimoji="0" lang="zh-TW" altLang="en-US" sz="1600" dirty="0">
                <a:latin typeface="Microsoft JhengHei" panose="020B0803020504040204" pitchFamily="34" charset="-120"/>
                <a:ea typeface="Microsoft JhengHei" panose="020B0803020504040204" pitchFamily="34" charset="-120"/>
                <a:cs typeface="ヒラギノ角ゴ ProN W3"/>
              </a:rPr>
              <a:t>、</a:t>
            </a:r>
            <a:r>
              <a:rPr kumimoji="0" lang="en-US" altLang="zh-TW" sz="1600" dirty="0">
                <a:latin typeface="Microsoft JhengHei" panose="020B0803020504040204" pitchFamily="34" charset="-120"/>
                <a:ea typeface="Microsoft JhengHei" panose="020B0803020504040204" pitchFamily="34" charset="-120"/>
                <a:cs typeface="ヒラギノ角ゴ ProN W3"/>
              </a:rPr>
              <a:t>TSMC</a:t>
            </a:r>
            <a:r>
              <a:rPr kumimoji="0" lang="zh-TW" altLang="en-US" sz="1600" dirty="0">
                <a:latin typeface="Microsoft JhengHei" panose="020B0803020504040204" pitchFamily="34" charset="-120"/>
                <a:ea typeface="Microsoft JhengHei" panose="020B0803020504040204" pitchFamily="34" charset="-120"/>
                <a:cs typeface="ヒラギノ角ゴ ProN W3"/>
              </a:rPr>
              <a:t>等。</a:t>
            </a:r>
            <a:endParaRPr kumimoji="0" lang="zh-TW" altLang="en-US" sz="1600" dirty="0">
              <a:latin typeface="Microsoft JhengHei" panose="020B0803020504040204" pitchFamily="34" charset="-120"/>
              <a:ea typeface="Microsoft JhengHei" panose="020B0803020504040204" pitchFamily="34" charset="-120"/>
              <a:cs typeface="ヒラギノ角ゴ ProN W3"/>
            </a:endParaRPr>
          </a:p>
        </p:txBody>
      </p:sp>
      <p:sp>
        <p:nvSpPr>
          <p:cNvPr id="8" name="Rectangle 8"/>
          <p:cNvSpPr>
            <a:spLocks noChangeArrowheads="1"/>
          </p:cNvSpPr>
          <p:nvPr/>
        </p:nvSpPr>
        <p:spPr bwMode="auto">
          <a:xfrm>
            <a:off x="1403350" y="1482725"/>
            <a:ext cx="792163" cy="2160588"/>
          </a:xfrm>
          <a:prstGeom prst="rect">
            <a:avLst/>
          </a:prstGeom>
          <a:noFill/>
          <a:ln w="9525">
            <a:solidFill>
              <a:srgbClr val="A50021"/>
            </a:solidFill>
            <a:miter lim="800000"/>
          </a:ln>
        </p:spPr>
        <p:txBody>
          <a:bodyPr wrap="none" anchor="ctr"/>
          <a:lstStyle/>
          <a:p>
            <a:endParaRPr kumimoji="0" lang="zh-TW" altLang="en-US">
              <a:latin typeface="Microsoft JhengHei" panose="020B0803020504040204" pitchFamily="34" charset="-120"/>
              <a:ea typeface="Microsoft JhengHei" panose="020B0803020504040204" pitchFamily="34" charset="-120"/>
              <a:cs typeface="ヒラギノ角ゴ ProN W3"/>
            </a:endParaRPr>
          </a:p>
        </p:txBody>
      </p:sp>
      <p:cxnSp>
        <p:nvCxnSpPr>
          <p:cNvPr id="9" name="AutoShape 9"/>
          <p:cNvCxnSpPr>
            <a:cxnSpLocks noChangeShapeType="1"/>
            <a:stCxn id="8" idx="2"/>
            <a:endCxn id="6" idx="0"/>
          </p:cNvCxnSpPr>
          <p:nvPr/>
        </p:nvCxnSpPr>
        <p:spPr bwMode="auto">
          <a:xfrm rot="5400000">
            <a:off x="1475186" y="3607991"/>
            <a:ext cx="288925" cy="359569"/>
          </a:xfrm>
          <a:prstGeom prst="bentConnector3">
            <a:avLst>
              <a:gd name="adj1" fmla="val 50000"/>
            </a:avLst>
          </a:prstGeom>
          <a:noFill/>
          <a:ln w="9525">
            <a:solidFill>
              <a:srgbClr val="A50021"/>
            </a:solidFill>
            <a:miter lim="800000"/>
          </a:ln>
        </p:spPr>
      </p:cxnSp>
      <p:sp>
        <p:nvSpPr>
          <p:cNvPr id="10" name="Rectangle 10"/>
          <p:cNvSpPr>
            <a:spLocks noChangeArrowheads="1"/>
          </p:cNvSpPr>
          <p:nvPr/>
        </p:nvSpPr>
        <p:spPr bwMode="auto">
          <a:xfrm>
            <a:off x="2627313" y="1482725"/>
            <a:ext cx="2303462" cy="649288"/>
          </a:xfrm>
          <a:prstGeom prst="rect">
            <a:avLst/>
          </a:prstGeom>
          <a:noFill/>
          <a:ln w="9525">
            <a:solidFill>
              <a:srgbClr val="000099"/>
            </a:solidFill>
            <a:miter lim="800000"/>
          </a:ln>
        </p:spPr>
        <p:txBody>
          <a:bodyPr wrap="none" anchor="ctr"/>
          <a:lstStyle/>
          <a:p>
            <a:endParaRPr kumimoji="0" lang="zh-TW" altLang="en-US">
              <a:latin typeface="Microsoft JhengHei" panose="020B0803020504040204" pitchFamily="34" charset="-120"/>
              <a:ea typeface="Microsoft JhengHei" panose="020B0803020504040204" pitchFamily="34" charset="-120"/>
              <a:cs typeface="ヒラギノ角ゴ ProN W3"/>
            </a:endParaRPr>
          </a:p>
        </p:txBody>
      </p:sp>
      <p:cxnSp>
        <p:nvCxnSpPr>
          <p:cNvPr id="11" name="AutoShape 11"/>
          <p:cNvCxnSpPr>
            <a:cxnSpLocks noChangeShapeType="1"/>
            <a:stCxn id="10" idx="1"/>
            <a:endCxn id="7" idx="0"/>
          </p:cNvCxnSpPr>
          <p:nvPr/>
        </p:nvCxnSpPr>
        <p:spPr bwMode="auto">
          <a:xfrm rot="10800000" flipH="1" flipV="1">
            <a:off x="2627313" y="1807368"/>
            <a:ext cx="1255716" cy="2124869"/>
          </a:xfrm>
          <a:prstGeom prst="bentConnector4">
            <a:avLst>
              <a:gd name="adj1" fmla="val -18205"/>
              <a:gd name="adj2" fmla="val 57639"/>
            </a:avLst>
          </a:prstGeom>
          <a:noFill/>
          <a:ln w="9525">
            <a:solidFill>
              <a:schemeClr val="tx1"/>
            </a:solidFill>
            <a:miter lim="800000"/>
          </a:ln>
        </p:spPr>
      </p:cxnSp>
      <p:sp>
        <p:nvSpPr>
          <p:cNvPr id="12" name="Rectangle 12"/>
          <p:cNvSpPr>
            <a:spLocks noChangeArrowheads="1"/>
          </p:cNvSpPr>
          <p:nvPr/>
        </p:nvSpPr>
        <p:spPr bwMode="auto">
          <a:xfrm>
            <a:off x="179388" y="1339850"/>
            <a:ext cx="8713787" cy="2376488"/>
          </a:xfrm>
          <a:prstGeom prst="rect">
            <a:avLst/>
          </a:prstGeom>
          <a:noFill/>
          <a:ln w="9525">
            <a:solidFill>
              <a:srgbClr val="339933"/>
            </a:solidFill>
            <a:miter lim="800000"/>
          </a:ln>
        </p:spPr>
        <p:txBody>
          <a:bodyPr wrap="none" anchor="ctr"/>
          <a:lstStyle/>
          <a:p>
            <a:endParaRPr kumimoji="0" lang="zh-TW" altLang="en-US">
              <a:latin typeface="Microsoft JhengHei" panose="020B0803020504040204" pitchFamily="34" charset="-120"/>
              <a:ea typeface="Microsoft JhengHei" panose="020B0803020504040204" pitchFamily="34" charset="-120"/>
              <a:cs typeface="ヒラギノ角ゴ ProN W3"/>
            </a:endParaRPr>
          </a:p>
        </p:txBody>
      </p:sp>
      <p:cxnSp>
        <p:nvCxnSpPr>
          <p:cNvPr id="13" name="AutoShape 13"/>
          <p:cNvCxnSpPr>
            <a:cxnSpLocks noChangeShapeType="1"/>
            <a:stCxn id="12" idx="2"/>
          </p:cNvCxnSpPr>
          <p:nvPr/>
        </p:nvCxnSpPr>
        <p:spPr bwMode="auto">
          <a:xfrm rot="16200000" flipH="1">
            <a:off x="5994400" y="2259013"/>
            <a:ext cx="215900" cy="3130550"/>
          </a:xfrm>
          <a:prstGeom prst="bentConnector3">
            <a:avLst>
              <a:gd name="adj1" fmla="val 49264"/>
            </a:avLst>
          </a:prstGeom>
          <a:noFill/>
          <a:ln w="9525">
            <a:solidFill>
              <a:srgbClr val="339933"/>
            </a:solidFill>
            <a:miter lim="800000"/>
          </a:ln>
        </p:spPr>
      </p:cxnSp>
      <p:sp>
        <p:nvSpPr>
          <p:cNvPr id="14" name="矩形 13"/>
          <p:cNvSpPr/>
          <p:nvPr/>
        </p:nvSpPr>
        <p:spPr bwMode="auto">
          <a:xfrm>
            <a:off x="2571736" y="1000108"/>
            <a:ext cx="2500330" cy="4857784"/>
          </a:xfrm>
          <a:prstGeom prst="rect">
            <a:avLst/>
          </a:prstGeom>
          <a:noFill/>
          <a:ln w="57150" cap="flat" cmpd="sng" algn="ctr">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normAutofit/>
          </a:bodyPr>
          <a:lstStyle/>
          <a:p>
            <a:pPr marL="0" marR="0" indent="0" algn="l" defTabSz="914400" rtl="0" eaLnBrk="1" fontAlgn="base" latinLnBrk="0" hangingPunct="1">
              <a:lnSpc>
                <a:spcPct val="100000"/>
              </a:lnSpc>
              <a:spcBef>
                <a:spcPct val="50000"/>
              </a:spcBef>
              <a:spcAft>
                <a:spcPct val="0"/>
              </a:spcAft>
              <a:buClrTx/>
              <a:buSzTx/>
              <a:buFontTx/>
              <a:buNone/>
            </a:pPr>
            <a:endParaRPr kumimoji="0" lang="zh-CN" altLang="en-US" sz="2400" b="0" i="0" u="none" strike="noStrike" cap="none" normalizeH="0" baseline="0" dirty="0" smtClean="0">
              <a:ln>
                <a:noFill/>
              </a:ln>
              <a:solidFill>
                <a:srgbClr val="FF0000"/>
              </a:solidFill>
              <a:effectLst/>
              <a:latin typeface="+mn-lt"/>
              <a:ea typeface="標楷體" pitchFamily="65" charset="-120"/>
            </a:endParaRPr>
          </a:p>
        </p:txBody>
      </p:sp>
    </p:spTree>
  </p:cSld>
  <p:clrMapOvr>
    <a:masterClrMapping/>
  </p:clrMapOvr>
  <p:transition spd="med"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238925" y="260648"/>
            <a:ext cx="4991100" cy="584775"/>
          </a:xfrm>
          <a:prstGeom prst="rect">
            <a:avLst/>
          </a:prstGeom>
          <a:noFill/>
          <a:ln>
            <a:noFill/>
          </a:ln>
          <a:effectLst/>
        </p:spPr>
        <p:txBody>
          <a:bodyPr>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zh-TW" altLang="en-US" sz="3200" b="1" smtClean="0">
                <a:latin typeface="Microsoft JhengHei" panose="020B0803020504040204" pitchFamily="34" charset="-120"/>
                <a:ea typeface="Microsoft JhengHei" panose="020B0803020504040204" pitchFamily="34" charset="-120"/>
              </a:rPr>
              <a:t>蓋一座晶圓廠的成本</a:t>
            </a:r>
            <a:r>
              <a:rPr kumimoji="0" lang="en-US" altLang="zh-TW" sz="3200" b="1" smtClean="0">
                <a:latin typeface="Microsoft JhengHei" panose="020B0803020504040204" pitchFamily="34" charset="-120"/>
                <a:ea typeface="Microsoft JhengHei" panose="020B0803020504040204" pitchFamily="34" charset="-120"/>
              </a:rPr>
              <a:t>?</a:t>
            </a:r>
            <a:endParaRPr kumimoji="0" lang="en-US" altLang="zh-TW" sz="3200" b="1" dirty="0">
              <a:latin typeface="Microsoft JhengHei" panose="020B0803020504040204" pitchFamily="34" charset="-120"/>
              <a:ea typeface="Microsoft JhengHei" panose="020B0803020504040204" pitchFamily="34" charset="-120"/>
            </a:endParaRPr>
          </a:p>
        </p:txBody>
      </p:sp>
      <p:grpSp>
        <p:nvGrpSpPr>
          <p:cNvPr id="3" name="Group 3"/>
          <p:cNvGrpSpPr/>
          <p:nvPr/>
        </p:nvGrpSpPr>
        <p:grpSpPr bwMode="auto">
          <a:xfrm>
            <a:off x="468313" y="1340768"/>
            <a:ext cx="4895850" cy="1778000"/>
            <a:chOff x="295" y="754"/>
            <a:chExt cx="3084" cy="1120"/>
          </a:xfrm>
        </p:grpSpPr>
        <p:pic>
          <p:nvPicPr>
            <p:cNvPr id="4" name="Picture 29" descr="8S"/>
            <p:cNvPicPr>
              <a:picLocks noChangeAspect="1" noChangeArrowheads="1"/>
            </p:cNvPicPr>
            <p:nvPr/>
          </p:nvPicPr>
          <p:blipFill>
            <a:blip r:embed="rId1"/>
            <a:srcRect b="50223"/>
            <a:stretch>
              <a:fillRect/>
            </a:stretch>
          </p:blipFill>
          <p:spPr bwMode="auto">
            <a:xfrm>
              <a:off x="295" y="800"/>
              <a:ext cx="1315" cy="816"/>
            </a:xfrm>
            <a:prstGeom prst="rect">
              <a:avLst/>
            </a:prstGeom>
            <a:noFill/>
            <a:ln w="9525">
              <a:noFill/>
              <a:miter lim="800000"/>
              <a:headEnd/>
              <a:tailEnd/>
            </a:ln>
          </p:spPr>
        </p:pic>
        <p:sp>
          <p:nvSpPr>
            <p:cNvPr id="5" name="Text Box 5"/>
            <p:cNvSpPr txBox="1">
              <a:spLocks noChangeArrowheads="1"/>
            </p:cNvSpPr>
            <p:nvPr/>
          </p:nvSpPr>
          <p:spPr bwMode="auto">
            <a:xfrm>
              <a:off x="521" y="1661"/>
              <a:ext cx="998" cy="213"/>
            </a:xfrm>
            <a:prstGeom prst="rect">
              <a:avLst/>
            </a:prstGeom>
            <a:noFill/>
            <a:ln w="9525">
              <a:noFill/>
              <a:miter lim="800000"/>
            </a:ln>
          </p:spPr>
          <p:txBody>
            <a:bodyPr>
              <a:spAutoFit/>
            </a:bodyPr>
            <a:lstStyle/>
            <a:p>
              <a:pPr>
                <a:spcBef>
                  <a:spcPct val="50000"/>
                </a:spcBef>
              </a:pPr>
              <a:r>
                <a:rPr kumimoji="0" lang="en-US" altLang="zh-TW" sz="1600" b="1" dirty="0">
                  <a:latin typeface="Microsoft JhengHei" panose="020B0803020504040204" pitchFamily="34" charset="-120"/>
                  <a:ea typeface="Microsoft JhengHei" panose="020B0803020504040204" pitchFamily="34" charset="-120"/>
                </a:rPr>
                <a:t>8</a:t>
              </a:r>
              <a:r>
                <a:rPr kumimoji="0" lang="zh-TW" altLang="en-US" sz="1600" b="1" dirty="0">
                  <a:latin typeface="Microsoft JhengHei" panose="020B0803020504040204" pitchFamily="34" charset="-120"/>
                  <a:ea typeface="Microsoft JhengHei" panose="020B0803020504040204" pitchFamily="34" charset="-120"/>
                </a:rPr>
                <a:t>吋晶圓廠</a:t>
              </a:r>
              <a:endParaRPr kumimoji="0" lang="zh-TW" altLang="en-US" sz="1600" b="1" dirty="0">
                <a:latin typeface="Microsoft JhengHei" panose="020B0803020504040204" pitchFamily="34" charset="-120"/>
                <a:ea typeface="Microsoft JhengHei" panose="020B0803020504040204" pitchFamily="34" charset="-120"/>
              </a:endParaRPr>
            </a:p>
          </p:txBody>
        </p:sp>
        <p:pic>
          <p:nvPicPr>
            <p:cNvPr id="6" name="Picture 6" descr="smart-money-saving"/>
            <p:cNvPicPr>
              <a:picLocks noChangeAspect="1" noChangeArrowheads="1"/>
            </p:cNvPicPr>
            <p:nvPr/>
          </p:nvPicPr>
          <p:blipFill>
            <a:blip r:embed="rId2"/>
            <a:srcRect/>
            <a:stretch>
              <a:fillRect/>
            </a:stretch>
          </p:blipFill>
          <p:spPr bwMode="auto">
            <a:xfrm>
              <a:off x="1882" y="754"/>
              <a:ext cx="893" cy="1000"/>
            </a:xfrm>
            <a:prstGeom prst="rect">
              <a:avLst/>
            </a:prstGeom>
            <a:noFill/>
            <a:ln w="9525">
              <a:noFill/>
              <a:miter lim="800000"/>
              <a:headEnd/>
              <a:tailEnd/>
            </a:ln>
          </p:spPr>
        </p:pic>
        <p:sp>
          <p:nvSpPr>
            <p:cNvPr id="7" name="Text Box 7"/>
            <p:cNvSpPr txBox="1">
              <a:spLocks noChangeArrowheads="1"/>
            </p:cNvSpPr>
            <p:nvPr/>
          </p:nvSpPr>
          <p:spPr bwMode="auto">
            <a:xfrm>
              <a:off x="2835" y="1117"/>
              <a:ext cx="544" cy="327"/>
            </a:xfrm>
            <a:prstGeom prst="rect">
              <a:avLst/>
            </a:prstGeom>
            <a:noFill/>
            <a:ln w="9525">
              <a:noFill/>
              <a:miter lim="800000"/>
            </a:ln>
          </p:spPr>
          <p:txBody>
            <a:bodyPr>
              <a:spAutoFit/>
            </a:bodyPr>
            <a:lstStyle/>
            <a:p>
              <a:pPr>
                <a:spcBef>
                  <a:spcPct val="50000"/>
                </a:spcBef>
              </a:pPr>
              <a:r>
                <a:rPr kumimoji="0" lang="en-US" altLang="zh-TW" sz="2800">
                  <a:latin typeface="Microsoft JhengHei" panose="020B0803020504040204" pitchFamily="34" charset="-120"/>
                  <a:ea typeface="Microsoft JhengHei" panose="020B0803020504040204" pitchFamily="34" charset="-120"/>
                </a:rPr>
                <a:t>=</a:t>
              </a:r>
              <a:endParaRPr kumimoji="0" lang="en-US" altLang="zh-TW" sz="2800">
                <a:latin typeface="Microsoft JhengHei" panose="020B0803020504040204" pitchFamily="34" charset="-120"/>
                <a:ea typeface="Microsoft JhengHei" panose="020B0803020504040204" pitchFamily="34" charset="-120"/>
              </a:endParaRPr>
            </a:p>
          </p:txBody>
        </p:sp>
      </p:grpSp>
      <p:sp>
        <p:nvSpPr>
          <p:cNvPr id="8" name="Text Box 8"/>
          <p:cNvSpPr txBox="1">
            <a:spLocks noChangeArrowheads="1"/>
          </p:cNvSpPr>
          <p:nvPr/>
        </p:nvSpPr>
        <p:spPr bwMode="auto">
          <a:xfrm>
            <a:off x="5076824" y="1857364"/>
            <a:ext cx="3887664" cy="523220"/>
          </a:xfrm>
          <a:prstGeom prst="rect">
            <a:avLst/>
          </a:prstGeom>
          <a:noFill/>
          <a:ln w="9525">
            <a:noFill/>
            <a:miter lim="800000"/>
          </a:ln>
        </p:spPr>
        <p:txBody>
          <a:bodyPr wrap="square">
            <a:spAutoFit/>
          </a:bodyPr>
          <a:lstStyle/>
          <a:p>
            <a:pPr>
              <a:spcBef>
                <a:spcPct val="50000"/>
              </a:spcBef>
            </a:pPr>
            <a:r>
              <a:rPr kumimoji="0" lang="en-US" altLang="zh-CN" sz="2800" b="1" smtClean="0">
                <a:latin typeface="Microsoft JhengHei" panose="020B0803020504040204" pitchFamily="34" charset="-120"/>
                <a:ea typeface="Microsoft JhengHei" panose="020B0803020504040204" pitchFamily="34" charset="-120"/>
              </a:rPr>
              <a:t>CNY</a:t>
            </a:r>
            <a:r>
              <a:rPr kumimoji="0" lang="en-US" altLang="zh-TW" sz="2800" b="1" smtClean="0">
                <a:latin typeface="Microsoft JhengHei" panose="020B0803020504040204" pitchFamily="34" charset="-120"/>
                <a:ea typeface="Microsoft JhengHei" panose="020B0803020504040204" pitchFamily="34" charset="-120"/>
              </a:rPr>
              <a:t>  </a:t>
            </a:r>
            <a:r>
              <a:rPr kumimoji="0" lang="en-US" altLang="zh-CN" sz="2800" b="1" smtClean="0">
                <a:latin typeface="Microsoft JhengHei" panose="020B0803020504040204" pitchFamily="34" charset="-120"/>
                <a:ea typeface="Microsoft JhengHei" panose="020B0803020504040204" pitchFamily="34" charset="-120"/>
              </a:rPr>
              <a:t>60</a:t>
            </a:r>
            <a:r>
              <a:rPr kumimoji="0" lang="en-US" altLang="zh-TW" sz="2800" b="1" smtClean="0">
                <a:latin typeface="Microsoft JhengHei" panose="020B0803020504040204" pitchFamily="34" charset="-120"/>
                <a:ea typeface="Microsoft JhengHei" panose="020B0803020504040204" pitchFamily="34" charset="-120"/>
              </a:rPr>
              <a:t>~</a:t>
            </a:r>
            <a:r>
              <a:rPr kumimoji="0" lang="en-US" altLang="zh-CN" sz="2800" b="1" smtClean="0">
                <a:latin typeface="Microsoft JhengHei" panose="020B0803020504040204" pitchFamily="34" charset="-120"/>
                <a:ea typeface="Microsoft JhengHei" panose="020B0803020504040204" pitchFamily="34" charset="-120"/>
              </a:rPr>
              <a:t>80</a:t>
            </a:r>
            <a:r>
              <a:rPr kumimoji="0" lang="zh-TW" altLang="en-US" sz="2800" b="1" smtClean="0">
                <a:latin typeface="Microsoft JhengHei" panose="020B0803020504040204" pitchFamily="34" charset="-120"/>
                <a:ea typeface="Microsoft JhengHei" panose="020B0803020504040204" pitchFamily="34" charset="-120"/>
              </a:rPr>
              <a:t>億</a:t>
            </a:r>
            <a:endParaRPr kumimoji="0" lang="en-US" altLang="zh-TW" sz="2800" b="1" dirty="0" smtClean="0">
              <a:latin typeface="Microsoft JhengHei" panose="020B0803020504040204" pitchFamily="34" charset="-120"/>
              <a:ea typeface="Microsoft JhengHei" panose="020B0803020504040204" pitchFamily="34" charset="-120"/>
            </a:endParaRPr>
          </a:p>
        </p:txBody>
      </p:sp>
      <p:sp>
        <p:nvSpPr>
          <p:cNvPr id="9" name="Text Box 9"/>
          <p:cNvSpPr txBox="1">
            <a:spLocks noChangeArrowheads="1"/>
          </p:cNvSpPr>
          <p:nvPr/>
        </p:nvSpPr>
        <p:spPr bwMode="auto">
          <a:xfrm>
            <a:off x="5076824" y="3691598"/>
            <a:ext cx="3887664" cy="523220"/>
          </a:xfrm>
          <a:prstGeom prst="rect">
            <a:avLst/>
          </a:prstGeom>
          <a:noFill/>
          <a:ln w="9525">
            <a:noFill/>
            <a:miter lim="800000"/>
          </a:ln>
        </p:spPr>
        <p:txBody>
          <a:bodyPr wrap="square">
            <a:spAutoFit/>
          </a:bodyPr>
          <a:lstStyle/>
          <a:p>
            <a:pPr>
              <a:spcBef>
                <a:spcPct val="50000"/>
              </a:spcBef>
            </a:pPr>
            <a:r>
              <a:rPr kumimoji="0" lang="en-US" altLang="zh-CN" sz="2800" b="1" dirty="0" smtClean="0">
                <a:latin typeface="Microsoft JhengHei" panose="020B0803020504040204" pitchFamily="34" charset="-120"/>
                <a:ea typeface="Microsoft JhengHei" panose="020B0803020504040204" pitchFamily="34" charset="-120"/>
              </a:rPr>
              <a:t>CNY</a:t>
            </a:r>
            <a:r>
              <a:rPr kumimoji="0" lang="en-US" altLang="zh-TW" sz="2800" b="1" dirty="0" smtClean="0">
                <a:latin typeface="Microsoft JhengHei" panose="020B0803020504040204" pitchFamily="34" charset="-120"/>
                <a:ea typeface="Microsoft JhengHei" panose="020B0803020504040204" pitchFamily="34" charset="-120"/>
              </a:rPr>
              <a:t> </a:t>
            </a:r>
            <a:r>
              <a:rPr kumimoji="0" lang="en-US" altLang="zh-CN" sz="2800" b="1" dirty="0" smtClean="0">
                <a:latin typeface="Microsoft JhengHei" panose="020B0803020504040204" pitchFamily="34" charset="-120"/>
                <a:ea typeface="Microsoft JhengHei" panose="020B0803020504040204" pitchFamily="34" charset="-120"/>
              </a:rPr>
              <a:t>260</a:t>
            </a:r>
            <a:r>
              <a:rPr kumimoji="0" lang="en-US" altLang="zh-TW" sz="2800" b="1" dirty="0" smtClean="0">
                <a:latin typeface="Microsoft JhengHei" panose="020B0803020504040204" pitchFamily="34" charset="-120"/>
                <a:ea typeface="Microsoft JhengHei" panose="020B0803020504040204" pitchFamily="34" charset="-120"/>
              </a:rPr>
              <a:t>~</a:t>
            </a:r>
            <a:r>
              <a:rPr kumimoji="0" lang="en-US" altLang="zh-CN" sz="2800" b="1" dirty="0" smtClean="0">
                <a:latin typeface="Microsoft JhengHei" panose="020B0803020504040204" pitchFamily="34" charset="-120"/>
                <a:ea typeface="Microsoft JhengHei" panose="020B0803020504040204" pitchFamily="34" charset="-120"/>
              </a:rPr>
              <a:t>600</a:t>
            </a:r>
            <a:r>
              <a:rPr kumimoji="0" lang="zh-TW" altLang="en-US" sz="2800" b="1" dirty="0" smtClean="0">
                <a:latin typeface="Microsoft JhengHei" panose="020B0803020504040204" pitchFamily="34" charset="-120"/>
                <a:ea typeface="Microsoft JhengHei" panose="020B0803020504040204" pitchFamily="34" charset="-120"/>
              </a:rPr>
              <a:t>億</a:t>
            </a:r>
            <a:endParaRPr kumimoji="0" lang="en-US" altLang="zh-TW" sz="2800" b="1" dirty="0" smtClean="0">
              <a:latin typeface="Microsoft JhengHei" panose="020B0803020504040204" pitchFamily="34" charset="-120"/>
              <a:ea typeface="Microsoft JhengHei" panose="020B0803020504040204" pitchFamily="34" charset="-120"/>
            </a:endParaRPr>
          </a:p>
        </p:txBody>
      </p:sp>
      <p:grpSp>
        <p:nvGrpSpPr>
          <p:cNvPr id="10" name="Group 10"/>
          <p:cNvGrpSpPr/>
          <p:nvPr/>
        </p:nvGrpSpPr>
        <p:grpSpPr bwMode="auto">
          <a:xfrm>
            <a:off x="323850" y="2831431"/>
            <a:ext cx="5040313" cy="2233612"/>
            <a:chOff x="204" y="2069"/>
            <a:chExt cx="3175" cy="1407"/>
          </a:xfrm>
        </p:grpSpPr>
        <p:sp>
          <p:nvSpPr>
            <p:cNvPr id="11" name="Text Box 11"/>
            <p:cNvSpPr txBox="1">
              <a:spLocks noChangeArrowheads="1"/>
            </p:cNvSpPr>
            <p:nvPr/>
          </p:nvSpPr>
          <p:spPr bwMode="auto">
            <a:xfrm>
              <a:off x="521" y="3154"/>
              <a:ext cx="998" cy="213"/>
            </a:xfrm>
            <a:prstGeom prst="rect">
              <a:avLst/>
            </a:prstGeom>
            <a:noFill/>
            <a:ln w="9525">
              <a:noFill/>
              <a:miter lim="800000"/>
            </a:ln>
          </p:spPr>
          <p:txBody>
            <a:bodyPr>
              <a:spAutoFit/>
            </a:bodyPr>
            <a:lstStyle/>
            <a:p>
              <a:pPr>
                <a:spcBef>
                  <a:spcPct val="50000"/>
                </a:spcBef>
              </a:pPr>
              <a:r>
                <a:rPr kumimoji="0" lang="en-US" altLang="zh-TW" sz="1600" b="1" dirty="0">
                  <a:solidFill>
                    <a:schemeClr val="accent6"/>
                  </a:solidFill>
                  <a:latin typeface="Microsoft JhengHei" panose="020B0803020504040204" pitchFamily="34" charset="-120"/>
                  <a:ea typeface="Microsoft JhengHei" panose="020B0803020504040204" pitchFamily="34" charset="-120"/>
                </a:rPr>
                <a:t>12</a:t>
              </a:r>
              <a:r>
                <a:rPr kumimoji="0" lang="zh-TW" altLang="en-US" sz="1600" b="1" dirty="0">
                  <a:solidFill>
                    <a:schemeClr val="accent6"/>
                  </a:solidFill>
                  <a:latin typeface="Microsoft JhengHei" panose="020B0803020504040204" pitchFamily="34" charset="-120"/>
                  <a:ea typeface="Microsoft JhengHei" panose="020B0803020504040204" pitchFamily="34" charset="-120"/>
                </a:rPr>
                <a:t>吋晶圓廠</a:t>
              </a:r>
              <a:endParaRPr kumimoji="0" lang="zh-TW" altLang="en-US" sz="1600" b="1" dirty="0">
                <a:solidFill>
                  <a:schemeClr val="accent6"/>
                </a:solidFill>
                <a:latin typeface="Microsoft JhengHei" panose="020B0803020504040204" pitchFamily="34" charset="-120"/>
                <a:ea typeface="Microsoft JhengHei" panose="020B0803020504040204" pitchFamily="34" charset="-120"/>
              </a:endParaRPr>
            </a:p>
          </p:txBody>
        </p:sp>
        <p:pic>
          <p:nvPicPr>
            <p:cNvPr id="12" name="Picture 12" descr="smart-money-saving"/>
            <p:cNvPicPr>
              <a:picLocks noChangeAspect="1" noChangeArrowheads="1"/>
            </p:cNvPicPr>
            <p:nvPr/>
          </p:nvPicPr>
          <p:blipFill>
            <a:blip r:embed="rId3"/>
            <a:srcRect/>
            <a:stretch>
              <a:fillRect/>
            </a:stretch>
          </p:blipFill>
          <p:spPr bwMode="auto">
            <a:xfrm>
              <a:off x="1804" y="2069"/>
              <a:ext cx="1257" cy="1407"/>
            </a:xfrm>
            <a:prstGeom prst="rect">
              <a:avLst/>
            </a:prstGeom>
            <a:noFill/>
            <a:ln w="9525">
              <a:noFill/>
              <a:miter lim="800000"/>
              <a:headEnd/>
              <a:tailEnd/>
            </a:ln>
          </p:spPr>
        </p:pic>
        <p:sp>
          <p:nvSpPr>
            <p:cNvPr id="13" name="Text Box 13"/>
            <p:cNvSpPr txBox="1">
              <a:spLocks noChangeArrowheads="1"/>
            </p:cNvSpPr>
            <p:nvPr/>
          </p:nvSpPr>
          <p:spPr bwMode="auto">
            <a:xfrm>
              <a:off x="2835" y="2610"/>
              <a:ext cx="544" cy="327"/>
            </a:xfrm>
            <a:prstGeom prst="rect">
              <a:avLst/>
            </a:prstGeom>
            <a:noFill/>
            <a:ln w="9525">
              <a:noFill/>
              <a:miter lim="800000"/>
            </a:ln>
          </p:spPr>
          <p:txBody>
            <a:bodyPr>
              <a:spAutoFit/>
            </a:bodyPr>
            <a:lstStyle/>
            <a:p>
              <a:pPr>
                <a:spcBef>
                  <a:spcPct val="50000"/>
                </a:spcBef>
              </a:pPr>
              <a:r>
                <a:rPr kumimoji="0" lang="en-US" altLang="zh-TW" sz="2800" dirty="0">
                  <a:latin typeface="Microsoft JhengHei" panose="020B0803020504040204" pitchFamily="34" charset="-120"/>
                  <a:ea typeface="Microsoft JhengHei" panose="020B0803020504040204" pitchFamily="34" charset="-120"/>
                </a:rPr>
                <a:t>=</a:t>
              </a:r>
              <a:endParaRPr kumimoji="0" lang="en-US" altLang="zh-TW" sz="2800" dirty="0">
                <a:latin typeface="Microsoft JhengHei" panose="020B0803020504040204" pitchFamily="34" charset="-120"/>
                <a:ea typeface="Microsoft JhengHei" panose="020B0803020504040204" pitchFamily="34" charset="-120"/>
              </a:endParaRPr>
            </a:p>
          </p:txBody>
        </p:sp>
        <p:pic>
          <p:nvPicPr>
            <p:cNvPr id="14" name="圖片 2"/>
            <p:cNvPicPr>
              <a:picLocks noChangeAspect="1" noChangeArrowheads="1"/>
            </p:cNvPicPr>
            <p:nvPr/>
          </p:nvPicPr>
          <p:blipFill>
            <a:blip r:embed="rId4"/>
            <a:srcRect l="19815" t="14514" r="3139" b="17715"/>
            <a:stretch>
              <a:fillRect/>
            </a:stretch>
          </p:blipFill>
          <p:spPr bwMode="auto">
            <a:xfrm>
              <a:off x="204" y="2420"/>
              <a:ext cx="1633" cy="693"/>
            </a:xfrm>
            <a:prstGeom prst="rect">
              <a:avLst/>
            </a:prstGeom>
            <a:noFill/>
            <a:ln w="9525">
              <a:noFill/>
              <a:miter lim="800000"/>
              <a:headEnd/>
              <a:tailEnd/>
            </a:ln>
          </p:spPr>
        </p:pic>
      </p:grpSp>
      <p:grpSp>
        <p:nvGrpSpPr>
          <p:cNvPr id="15" name="组合 14"/>
          <p:cNvGrpSpPr/>
          <p:nvPr/>
        </p:nvGrpSpPr>
        <p:grpSpPr>
          <a:xfrm>
            <a:off x="539551" y="5288429"/>
            <a:ext cx="8424929" cy="584775"/>
            <a:chOff x="3192859" y="5795972"/>
            <a:chExt cx="4913339" cy="584775"/>
          </a:xfrm>
        </p:grpSpPr>
        <p:sp>
          <p:nvSpPr>
            <p:cNvPr id="16" name="右箭头 15"/>
            <p:cNvSpPr/>
            <p:nvPr/>
          </p:nvSpPr>
          <p:spPr bwMode="auto">
            <a:xfrm>
              <a:off x="3192859" y="5807075"/>
              <a:ext cx="468856" cy="502245"/>
            </a:xfrm>
            <a:prstGeom prst="rightArrow">
              <a:avLst/>
            </a:prstGeom>
            <a:solidFill>
              <a:srgbClr val="6666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normAutofit fontScale="55000" lnSpcReduction="20000"/>
            </a:bodyPr>
            <a:lstStyle/>
            <a:p>
              <a:pPr marL="0" marR="0" indent="0" algn="l" defTabSz="914400" rtl="0" eaLnBrk="1" fontAlgn="base" latinLnBrk="0" hangingPunct="1">
                <a:lnSpc>
                  <a:spcPct val="100000"/>
                </a:lnSpc>
                <a:spcBef>
                  <a:spcPct val="50000"/>
                </a:spcBef>
                <a:spcAft>
                  <a:spcPct val="0"/>
                </a:spcAft>
                <a:buClrTx/>
                <a:buSzTx/>
                <a:buFontTx/>
                <a:buNone/>
              </a:pPr>
              <a:endParaRPr kumimoji="0" lang="zh-CN" altLang="en-US" sz="2400" b="0" i="0" u="none" strike="noStrike" cap="none" normalizeH="0" baseline="0" dirty="0" smtClean="0">
                <a:ln>
                  <a:noFill/>
                </a:ln>
                <a:solidFill>
                  <a:schemeClr val="tx1">
                    <a:lumMod val="50000"/>
                    <a:lumOff val="50000"/>
                  </a:schemeClr>
                </a:solidFill>
                <a:effectLst/>
                <a:latin typeface="+mn-lt"/>
                <a:ea typeface="標楷體" pitchFamily="65" charset="-120"/>
              </a:endParaRPr>
            </a:p>
          </p:txBody>
        </p:sp>
        <p:sp>
          <p:nvSpPr>
            <p:cNvPr id="17" name="TextBox 16"/>
            <p:cNvSpPr txBox="1"/>
            <p:nvPr/>
          </p:nvSpPr>
          <p:spPr>
            <a:xfrm>
              <a:off x="3760037" y="5795972"/>
              <a:ext cx="4346161" cy="584775"/>
            </a:xfrm>
            <a:prstGeom prst="rect">
              <a:avLst/>
            </a:prstGeom>
            <a:noFill/>
          </p:spPr>
          <p:txBody>
            <a:bodyPr wrap="square" rtlCol="0">
              <a:spAutoFit/>
            </a:bodyPr>
            <a:lstStyle/>
            <a:p>
              <a:r>
                <a:rPr lang="en-US" altLang="zh-TW" sz="3200" b="1" dirty="0" smtClean="0">
                  <a:solidFill>
                    <a:srgbClr val="C00000"/>
                  </a:solidFill>
                  <a:latin typeface="+mn-lt"/>
                </a:rPr>
                <a:t>8</a:t>
              </a:r>
              <a:r>
                <a:rPr lang="zh-TW" altLang="en-US" sz="3200" b="1" dirty="0" smtClean="0">
                  <a:solidFill>
                    <a:srgbClr val="C00000"/>
                  </a:solidFill>
                  <a:latin typeface="+mn-lt"/>
                </a:rPr>
                <a:t>吋升級到</a:t>
              </a:r>
              <a:r>
                <a:rPr lang="en-US" altLang="zh-TW" sz="3200" b="1" dirty="0" smtClean="0">
                  <a:solidFill>
                    <a:srgbClr val="C00000"/>
                  </a:solidFill>
                  <a:latin typeface="+mn-lt"/>
                </a:rPr>
                <a:t>12</a:t>
              </a:r>
              <a:r>
                <a:rPr lang="zh-TW" altLang="en-US" sz="3200" b="1" dirty="0" smtClean="0">
                  <a:solidFill>
                    <a:srgbClr val="C00000"/>
                  </a:solidFill>
                  <a:latin typeface="+mn-lt"/>
                </a:rPr>
                <a:t>吋廠成本約需增加</a:t>
              </a:r>
              <a:r>
                <a:rPr lang="en-US" altLang="zh-CN" sz="3200" b="1" dirty="0" smtClean="0">
                  <a:solidFill>
                    <a:srgbClr val="C00000"/>
                  </a:solidFill>
                  <a:latin typeface="+mn-lt"/>
                </a:rPr>
                <a:t>4</a:t>
              </a:r>
              <a:r>
                <a:rPr kumimoji="0" lang="en-US" altLang="zh-TW" sz="3200" b="1" dirty="0" smtClean="0">
                  <a:solidFill>
                    <a:srgbClr val="C00000"/>
                  </a:solidFill>
                  <a:latin typeface="+mn-lt"/>
                  <a:ea typeface="Microsoft JhengHei" panose="020B0803020504040204" pitchFamily="34" charset="-120"/>
                </a:rPr>
                <a:t>~7</a:t>
              </a:r>
              <a:r>
                <a:rPr kumimoji="0" lang="zh-TW" altLang="en-US" sz="3200" b="1" dirty="0" smtClean="0">
                  <a:solidFill>
                    <a:srgbClr val="C00000"/>
                  </a:solidFill>
                  <a:latin typeface="+mn-lt"/>
                  <a:ea typeface="Microsoft JhengHei" panose="020B0803020504040204" pitchFamily="34" charset="-120"/>
                </a:rPr>
                <a:t>倍</a:t>
              </a:r>
              <a:endParaRPr lang="zh-CN" altLang="en-US" sz="3200" b="1" dirty="0">
                <a:solidFill>
                  <a:srgbClr val="C00000"/>
                </a:solidFill>
                <a:latin typeface="+mn-lt"/>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p:nvPr>
        </p:nvSpPr>
        <p:spPr>
          <a:xfrm>
            <a:off x="1785918" y="1785926"/>
            <a:ext cx="6929486" cy="3500462"/>
          </a:xfrm>
        </p:spPr>
        <p:txBody>
          <a:bodyPr/>
          <a:lstStyle/>
          <a:p>
            <a:pPr>
              <a:lnSpc>
                <a:spcPct val="150000"/>
              </a:lnSpc>
            </a:pPr>
            <a:r>
              <a:rPr lang="zh-TW" altLang="en-US" sz="3600" dirty="0" smtClean="0">
                <a:solidFill>
                  <a:schemeClr val="tx1"/>
                </a:solidFill>
                <a:latin typeface="微软雅黑" panose="020B0503020204020204" pitchFamily="34" charset="-122"/>
                <a:ea typeface="微软雅黑" panose="020B0503020204020204" pitchFamily="34" charset="-122"/>
              </a:rPr>
              <a:t>公司概況簡介（</a:t>
            </a:r>
            <a:r>
              <a:rPr lang="en-US" altLang="zh-CN" sz="3600" dirty="0" smtClean="0">
                <a:solidFill>
                  <a:schemeClr val="tx1"/>
                </a:solidFill>
                <a:latin typeface="微软雅黑" panose="020B0503020204020204" pitchFamily="34" charset="-122"/>
                <a:ea typeface="微软雅黑" panose="020B0503020204020204" pitchFamily="34" charset="-122"/>
              </a:rPr>
              <a:t>UMC &amp; USC</a:t>
            </a:r>
            <a:r>
              <a:rPr lang="zh-CN" altLang="en-US" sz="3600" dirty="0" smtClean="0">
                <a:solidFill>
                  <a:schemeClr val="tx1"/>
                </a:solidFill>
                <a:latin typeface="微软雅黑" panose="020B0503020204020204" pitchFamily="34" charset="-122"/>
                <a:ea typeface="微软雅黑" panose="020B0503020204020204" pitchFamily="34" charset="-122"/>
              </a:rPr>
              <a:t>）</a:t>
            </a:r>
            <a:br>
              <a:rPr lang="en-US" altLang="zh-CN" sz="3600" smtClean="0">
                <a:solidFill>
                  <a:schemeClr val="tx1"/>
                </a:solidFill>
                <a:latin typeface="微软雅黑" panose="020B0503020204020204" pitchFamily="34" charset="-122"/>
                <a:ea typeface="微软雅黑" panose="020B0503020204020204" pitchFamily="34" charset="-122"/>
              </a:rPr>
            </a:br>
            <a:r>
              <a:rPr lang="zh-TW" altLang="en-US" sz="3600" smtClean="0">
                <a:solidFill>
                  <a:schemeClr val="tx1"/>
                </a:solidFill>
                <a:latin typeface="微软雅黑" panose="020B0503020204020204" pitchFamily="34" charset="-122"/>
                <a:ea typeface="微软雅黑" panose="020B0503020204020204" pitchFamily="34" charset="-122"/>
              </a:rPr>
              <a:t>晶圓代工產業及產品介紹</a:t>
            </a:r>
            <a:br>
              <a:rPr lang="en-US" altLang="zh-CN" sz="3600" smtClean="0">
                <a:solidFill>
                  <a:schemeClr val="tx1"/>
                </a:solidFill>
                <a:latin typeface="微软雅黑" panose="020B0503020204020204" pitchFamily="34" charset="-122"/>
                <a:ea typeface="微软雅黑" panose="020B0503020204020204" pitchFamily="34" charset="-122"/>
              </a:rPr>
            </a:br>
            <a:r>
              <a:rPr lang="zh-TW" altLang="en-US" sz="3600" smtClean="0">
                <a:solidFill>
                  <a:schemeClr val="tx1"/>
                </a:solidFill>
                <a:latin typeface="微软雅黑" panose="020B0503020204020204" pitchFamily="34" charset="-122"/>
                <a:ea typeface="微软雅黑" panose="020B0503020204020204" pitchFamily="34" charset="-122"/>
              </a:rPr>
              <a:t>辦公環境、生活福利及薪資福利</a:t>
            </a:r>
            <a:br>
              <a:rPr lang="en-US" altLang="zh-CN" sz="3600" dirty="0" smtClean="0">
                <a:solidFill>
                  <a:schemeClr val="tx1"/>
                </a:solidFill>
                <a:latin typeface="微软雅黑" panose="020B0503020204020204" pitchFamily="34" charset="-122"/>
                <a:ea typeface="微软雅黑" panose="020B0503020204020204" pitchFamily="34" charset="-122"/>
              </a:rPr>
            </a:br>
            <a:r>
              <a:rPr lang="zh-TW" altLang="en-US" sz="3600" dirty="0" smtClean="0">
                <a:solidFill>
                  <a:schemeClr val="tx1"/>
                </a:solidFill>
                <a:latin typeface="微软雅黑" panose="020B0503020204020204" pitchFamily="34" charset="-122"/>
                <a:ea typeface="微软雅黑" panose="020B0503020204020204" pitchFamily="34" charset="-122"/>
              </a:rPr>
              <a:t>職位需求及介紹</a:t>
            </a:r>
            <a:endParaRPr lang="zh-CN" altLang="en-US" sz="3600" dirty="0"/>
          </a:p>
        </p:txBody>
      </p:sp>
      <p:grpSp>
        <p:nvGrpSpPr>
          <p:cNvPr id="36" name="组合 35"/>
          <p:cNvGrpSpPr/>
          <p:nvPr/>
        </p:nvGrpSpPr>
        <p:grpSpPr>
          <a:xfrm>
            <a:off x="1000005" y="2000240"/>
            <a:ext cx="714961" cy="575906"/>
            <a:chOff x="-1285916" y="571480"/>
            <a:chExt cx="922338" cy="742950"/>
          </a:xfrm>
        </p:grpSpPr>
        <p:grpSp>
          <p:nvGrpSpPr>
            <p:cNvPr id="5" name="Group 5"/>
            <p:cNvGrpSpPr/>
            <p:nvPr/>
          </p:nvGrpSpPr>
          <p:grpSpPr bwMode="auto">
            <a:xfrm>
              <a:off x="-1285916" y="571480"/>
              <a:ext cx="922338" cy="742950"/>
              <a:chOff x="720" y="960"/>
              <a:chExt cx="987" cy="795"/>
            </a:xfrm>
          </p:grpSpPr>
          <p:sp>
            <p:nvSpPr>
              <p:cNvPr id="9" name="Oval 6"/>
              <p:cNvSpPr>
                <a:spLocks noChangeArrowheads="1"/>
              </p:cNvSpPr>
              <p:nvPr/>
            </p:nvSpPr>
            <p:spPr bwMode="gray">
              <a:xfrm rot="1758052">
                <a:off x="747" y="987"/>
                <a:ext cx="960" cy="768"/>
              </a:xfrm>
              <a:prstGeom prst="ellipse">
                <a:avLst/>
              </a:prstGeom>
              <a:solidFill>
                <a:srgbClr val="333333"/>
              </a:solidFill>
              <a:ln w="9525">
                <a:noFill/>
                <a:round/>
              </a:ln>
            </p:spPr>
            <p:txBody>
              <a:bodyPr wrap="none" anchor="ctr"/>
              <a:lstStyle/>
              <a:p>
                <a:endParaRPr lang="zh-CN" altLang="en-US"/>
              </a:p>
            </p:txBody>
          </p:sp>
          <p:sp>
            <p:nvSpPr>
              <p:cNvPr id="10" name="Oval 7"/>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w="9525">
                <a:noFill/>
                <a:round/>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11" name="Oval 8"/>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ln>
            </p:spPr>
            <p:txBody>
              <a:bodyPr wrap="none" anchor="ctr"/>
              <a:lstStyle/>
              <a:p>
                <a:endParaRPr lang="zh-CN" altLang="en-US"/>
              </a:p>
            </p:txBody>
          </p:sp>
        </p:grpSp>
        <p:sp>
          <p:nvSpPr>
            <p:cNvPr id="8" name="Text Box 10"/>
            <p:cNvSpPr txBox="1">
              <a:spLocks noChangeArrowheads="1"/>
            </p:cNvSpPr>
            <p:nvPr/>
          </p:nvSpPr>
          <p:spPr bwMode="gray">
            <a:xfrm>
              <a:off x="-1054141" y="627043"/>
              <a:ext cx="522288" cy="579438"/>
            </a:xfrm>
            <a:prstGeom prst="rect">
              <a:avLst/>
            </a:prstGeom>
            <a:noFill/>
            <a:ln w="9525" algn="ctr">
              <a:noFill/>
              <a:miter lim="800000"/>
            </a:ln>
          </p:spPr>
          <p:txBody>
            <a:bodyPr wrap="none">
              <a:spAutoFit/>
            </a:bodyPr>
            <a:lstStyle/>
            <a:p>
              <a:pPr algn="ctr" eaLnBrk="0" hangingPunct="0"/>
              <a:r>
                <a:rPr lang="en-US" altLang="zh-CN" sz="3200" b="1" dirty="0">
                  <a:solidFill>
                    <a:schemeClr val="bg1"/>
                  </a:solidFill>
                </a:rPr>
                <a:t>1.</a:t>
              </a:r>
              <a:endParaRPr lang="en-US" altLang="zh-CN" sz="3200" b="1" dirty="0">
                <a:solidFill>
                  <a:schemeClr val="bg1"/>
                </a:solidFill>
              </a:endParaRPr>
            </a:p>
          </p:txBody>
        </p:sp>
      </p:grpSp>
      <p:grpSp>
        <p:nvGrpSpPr>
          <p:cNvPr id="37" name="组合 36"/>
          <p:cNvGrpSpPr/>
          <p:nvPr/>
        </p:nvGrpSpPr>
        <p:grpSpPr>
          <a:xfrm>
            <a:off x="986377" y="2828926"/>
            <a:ext cx="713837" cy="575001"/>
            <a:chOff x="-1285916" y="1485880"/>
            <a:chExt cx="922338" cy="742950"/>
          </a:xfrm>
        </p:grpSpPr>
        <p:grpSp>
          <p:nvGrpSpPr>
            <p:cNvPr id="14" name="Group 13"/>
            <p:cNvGrpSpPr/>
            <p:nvPr/>
          </p:nvGrpSpPr>
          <p:grpSpPr bwMode="auto">
            <a:xfrm>
              <a:off x="-1285916" y="1485880"/>
              <a:ext cx="922338" cy="742950"/>
              <a:chOff x="720" y="960"/>
              <a:chExt cx="987" cy="795"/>
            </a:xfrm>
          </p:grpSpPr>
          <p:sp>
            <p:nvSpPr>
              <p:cNvPr id="17" name="Oval 14"/>
              <p:cNvSpPr>
                <a:spLocks noChangeArrowheads="1"/>
              </p:cNvSpPr>
              <p:nvPr/>
            </p:nvSpPr>
            <p:spPr bwMode="gray">
              <a:xfrm rot="1758052">
                <a:off x="747" y="987"/>
                <a:ext cx="960" cy="768"/>
              </a:xfrm>
              <a:prstGeom prst="ellipse">
                <a:avLst/>
              </a:prstGeom>
              <a:solidFill>
                <a:srgbClr val="333333"/>
              </a:solidFill>
              <a:ln w="9525">
                <a:noFill/>
                <a:round/>
              </a:ln>
            </p:spPr>
            <p:txBody>
              <a:bodyPr wrap="none" anchor="ctr"/>
              <a:lstStyle/>
              <a:p>
                <a:endParaRPr lang="zh-CN" altLang="en-US"/>
              </a:p>
            </p:txBody>
          </p:sp>
          <p:sp>
            <p:nvSpPr>
              <p:cNvPr id="18" name="Oval 15"/>
              <p:cNvSpPr>
                <a:spLocks noChangeArrowheads="1"/>
              </p:cNvSpPr>
              <p:nvPr/>
            </p:nvSpPr>
            <p:spPr bwMode="gray">
              <a:xfrm rot="1758052">
                <a:off x="720" y="960"/>
                <a:ext cx="960" cy="768"/>
              </a:xfrm>
              <a:prstGeom prst="ellipse">
                <a:avLst/>
              </a:prstGeom>
              <a:gradFill rotWithShape="1">
                <a:gsLst>
                  <a:gs pos="0">
                    <a:schemeClr val="hlink"/>
                  </a:gs>
                  <a:gs pos="100000">
                    <a:schemeClr val="hlink">
                      <a:gamma/>
                      <a:shade val="46275"/>
                      <a:invGamma/>
                    </a:schemeClr>
                  </a:gs>
                </a:gsLst>
                <a:lin ang="5400000" scaled="1"/>
              </a:gradFill>
              <a:ln w="9525">
                <a:noFill/>
                <a:round/>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19" name="Oval 16"/>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ln>
            </p:spPr>
            <p:txBody>
              <a:bodyPr wrap="none" anchor="ctr"/>
              <a:lstStyle/>
              <a:p>
                <a:endParaRPr lang="zh-CN" altLang="en-US"/>
              </a:p>
            </p:txBody>
          </p:sp>
        </p:grpSp>
        <p:sp>
          <p:nvSpPr>
            <p:cNvPr id="16" name="Text Box 18"/>
            <p:cNvSpPr txBox="1">
              <a:spLocks noChangeArrowheads="1"/>
            </p:cNvSpPr>
            <p:nvPr/>
          </p:nvSpPr>
          <p:spPr bwMode="gray">
            <a:xfrm>
              <a:off x="-1054141" y="1541443"/>
              <a:ext cx="522288" cy="579438"/>
            </a:xfrm>
            <a:prstGeom prst="rect">
              <a:avLst/>
            </a:prstGeom>
            <a:noFill/>
            <a:ln w="9525" algn="ctr">
              <a:noFill/>
              <a:miter lim="800000"/>
            </a:ln>
          </p:spPr>
          <p:txBody>
            <a:bodyPr wrap="none">
              <a:spAutoFit/>
            </a:bodyPr>
            <a:lstStyle/>
            <a:p>
              <a:pPr algn="ctr" eaLnBrk="0" hangingPunct="0"/>
              <a:r>
                <a:rPr lang="en-US" altLang="zh-CN" sz="3200" b="1">
                  <a:solidFill>
                    <a:schemeClr val="bg1"/>
                  </a:solidFill>
                </a:rPr>
                <a:t>2.</a:t>
              </a:r>
              <a:endParaRPr lang="en-US" altLang="zh-CN" sz="3200" b="1">
                <a:solidFill>
                  <a:schemeClr val="bg1"/>
                </a:solidFill>
              </a:endParaRPr>
            </a:p>
          </p:txBody>
        </p:sp>
      </p:grpSp>
      <p:grpSp>
        <p:nvGrpSpPr>
          <p:cNvPr id="38" name="组合 37"/>
          <p:cNvGrpSpPr/>
          <p:nvPr/>
        </p:nvGrpSpPr>
        <p:grpSpPr>
          <a:xfrm>
            <a:off x="983133" y="3643314"/>
            <a:ext cx="731347" cy="589105"/>
            <a:chOff x="-1285916" y="2400280"/>
            <a:chExt cx="922338" cy="742950"/>
          </a:xfrm>
        </p:grpSpPr>
        <p:grpSp>
          <p:nvGrpSpPr>
            <p:cNvPr id="22" name="Group 21"/>
            <p:cNvGrpSpPr/>
            <p:nvPr/>
          </p:nvGrpSpPr>
          <p:grpSpPr bwMode="auto">
            <a:xfrm>
              <a:off x="-1285916" y="2400280"/>
              <a:ext cx="922338" cy="742950"/>
              <a:chOff x="720" y="960"/>
              <a:chExt cx="987" cy="795"/>
            </a:xfrm>
          </p:grpSpPr>
          <p:sp>
            <p:nvSpPr>
              <p:cNvPr id="25" name="Oval 22"/>
              <p:cNvSpPr>
                <a:spLocks noChangeArrowheads="1"/>
              </p:cNvSpPr>
              <p:nvPr/>
            </p:nvSpPr>
            <p:spPr bwMode="gray">
              <a:xfrm rot="1758052">
                <a:off x="747" y="987"/>
                <a:ext cx="960" cy="768"/>
              </a:xfrm>
              <a:prstGeom prst="ellipse">
                <a:avLst/>
              </a:prstGeom>
              <a:solidFill>
                <a:srgbClr val="333333"/>
              </a:solidFill>
              <a:ln w="9525">
                <a:noFill/>
                <a:round/>
              </a:ln>
            </p:spPr>
            <p:txBody>
              <a:bodyPr wrap="none" anchor="ctr"/>
              <a:lstStyle/>
              <a:p>
                <a:endParaRPr lang="zh-CN" altLang="en-US"/>
              </a:p>
            </p:txBody>
          </p:sp>
          <p:sp>
            <p:nvSpPr>
              <p:cNvPr id="26" name="Oval 23"/>
              <p:cNvSpPr>
                <a:spLocks noChangeArrowheads="1"/>
              </p:cNvSpPr>
              <p:nvPr/>
            </p:nvSpPr>
            <p:spPr bwMode="gray">
              <a:xfrm rot="1758052">
                <a:off x="720" y="960"/>
                <a:ext cx="960" cy="768"/>
              </a:xfrm>
              <a:prstGeom prst="ellipse">
                <a:avLst/>
              </a:prstGeom>
              <a:gradFill rotWithShape="1">
                <a:gsLst>
                  <a:gs pos="0">
                    <a:schemeClr val="accent2"/>
                  </a:gs>
                  <a:gs pos="100000">
                    <a:schemeClr val="accent2">
                      <a:gamma/>
                      <a:shade val="46275"/>
                      <a:invGamma/>
                    </a:schemeClr>
                  </a:gs>
                </a:gsLst>
                <a:lin ang="5400000" scaled="1"/>
              </a:gradFill>
              <a:ln w="9525">
                <a:noFill/>
                <a:round/>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27" name="Oval 24"/>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ln>
            </p:spPr>
            <p:txBody>
              <a:bodyPr wrap="none" anchor="ctr"/>
              <a:lstStyle/>
              <a:p>
                <a:endParaRPr lang="zh-CN" altLang="en-US"/>
              </a:p>
            </p:txBody>
          </p:sp>
        </p:grpSp>
        <p:sp>
          <p:nvSpPr>
            <p:cNvPr id="24" name="Text Box 26"/>
            <p:cNvSpPr txBox="1">
              <a:spLocks noChangeArrowheads="1"/>
            </p:cNvSpPr>
            <p:nvPr/>
          </p:nvSpPr>
          <p:spPr bwMode="gray">
            <a:xfrm>
              <a:off x="-1054141" y="2455843"/>
              <a:ext cx="522288" cy="579438"/>
            </a:xfrm>
            <a:prstGeom prst="rect">
              <a:avLst/>
            </a:prstGeom>
            <a:noFill/>
            <a:ln w="9525" algn="ctr">
              <a:noFill/>
              <a:miter lim="800000"/>
            </a:ln>
          </p:spPr>
          <p:txBody>
            <a:bodyPr wrap="none">
              <a:spAutoFit/>
            </a:bodyPr>
            <a:lstStyle/>
            <a:p>
              <a:pPr algn="ctr" eaLnBrk="0" hangingPunct="0"/>
              <a:r>
                <a:rPr lang="en-US" altLang="zh-CN" sz="3200" b="1" dirty="0">
                  <a:solidFill>
                    <a:schemeClr val="bg1"/>
                  </a:solidFill>
                </a:rPr>
                <a:t>3.</a:t>
              </a:r>
              <a:endParaRPr lang="en-US" altLang="zh-CN" sz="3200" b="1" dirty="0">
                <a:solidFill>
                  <a:schemeClr val="bg1"/>
                </a:solidFill>
              </a:endParaRPr>
            </a:p>
          </p:txBody>
        </p:sp>
      </p:grpSp>
      <p:grpSp>
        <p:nvGrpSpPr>
          <p:cNvPr id="39" name="组合 38"/>
          <p:cNvGrpSpPr/>
          <p:nvPr/>
        </p:nvGrpSpPr>
        <p:grpSpPr>
          <a:xfrm>
            <a:off x="1013185" y="4507175"/>
            <a:ext cx="701295" cy="564899"/>
            <a:chOff x="-1285916" y="3314680"/>
            <a:chExt cx="922338" cy="742950"/>
          </a:xfrm>
        </p:grpSpPr>
        <p:grpSp>
          <p:nvGrpSpPr>
            <p:cNvPr id="30" name="Group 29"/>
            <p:cNvGrpSpPr/>
            <p:nvPr/>
          </p:nvGrpSpPr>
          <p:grpSpPr bwMode="auto">
            <a:xfrm>
              <a:off x="-1285916" y="3314680"/>
              <a:ext cx="922338" cy="742950"/>
              <a:chOff x="720" y="960"/>
              <a:chExt cx="987" cy="795"/>
            </a:xfrm>
          </p:grpSpPr>
          <p:sp>
            <p:nvSpPr>
              <p:cNvPr id="33" name="Oval 30"/>
              <p:cNvSpPr>
                <a:spLocks noChangeArrowheads="1"/>
              </p:cNvSpPr>
              <p:nvPr/>
            </p:nvSpPr>
            <p:spPr bwMode="gray">
              <a:xfrm rot="1758052">
                <a:off x="747" y="987"/>
                <a:ext cx="960" cy="768"/>
              </a:xfrm>
              <a:prstGeom prst="ellipse">
                <a:avLst/>
              </a:prstGeom>
              <a:solidFill>
                <a:srgbClr val="333333"/>
              </a:solidFill>
              <a:ln w="9525">
                <a:noFill/>
                <a:round/>
              </a:ln>
            </p:spPr>
            <p:txBody>
              <a:bodyPr wrap="none" anchor="ctr"/>
              <a:lstStyle/>
              <a:p>
                <a:endParaRPr lang="zh-CN" altLang="en-US"/>
              </a:p>
            </p:txBody>
          </p:sp>
          <p:sp>
            <p:nvSpPr>
              <p:cNvPr id="34" name="Oval 31"/>
              <p:cNvSpPr>
                <a:spLocks noChangeArrowheads="1"/>
              </p:cNvSpPr>
              <p:nvPr/>
            </p:nvSpPr>
            <p:spPr bwMode="gray">
              <a:xfrm rot="1758052">
                <a:off x="720" y="960"/>
                <a:ext cx="960" cy="768"/>
              </a:xfrm>
              <a:prstGeom prst="ellipse">
                <a:avLst/>
              </a:prstGeom>
              <a:gradFill rotWithShape="1">
                <a:gsLst>
                  <a:gs pos="0">
                    <a:schemeClr val="folHlink"/>
                  </a:gs>
                  <a:gs pos="100000">
                    <a:schemeClr val="folHlink">
                      <a:gamma/>
                      <a:shade val="46275"/>
                      <a:invGamma/>
                    </a:schemeClr>
                  </a:gs>
                </a:gsLst>
                <a:lin ang="5400000" scaled="1"/>
              </a:gradFill>
              <a:ln w="9525">
                <a:noFill/>
                <a:round/>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35" name="Oval 32"/>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ln>
            </p:spPr>
            <p:txBody>
              <a:bodyPr wrap="none" anchor="ctr"/>
              <a:lstStyle/>
              <a:p>
                <a:endParaRPr lang="zh-CN" altLang="en-US"/>
              </a:p>
            </p:txBody>
          </p:sp>
        </p:grpSp>
        <p:sp>
          <p:nvSpPr>
            <p:cNvPr id="32" name="Text Box 34"/>
            <p:cNvSpPr txBox="1">
              <a:spLocks noChangeArrowheads="1"/>
            </p:cNvSpPr>
            <p:nvPr/>
          </p:nvSpPr>
          <p:spPr bwMode="gray">
            <a:xfrm>
              <a:off x="-1054141" y="3370243"/>
              <a:ext cx="522288" cy="579438"/>
            </a:xfrm>
            <a:prstGeom prst="rect">
              <a:avLst/>
            </a:prstGeom>
            <a:noFill/>
            <a:ln w="9525" algn="ctr">
              <a:noFill/>
              <a:miter lim="800000"/>
            </a:ln>
          </p:spPr>
          <p:txBody>
            <a:bodyPr wrap="none">
              <a:spAutoFit/>
            </a:bodyPr>
            <a:lstStyle/>
            <a:p>
              <a:pPr algn="ctr" eaLnBrk="0" hangingPunct="0"/>
              <a:r>
                <a:rPr lang="en-US" altLang="zh-CN" sz="3200" b="1" dirty="0">
                  <a:solidFill>
                    <a:schemeClr val="bg1"/>
                  </a:solidFill>
                </a:rPr>
                <a:t>4.</a:t>
              </a:r>
              <a:endParaRPr lang="en-US" altLang="zh-CN" sz="3200" b="1" dirty="0">
                <a:solidFill>
                  <a:schemeClr val="bg1"/>
                </a:solidFill>
              </a:endParaRPr>
            </a:p>
          </p:txBody>
        </p:sp>
      </p:gr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C:\Documents and Settings\Administrator\桌面\385_3324764_cb173c34c363963.jpg"/>
          <p:cNvPicPr>
            <a:picLocks noChangeAspect="1" noChangeArrowheads="1"/>
          </p:cNvPicPr>
          <p:nvPr/>
        </p:nvPicPr>
        <p:blipFill>
          <a:blip r:embed="rId1"/>
          <a:srcRect/>
          <a:stretch>
            <a:fillRect/>
          </a:stretch>
        </p:blipFill>
        <p:spPr bwMode="auto">
          <a:xfrm>
            <a:off x="4932040" y="476672"/>
            <a:ext cx="4211960" cy="2874963"/>
          </a:xfrm>
          <a:prstGeom prst="rect">
            <a:avLst/>
          </a:prstGeom>
          <a:noFill/>
          <a:ln w="9525">
            <a:noFill/>
            <a:miter lim="800000"/>
            <a:headEnd/>
            <a:tailEnd/>
          </a:ln>
        </p:spPr>
      </p:pic>
      <p:sp>
        <p:nvSpPr>
          <p:cNvPr id="3" name="Text Box 3"/>
          <p:cNvSpPr txBox="1">
            <a:spLocks noChangeArrowheads="1"/>
          </p:cNvSpPr>
          <p:nvPr/>
        </p:nvSpPr>
        <p:spPr bwMode="auto">
          <a:xfrm>
            <a:off x="4955272" y="4217193"/>
            <a:ext cx="3816350" cy="519113"/>
          </a:xfrm>
          <a:prstGeom prst="rect">
            <a:avLst/>
          </a:prstGeom>
          <a:noFill/>
          <a:ln>
            <a:noFill/>
          </a:ln>
          <a:effectLst/>
        </p:spPr>
        <p:txBody>
          <a:bodyPr>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zh-TW" altLang="en-US" sz="2800" b="1" dirty="0">
                <a:solidFill>
                  <a:srgbClr val="C00000"/>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晶圓代工毛利率</a:t>
            </a:r>
            <a:endParaRPr kumimoji="0" lang="zh-TW" altLang="en-US" sz="2800" b="1" dirty="0">
              <a:solidFill>
                <a:srgbClr val="C00000"/>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endParaRPr>
          </a:p>
        </p:txBody>
      </p:sp>
      <p:sp>
        <p:nvSpPr>
          <p:cNvPr id="4" name="Text Box 4"/>
          <p:cNvSpPr txBox="1">
            <a:spLocks noChangeArrowheads="1"/>
          </p:cNvSpPr>
          <p:nvPr/>
        </p:nvSpPr>
        <p:spPr bwMode="auto">
          <a:xfrm>
            <a:off x="171450" y="1253704"/>
            <a:ext cx="3296444" cy="519112"/>
          </a:xfrm>
          <a:prstGeom prst="rect">
            <a:avLst/>
          </a:prstGeom>
          <a:noFill/>
          <a:ln>
            <a:noFill/>
          </a:ln>
          <a:effectLst/>
        </p:spPr>
        <p:txBody>
          <a:bodyPr wrap="square">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zh-TW" altLang="en-US" sz="2800" b="1" dirty="0">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零組件代工毛利率</a:t>
            </a:r>
            <a:endParaRPr kumimoji="0" lang="zh-TW" altLang="en-US" sz="2800" b="1" dirty="0">
              <a:effectLst>
                <a:outerShdw blurRad="38100" dist="38100" dir="2700000" algn="tl">
                  <a:srgbClr val="C0C0C0"/>
                </a:outerShdw>
              </a:effectLst>
              <a:latin typeface="Microsoft JhengHei" panose="020B0803020504040204" pitchFamily="34" charset="-120"/>
              <a:ea typeface="Microsoft JhengHei" panose="020B0803020504040204" pitchFamily="34" charset="-120"/>
            </a:endParaRPr>
          </a:p>
        </p:txBody>
      </p:sp>
      <p:sp>
        <p:nvSpPr>
          <p:cNvPr id="5" name="Text Box 5"/>
          <p:cNvSpPr txBox="1">
            <a:spLocks noChangeArrowheads="1"/>
          </p:cNvSpPr>
          <p:nvPr/>
        </p:nvSpPr>
        <p:spPr bwMode="auto">
          <a:xfrm>
            <a:off x="6172200" y="4953000"/>
            <a:ext cx="2665413" cy="641350"/>
          </a:xfrm>
          <a:prstGeom prst="rect">
            <a:avLst/>
          </a:prstGeom>
          <a:noFill/>
          <a:ln>
            <a:noFill/>
          </a:ln>
          <a:effectLst/>
        </p:spPr>
        <p:txBody>
          <a:bodyPr>
            <a:spAutoFit/>
          </a:bodyPr>
          <a:lstStyle/>
          <a:p>
            <a:pPr>
              <a:spcBef>
                <a:spcPct val="50000"/>
              </a:spcBef>
              <a:defRPr/>
            </a:pPr>
            <a:r>
              <a:rPr kumimoji="0" lang="en-US" altLang="zh-TW" sz="3600" dirty="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20</a:t>
            </a:r>
            <a:r>
              <a:rPr kumimoji="0" lang="en-US" altLang="zh-TW" sz="3600" dirty="0" smtClean="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%~50</a:t>
            </a:r>
            <a:r>
              <a:rPr kumimoji="0" lang="en-US" altLang="zh-TW" sz="3600" dirty="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a:t>
            </a:r>
            <a:endParaRPr kumimoji="0" lang="en-US" altLang="zh-TW" sz="3600" dirty="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endParaRPr>
          </a:p>
        </p:txBody>
      </p:sp>
      <p:sp>
        <p:nvSpPr>
          <p:cNvPr id="6" name="Text Box 6"/>
          <p:cNvSpPr txBox="1">
            <a:spLocks noChangeArrowheads="1"/>
          </p:cNvSpPr>
          <p:nvPr/>
        </p:nvSpPr>
        <p:spPr bwMode="auto">
          <a:xfrm>
            <a:off x="2135188" y="1905000"/>
            <a:ext cx="2665412" cy="641350"/>
          </a:xfrm>
          <a:prstGeom prst="rect">
            <a:avLst/>
          </a:prstGeom>
          <a:noFill/>
          <a:ln>
            <a:noFill/>
          </a:ln>
          <a:effectLst/>
        </p:spPr>
        <p:txBody>
          <a:bodyPr>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en-US" altLang="zh-TW" sz="360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rPr>
              <a:t>2%~4%</a:t>
            </a:r>
            <a:endParaRPr kumimoji="0" lang="en-US" altLang="zh-TW" sz="3600">
              <a:solidFill>
                <a:srgbClr val="A50021"/>
              </a:solidFill>
              <a:effectLst>
                <a:outerShdw blurRad="38100" dist="38100" dir="2700000" algn="tl">
                  <a:srgbClr val="C0C0C0"/>
                </a:outerShdw>
              </a:effectLst>
              <a:latin typeface="Microsoft JhengHei" panose="020B0803020504040204" pitchFamily="34" charset="-120"/>
              <a:ea typeface="Microsoft JhengHei" panose="020B0803020504040204" pitchFamily="34" charset="-120"/>
            </a:endParaRPr>
          </a:p>
        </p:txBody>
      </p:sp>
      <p:sp>
        <p:nvSpPr>
          <p:cNvPr id="7" name="Text Box 3"/>
          <p:cNvSpPr txBox="1">
            <a:spLocks noChangeArrowheads="1"/>
          </p:cNvSpPr>
          <p:nvPr/>
        </p:nvSpPr>
        <p:spPr bwMode="auto">
          <a:xfrm>
            <a:off x="76200" y="166688"/>
            <a:ext cx="3886200" cy="584775"/>
          </a:xfrm>
          <a:prstGeom prst="rect">
            <a:avLst/>
          </a:prstGeom>
          <a:noFill/>
          <a:ln>
            <a:noFill/>
          </a:ln>
          <a:effectLst/>
        </p:spPr>
        <p:txBody>
          <a:bodyPr wrap="square">
            <a:spAutoFit/>
          </a:bodyPr>
          <a:lstStyle>
            <a:lvl1pPr eaLnBrk="0" hangingPunct="0">
              <a:defRPr kumimoji="1">
                <a:solidFill>
                  <a:schemeClr val="tx1"/>
                </a:solidFill>
                <a:latin typeface="Arial" panose="020B0604020202020204" pitchFamily="34" charset="0"/>
                <a:ea typeface="PMingLiU" panose="02020500000000000000" charset="-120"/>
              </a:defRPr>
            </a:lvl1pPr>
            <a:lvl2pPr marL="742950" indent="-285750" eaLnBrk="0" hangingPunct="0">
              <a:defRPr kumimoji="1">
                <a:solidFill>
                  <a:schemeClr val="tx1"/>
                </a:solidFill>
                <a:latin typeface="Arial" panose="020B0604020202020204" pitchFamily="34" charset="0"/>
                <a:ea typeface="PMingLiU" panose="02020500000000000000" charset="-120"/>
              </a:defRPr>
            </a:lvl2pPr>
            <a:lvl3pPr marL="1143000" indent="-228600" eaLnBrk="0" hangingPunct="0">
              <a:defRPr kumimoji="1">
                <a:solidFill>
                  <a:schemeClr val="tx1"/>
                </a:solidFill>
                <a:latin typeface="Arial" panose="020B0604020202020204" pitchFamily="34" charset="0"/>
                <a:ea typeface="PMingLiU" panose="02020500000000000000" charset="-120"/>
              </a:defRPr>
            </a:lvl3pPr>
            <a:lvl4pPr marL="1600200" indent="-228600" eaLnBrk="0" hangingPunct="0">
              <a:defRPr kumimoji="1">
                <a:solidFill>
                  <a:schemeClr val="tx1"/>
                </a:solidFill>
                <a:latin typeface="Arial" panose="020B0604020202020204" pitchFamily="34" charset="0"/>
                <a:ea typeface="PMingLiU" panose="02020500000000000000" charset="-120"/>
              </a:defRPr>
            </a:lvl4pPr>
            <a:lvl5pPr marL="2057400" indent="-228600" eaLnBrk="0" hangingPunct="0">
              <a:defRPr kumimoji="1">
                <a:solidFill>
                  <a:schemeClr val="tx1"/>
                </a:solidFill>
                <a:latin typeface="Arial" panose="020B0604020202020204" pitchFamily="34" charset="0"/>
                <a:ea typeface="PMingLiU" panose="02020500000000000000" charset="-120"/>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PMingLiU" panose="02020500000000000000" charset="-120"/>
              </a:defRPr>
            </a:lvl9pPr>
          </a:lstStyle>
          <a:p>
            <a:pPr eaLnBrk="1" hangingPunct="1">
              <a:spcBef>
                <a:spcPct val="50000"/>
              </a:spcBef>
              <a:defRPr/>
            </a:pPr>
            <a:r>
              <a:rPr kumimoji="0" lang="zh-TW" altLang="en-US" sz="3200" b="1" dirty="0" smtClean="0">
                <a:latin typeface="Microsoft JhengHei" panose="020B0803020504040204" pitchFamily="34" charset="-120"/>
                <a:ea typeface="Microsoft JhengHei" panose="020B0803020504040204" pitchFamily="34" charset="-120"/>
              </a:rPr>
              <a:t>獲利大</a:t>
            </a:r>
            <a:r>
              <a:rPr kumimoji="0" lang="zh-TW" altLang="en-US" sz="3200" b="1" dirty="0">
                <a:latin typeface="Microsoft JhengHei" panose="020B0803020504040204" pitchFamily="34" charset="-120"/>
                <a:ea typeface="Microsoft JhengHei" panose="020B0803020504040204" pitchFamily="34" charset="-120"/>
              </a:rPr>
              <a:t>不同</a:t>
            </a:r>
            <a:endParaRPr kumimoji="0" lang="zh-TW" altLang="en-US" sz="3200" b="1" dirty="0">
              <a:latin typeface="Microsoft JhengHei" panose="020B0803020504040204" pitchFamily="34" charset="-120"/>
              <a:ea typeface="Microsoft JhengHei" panose="020B0803020504040204" pitchFamily="34" charset="-120"/>
            </a:endParaRPr>
          </a:p>
        </p:txBody>
      </p:sp>
      <p:pic>
        <p:nvPicPr>
          <p:cNvPr id="8" name="Picture 8" descr="C:\Documents and Settings\Administrator\桌面\1377483390734.jpg"/>
          <p:cNvPicPr>
            <a:picLocks noChangeAspect="1" noChangeArrowheads="1"/>
          </p:cNvPicPr>
          <p:nvPr/>
        </p:nvPicPr>
        <p:blipFill>
          <a:blip r:embed="rId2"/>
          <a:srcRect/>
          <a:stretch>
            <a:fillRect/>
          </a:stretch>
        </p:blipFill>
        <p:spPr bwMode="auto">
          <a:xfrm>
            <a:off x="59432" y="3068960"/>
            <a:ext cx="4800600" cy="32051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68313" y="1957706"/>
            <a:ext cx="8352159" cy="1631216"/>
          </a:xfrm>
          <a:prstGeom prst="rect">
            <a:avLst/>
          </a:prstGeom>
          <a:noFill/>
          <a:ln>
            <a:noFill/>
          </a:ln>
          <a:effectLst/>
        </p:spPr>
        <p:txBody>
          <a:bodyPr wrap="square">
            <a:spAutoFit/>
          </a:bodyPr>
          <a:lstStyle/>
          <a:p>
            <a:pPr algn="ctr">
              <a:spcBef>
                <a:spcPct val="50000"/>
              </a:spcBef>
            </a:pPr>
            <a:r>
              <a:rPr kumimoji="0" lang="en-US" altLang="zh-TW" sz="4000" b="1" smtClean="0">
                <a:solidFill>
                  <a:schemeClr val="accent2">
                    <a:lumMod val="50000"/>
                  </a:schemeClr>
                </a:solidFill>
                <a:latin typeface="Microsoft JhengHei" panose="020B0803020504040204" pitchFamily="34" charset="-120"/>
                <a:ea typeface="Microsoft JhengHei" panose="020B0803020504040204" pitchFamily="34" charset="-120"/>
              </a:rPr>
              <a:t>2-2.</a:t>
            </a:r>
            <a:r>
              <a:rPr lang="zh-CN" altLang="en-US" sz="4000" smtClean="0">
                <a:latin typeface="微软雅黑" panose="020B0503020204020204" pitchFamily="34" charset="-122"/>
                <a:ea typeface="微软雅黑" panose="020B0503020204020204" pitchFamily="34" charset="-122"/>
              </a:rPr>
              <a:t> 產品介紹</a:t>
            </a:r>
            <a:endPar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endParaRPr>
          </a:p>
          <a:p>
            <a:pPr algn="ctr">
              <a:spcBef>
                <a:spcPct val="50000"/>
              </a:spcBef>
            </a:pPr>
            <a:endParaRPr kumimoji="0" lang="zh-TW" altLang="en-US" sz="4000" b="1" dirty="0">
              <a:solidFill>
                <a:schemeClr val="accent2">
                  <a:lumMod val="50000"/>
                </a:schemeClr>
              </a:solidFill>
              <a:latin typeface="Microsoft JhengHei" panose="020B0803020504040204" pitchFamily="34" charset="-120"/>
              <a:ea typeface="Microsoft JhengHei" panose="020B0803020504040204" pitchFamily="34" charset="-120"/>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571480"/>
            <a:ext cx="6858048" cy="1323439"/>
          </a:xfrm>
          <a:prstGeom prst="rect">
            <a:avLst/>
          </a:prstGeom>
          <a:noFill/>
        </p:spPr>
        <p:txBody>
          <a:bodyPr wrap="square" rtlCol="0">
            <a:spAutoFit/>
          </a:bodyPr>
          <a:lstStyle/>
          <a:p>
            <a:r>
              <a:rPr lang="zh-CN" altLang="en-US" sz="2400" b="1" smtClean="0">
                <a:effectLst>
                  <a:outerShdw blurRad="38100" dist="38100" dir="2700000" algn="tl">
                    <a:srgbClr val="000000">
                      <a:alpha val="43137"/>
                    </a:srgbClr>
                  </a:outerShdw>
                </a:effectLst>
                <a:latin typeface="+mj-ea"/>
                <a:ea typeface="+mj-ea"/>
              </a:rPr>
              <a:t> 好多小夥伴不知道</a:t>
            </a:r>
            <a:r>
              <a:rPr lang="en-US" altLang="zh-CN" sz="3200" b="1" u="sng" smtClean="0">
                <a:effectLst>
                  <a:outerShdw blurRad="38100" dist="38100" dir="2700000" algn="tl">
                    <a:srgbClr val="000000">
                      <a:alpha val="43137"/>
                    </a:srgbClr>
                  </a:outerShdw>
                </a:effectLst>
                <a:latin typeface="+mj-ea"/>
                <a:ea typeface="+mj-ea"/>
              </a:rPr>
              <a:t> </a:t>
            </a:r>
            <a:r>
              <a:rPr lang="zh-TW" altLang="en-US" sz="3200" b="1" u="sng" smtClean="0">
                <a:effectLst>
                  <a:outerShdw blurRad="38100" dist="38100" dir="2700000" algn="tl">
                    <a:srgbClr val="000000">
                      <a:alpha val="43137"/>
                    </a:srgbClr>
                  </a:outerShdw>
                </a:effectLst>
                <a:latin typeface="+mj-ea"/>
                <a:ea typeface="+mj-ea"/>
              </a:rPr>
              <a:t>晶圓廠產品是什麼</a:t>
            </a:r>
            <a:r>
              <a:rPr lang="zh-CN" altLang="en-US" sz="2400" b="1" smtClean="0">
                <a:effectLst>
                  <a:outerShdw blurRad="38100" dist="38100" dir="2700000" algn="tl">
                    <a:srgbClr val="000000">
                      <a:alpha val="43137"/>
                    </a:srgbClr>
                  </a:outerShdw>
                </a:effectLst>
                <a:latin typeface="+mj-ea"/>
                <a:ea typeface="+mj-ea"/>
              </a:rPr>
              <a:t>？</a:t>
            </a:r>
            <a:endParaRPr lang="en-US" altLang="zh-CN" sz="2400" b="1" dirty="0" smtClean="0">
              <a:effectLst>
                <a:outerShdw blurRad="38100" dist="38100" dir="2700000" algn="tl">
                  <a:srgbClr val="000000">
                    <a:alpha val="43137"/>
                  </a:srgbClr>
                </a:outerShdw>
              </a:effectLst>
              <a:latin typeface="+mj-ea"/>
              <a:ea typeface="+mj-ea"/>
            </a:endParaRPr>
          </a:p>
          <a:p>
            <a:endParaRPr lang="en-US" altLang="zh-CN" sz="2400" b="1" dirty="0" smtClean="0">
              <a:effectLst>
                <a:outerShdw blurRad="38100" dist="38100" dir="2700000" algn="tl">
                  <a:srgbClr val="000000">
                    <a:alpha val="43137"/>
                  </a:srgbClr>
                </a:outerShdw>
              </a:effectLst>
              <a:latin typeface="+mj-ea"/>
              <a:ea typeface="+mj-ea"/>
            </a:endParaRPr>
          </a:p>
          <a:p>
            <a:r>
              <a:rPr lang="zh-CN" altLang="en-US" sz="2400" b="1" smtClean="0">
                <a:solidFill>
                  <a:srgbClr val="0000FF"/>
                </a:solidFill>
                <a:effectLst>
                  <a:outerShdw blurRad="38100" dist="38100" dir="2700000" algn="tl">
                    <a:srgbClr val="000000">
                      <a:alpha val="43137"/>
                    </a:srgbClr>
                  </a:outerShdw>
                </a:effectLst>
                <a:latin typeface="+mj-ea"/>
                <a:ea typeface="+mj-ea"/>
              </a:rPr>
              <a:t> </a:t>
            </a:r>
            <a:r>
              <a:rPr lang="zh-TW" altLang="en-US" sz="2400" b="1" smtClean="0">
                <a:effectLst>
                  <a:outerShdw blurRad="38100" dist="38100" dir="2700000" algn="tl">
                    <a:srgbClr val="000000">
                      <a:alpha val="43137"/>
                    </a:srgbClr>
                  </a:outerShdw>
                </a:effectLst>
                <a:latin typeface="+mj-ea"/>
                <a:ea typeface="+mj-ea"/>
              </a:rPr>
              <a:t>今天我們來給大家簡單科普一下。</a:t>
            </a:r>
            <a:endParaRPr lang="zh-CN" altLang="en-US" sz="2400" b="1" dirty="0">
              <a:effectLst>
                <a:outerShdw blurRad="38100" dist="38100" dir="2700000" algn="tl">
                  <a:srgbClr val="000000">
                    <a:alpha val="43137"/>
                  </a:srgbClr>
                </a:outerShdw>
              </a:effectLst>
              <a:latin typeface="+mj-ea"/>
              <a:ea typeface="+mj-ea"/>
            </a:endParaRPr>
          </a:p>
        </p:txBody>
      </p:sp>
      <p:pic>
        <p:nvPicPr>
          <p:cNvPr id="3" name="Picture 2"/>
          <p:cNvPicPr>
            <a:picLocks noChangeAspect="1" noChangeArrowheads="1"/>
          </p:cNvPicPr>
          <p:nvPr/>
        </p:nvPicPr>
        <p:blipFill>
          <a:blip r:embed="rId1"/>
          <a:srcRect/>
          <a:stretch>
            <a:fillRect/>
          </a:stretch>
        </p:blipFill>
        <p:spPr bwMode="auto">
          <a:xfrm>
            <a:off x="1357290" y="2285992"/>
            <a:ext cx="6000792" cy="3550828"/>
          </a:xfrm>
          <a:prstGeom prst="rect">
            <a:avLst/>
          </a:prstGeom>
        </p:spPr>
        <p:style>
          <a:lnRef idx="0">
            <a:schemeClr val="accent3"/>
          </a:lnRef>
          <a:fillRef idx="3">
            <a:schemeClr val="accent3"/>
          </a:fillRef>
          <a:effectRef idx="3">
            <a:schemeClr val="accent3"/>
          </a:effectRef>
          <a:fontRef idx="minor">
            <a:schemeClr val="lt1"/>
          </a:fontRef>
        </p:style>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14282" y="1093003"/>
            <a:ext cx="3357586" cy="3693319"/>
          </a:xfrm>
          <a:prstGeom prst="rect">
            <a:avLst/>
          </a:prstGeom>
          <a:noFill/>
        </p:spPr>
        <p:txBody>
          <a:bodyPr wrap="square" rtlCol="0">
            <a:spAutoFit/>
          </a:bodyPr>
          <a:lstStyle/>
          <a:p>
            <a:r>
              <a:rPr lang="zh-CN" altLang="en-US" b="1" smtClean="0">
                <a:latin typeface="+mj-ea"/>
                <a:ea typeface="+mj-ea"/>
              </a:rPr>
              <a:t>半導體（</a:t>
            </a:r>
            <a:r>
              <a:rPr lang="en-US" b="1" smtClean="0">
                <a:latin typeface="+mj-ea"/>
                <a:ea typeface="+mj-ea"/>
              </a:rPr>
              <a:t>semiconductor），</a:t>
            </a:r>
            <a:r>
              <a:rPr lang="zh-CN" altLang="en-US" b="1" smtClean="0">
                <a:latin typeface="+mj-ea"/>
                <a:ea typeface="+mj-ea"/>
              </a:rPr>
              <a:t>指常溫下</a:t>
            </a:r>
            <a:r>
              <a:rPr lang="zh-CN" altLang="en-US" b="1" smtClean="0">
                <a:solidFill>
                  <a:srgbClr val="0000FF"/>
                </a:solidFill>
                <a:latin typeface="+mj-ea"/>
                <a:ea typeface="+mj-ea"/>
              </a:rPr>
              <a:t>導電性</a:t>
            </a:r>
            <a:r>
              <a:rPr lang="zh-CN" altLang="en-US" b="1" smtClean="0">
                <a:latin typeface="+mj-ea"/>
                <a:ea typeface="+mj-ea"/>
              </a:rPr>
              <a:t>能介于</a:t>
            </a:r>
            <a:r>
              <a:rPr lang="zh-CN" altLang="en-US" b="1" smtClean="0">
                <a:solidFill>
                  <a:srgbClr val="0000FF"/>
                </a:solidFill>
                <a:latin typeface="+mj-ea"/>
                <a:ea typeface="+mj-ea"/>
              </a:rPr>
              <a:t>導體</a:t>
            </a:r>
            <a:r>
              <a:rPr lang="zh-CN" altLang="en-US" b="1" smtClean="0">
                <a:latin typeface="+mj-ea"/>
                <a:ea typeface="+mj-ea"/>
              </a:rPr>
              <a:t>（</a:t>
            </a:r>
            <a:r>
              <a:rPr lang="en-US" b="1" smtClean="0">
                <a:latin typeface="+mj-ea"/>
                <a:ea typeface="+mj-ea"/>
              </a:rPr>
              <a:t>conductor）</a:t>
            </a:r>
            <a:r>
              <a:rPr lang="zh-CN" altLang="en-US" b="1" smtClean="0">
                <a:latin typeface="+mj-ea"/>
                <a:ea typeface="+mj-ea"/>
              </a:rPr>
              <a:t>與</a:t>
            </a:r>
            <a:r>
              <a:rPr lang="zh-CN" altLang="en-US" b="1" smtClean="0">
                <a:solidFill>
                  <a:srgbClr val="0000FF"/>
                </a:solidFill>
                <a:latin typeface="+mj-ea"/>
                <a:ea typeface="+mj-ea"/>
              </a:rPr>
              <a:t>絕緣體</a:t>
            </a:r>
            <a:r>
              <a:rPr lang="zh-CN" altLang="en-US" b="1" smtClean="0">
                <a:latin typeface="+mj-ea"/>
                <a:ea typeface="+mj-ea"/>
              </a:rPr>
              <a:t>（</a:t>
            </a:r>
            <a:r>
              <a:rPr lang="en-US" b="1" smtClean="0">
                <a:latin typeface="+mj-ea"/>
                <a:ea typeface="+mj-ea"/>
              </a:rPr>
              <a:t>insulator）</a:t>
            </a:r>
            <a:r>
              <a:rPr lang="zh-CN" altLang="en-US" b="1" smtClean="0">
                <a:latin typeface="+mj-ea"/>
                <a:ea typeface="+mj-ea"/>
              </a:rPr>
              <a:t>之間的</a:t>
            </a:r>
            <a:r>
              <a:rPr lang="zh-CN" altLang="en-US" b="1" smtClean="0">
                <a:solidFill>
                  <a:srgbClr val="0000FF"/>
                </a:solidFill>
                <a:latin typeface="+mj-ea"/>
                <a:ea typeface="+mj-ea"/>
              </a:rPr>
              <a:t>材料</a:t>
            </a:r>
            <a:r>
              <a:rPr lang="zh-CN" altLang="en-US" b="1" dirty="0" smtClean="0">
                <a:latin typeface="+mj-ea"/>
                <a:ea typeface="+mj-ea"/>
              </a:rPr>
              <a:t>。</a:t>
            </a:r>
            <a:endParaRPr lang="en-US" altLang="zh-CN" b="1" dirty="0" smtClean="0">
              <a:latin typeface="+mj-ea"/>
              <a:ea typeface="+mj-ea"/>
            </a:endParaRPr>
          </a:p>
          <a:p>
            <a:endParaRPr lang="en-US" altLang="zh-CN" b="1" dirty="0" smtClean="0">
              <a:latin typeface="+mj-ea"/>
              <a:ea typeface="+mj-ea"/>
            </a:endParaRPr>
          </a:p>
          <a:p>
            <a:r>
              <a:rPr lang="zh-TW" altLang="en-US" b="1" smtClean="0">
                <a:latin typeface="+mj-ea"/>
                <a:ea typeface="+mj-ea"/>
              </a:rPr>
              <a:t>今日大部分的電子產品，</a:t>
            </a:r>
            <a:r>
              <a:rPr lang="zh-CN" altLang="en-US" b="1" smtClean="0">
                <a:latin typeface="+mj-ea"/>
                <a:ea typeface="+mj-ea"/>
              </a:rPr>
              <a:t>如</a:t>
            </a:r>
            <a:r>
              <a:rPr lang="zh-CN" altLang="en-US" b="1" smtClean="0">
                <a:solidFill>
                  <a:srgbClr val="0000FF"/>
                </a:solidFill>
                <a:latin typeface="+mj-ea"/>
                <a:ea typeface="+mj-ea"/>
              </a:rPr>
              <a:t>電腦、移动电话</a:t>
            </a:r>
            <a:r>
              <a:rPr lang="zh-TW" altLang="en-US" b="1" smtClean="0">
                <a:latin typeface="+mj-ea"/>
                <a:ea typeface="+mj-ea"/>
              </a:rPr>
              <a:t>或是數位答錄機當中的核心單元都和半導體有著極為密切的關連。常見的半導體材料</a:t>
            </a:r>
            <a:r>
              <a:rPr lang="zh-CN" altLang="en-US" b="1" smtClean="0">
                <a:latin typeface="+mj-ea"/>
                <a:ea typeface="+mj-ea"/>
              </a:rPr>
              <a:t>有</a:t>
            </a:r>
            <a:r>
              <a:rPr lang="zh-CN" altLang="en-US" b="1" smtClean="0">
                <a:solidFill>
                  <a:srgbClr val="0000FF"/>
                </a:solidFill>
                <a:latin typeface="+mj-ea"/>
                <a:ea typeface="+mj-ea"/>
              </a:rPr>
              <a:t>矽、鍺、砷化镓</a:t>
            </a:r>
            <a:r>
              <a:rPr lang="zh-TW" altLang="en-US" b="1" smtClean="0">
                <a:latin typeface="+mj-ea"/>
                <a:ea typeface="+mj-ea"/>
              </a:rPr>
              <a:t>等，而矽更是各種半導體材料中，在商業應用上最具有影響力的一種。</a:t>
            </a:r>
            <a:endParaRPr lang="zh-CN" altLang="en-US" b="1" dirty="0">
              <a:latin typeface="+mj-ea"/>
              <a:ea typeface="+mj-ea"/>
            </a:endParaRPr>
          </a:p>
        </p:txBody>
      </p:sp>
      <p:pic>
        <p:nvPicPr>
          <p:cNvPr id="16386" name="Picture 2" descr="http://img1.mydrivers.com/img/20150130/80a9e91481234a5e9df7f48ed257bdab.jpg"/>
          <p:cNvPicPr>
            <a:picLocks noChangeAspect="1" noChangeArrowheads="1"/>
          </p:cNvPicPr>
          <p:nvPr/>
        </p:nvPicPr>
        <p:blipFill>
          <a:blip r:embed="rId1"/>
          <a:srcRect/>
          <a:stretch>
            <a:fillRect/>
          </a:stretch>
        </p:blipFill>
        <p:spPr bwMode="auto">
          <a:xfrm>
            <a:off x="3643306" y="1085857"/>
            <a:ext cx="5238750" cy="3486151"/>
          </a:xfrm>
          <a:prstGeom prst="rect">
            <a:avLst/>
          </a:prstGeom>
          <a:noFill/>
        </p:spPr>
      </p:pic>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7158" y="214290"/>
            <a:ext cx="7500990" cy="1569660"/>
          </a:xfrm>
          <a:prstGeom prst="rect">
            <a:avLst/>
          </a:prstGeom>
          <a:noFill/>
        </p:spPr>
        <p:txBody>
          <a:bodyPr wrap="square" rtlCol="0">
            <a:spAutoFit/>
          </a:bodyPr>
          <a:lstStyle/>
          <a:p>
            <a:r>
              <a:rPr lang="zh-TW" altLang="en-US" sz="3200" b="1" u="sng" dirty="0" smtClean="0">
                <a:effectLst>
                  <a:outerShdw blurRad="38100" dist="38100" dir="2700000" algn="tl">
                    <a:srgbClr val="000000">
                      <a:alpha val="43137"/>
                    </a:srgbClr>
                  </a:outerShdw>
                </a:effectLst>
                <a:latin typeface="+mj-ea"/>
                <a:ea typeface="+mj-ea"/>
              </a:rPr>
              <a:t>那半導體公司生產什麼呢</a:t>
            </a:r>
            <a:r>
              <a:rPr lang="zh-CN" altLang="en-US" sz="3200" b="1" dirty="0" smtClean="0">
                <a:latin typeface="+mj-ea"/>
                <a:ea typeface="+mj-ea"/>
              </a:rPr>
              <a:t>？</a:t>
            </a:r>
            <a:endParaRPr lang="en-US" altLang="zh-CN" sz="3200" b="1" dirty="0" smtClean="0">
              <a:latin typeface="+mj-ea"/>
              <a:ea typeface="+mj-ea"/>
            </a:endParaRPr>
          </a:p>
          <a:p>
            <a:endParaRPr lang="en-US" altLang="zh-CN" sz="2400" b="1" dirty="0" smtClean="0">
              <a:solidFill>
                <a:srgbClr val="0000FF"/>
              </a:solidFill>
              <a:latin typeface="+mj-ea"/>
              <a:ea typeface="+mj-ea"/>
            </a:endParaRPr>
          </a:p>
          <a:p>
            <a:r>
              <a:rPr lang="zh-TW" altLang="en-US" sz="2400" b="1" dirty="0" smtClean="0">
                <a:latin typeface="+mj-ea"/>
                <a:ea typeface="+mj-ea"/>
              </a:rPr>
              <a:t>就是這個東西</a:t>
            </a:r>
            <a:r>
              <a:rPr lang="zh-CN" altLang="en-US" sz="2400" b="1" dirty="0" smtClean="0">
                <a:latin typeface="+mj-ea"/>
                <a:ea typeface="+mj-ea"/>
              </a:rPr>
              <a:t>：</a:t>
            </a:r>
            <a:r>
              <a:rPr lang="zh-CN" altLang="en-US" sz="4000" b="1" u="sng" dirty="0" smtClean="0">
                <a:solidFill>
                  <a:srgbClr val="7030A0"/>
                </a:solidFill>
                <a:effectLst>
                  <a:outerShdw blurRad="38100" dist="38100" dir="2700000" algn="tl">
                    <a:srgbClr val="000000">
                      <a:alpha val="43137"/>
                    </a:srgbClr>
                  </a:outerShdw>
                </a:effectLst>
                <a:latin typeface="+mj-ea"/>
                <a:ea typeface="+mj-ea"/>
              </a:rPr>
              <a:t>晶圓片</a:t>
            </a:r>
            <a:endParaRPr lang="zh-CN" altLang="en-US" sz="4000" b="1" u="sng" dirty="0">
              <a:solidFill>
                <a:srgbClr val="7030A0"/>
              </a:solidFill>
              <a:effectLst>
                <a:outerShdw blurRad="38100" dist="38100" dir="2700000" algn="tl">
                  <a:srgbClr val="000000">
                    <a:alpha val="43137"/>
                  </a:srgbClr>
                </a:outerShdw>
              </a:effectLst>
              <a:latin typeface="+mj-ea"/>
              <a:ea typeface="+mj-ea"/>
            </a:endParaRPr>
          </a:p>
        </p:txBody>
      </p:sp>
      <p:sp>
        <p:nvSpPr>
          <p:cNvPr id="8" name="TextBox 7"/>
          <p:cNvSpPr txBox="1"/>
          <p:nvPr/>
        </p:nvSpPr>
        <p:spPr>
          <a:xfrm>
            <a:off x="2000232" y="1967203"/>
            <a:ext cx="5643602" cy="461665"/>
          </a:xfrm>
          <a:prstGeom prst="rect">
            <a:avLst/>
          </a:prstGeom>
          <a:noFill/>
        </p:spPr>
        <p:txBody>
          <a:bodyPr wrap="square" rtlCol="0">
            <a:spAutoFit/>
          </a:bodyPr>
          <a:lstStyle/>
          <a:p>
            <a:r>
              <a:rPr lang="zh-TW" altLang="en-US" sz="2400" b="1" dirty="0" smtClean="0">
                <a:latin typeface="+mj-ea"/>
                <a:ea typeface="+mj-ea"/>
              </a:rPr>
              <a:t>這位蜀黍手上拿的東東就是了。</a:t>
            </a:r>
            <a:endParaRPr lang="zh-CN" altLang="en-US" sz="2400" b="1" dirty="0">
              <a:latin typeface="+mj-ea"/>
              <a:ea typeface="+mj-ea"/>
            </a:endParaRPr>
          </a:p>
        </p:txBody>
      </p:sp>
      <p:pic>
        <p:nvPicPr>
          <p:cNvPr id="9" name="Picture 2" descr="http://i0.sinaimg.cn/IT/cr/2011/0211/3970412297.jpg"/>
          <p:cNvPicPr>
            <a:picLocks noChangeAspect="1" noChangeArrowheads="1"/>
          </p:cNvPicPr>
          <p:nvPr/>
        </p:nvPicPr>
        <p:blipFill>
          <a:blip r:embed="rId1"/>
          <a:srcRect/>
          <a:stretch>
            <a:fillRect/>
          </a:stretch>
        </p:blipFill>
        <p:spPr bwMode="auto">
          <a:xfrm>
            <a:off x="2095516" y="2428868"/>
            <a:ext cx="4762500" cy="3571875"/>
          </a:xfrm>
          <a:prstGeom prst="rect">
            <a:avLst/>
          </a:prstGeom>
        </p:spPr>
        <p:style>
          <a:lnRef idx="3">
            <a:schemeClr val="lt1"/>
          </a:lnRef>
          <a:fillRef idx="1">
            <a:schemeClr val="accent1"/>
          </a:fillRef>
          <a:effectRef idx="1">
            <a:schemeClr val="accent1"/>
          </a:effectRef>
          <a:fontRef idx="minor">
            <a:schemeClr val="lt1"/>
          </a:fontRef>
        </p:style>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1"/>
          <p:cNvSpPr>
            <a:spLocks noGrp="1"/>
          </p:cNvSpPr>
          <p:nvPr>
            <p:ph type="sldNum" sz="quarter" idx="10"/>
          </p:nvPr>
        </p:nvSpPr>
        <p:spPr>
          <a:xfrm>
            <a:off x="8769350" y="6089650"/>
            <a:ext cx="198438" cy="196850"/>
          </a:xfrm>
        </p:spPr>
        <p:txBody>
          <a:bodyPr/>
          <a:lstStyle/>
          <a:p>
            <a:pPr>
              <a:defRPr/>
            </a:pPr>
            <a:fld id="{60BA6C44-B555-4C1B-A76E-F506B287D251}" type="slidenum">
              <a:rPr lang="en-US" altLang="zh-TW" smtClean="0"/>
            </a:fld>
            <a:endParaRPr lang="en-US" altLang="zh-TW" dirty="0"/>
          </a:p>
        </p:txBody>
      </p:sp>
      <p:sp>
        <p:nvSpPr>
          <p:cNvPr id="8" name="TextBox 7"/>
          <p:cNvSpPr txBox="1"/>
          <p:nvPr/>
        </p:nvSpPr>
        <p:spPr>
          <a:xfrm>
            <a:off x="428596" y="1142984"/>
            <a:ext cx="3143272" cy="1692771"/>
          </a:xfrm>
          <a:prstGeom prst="rect">
            <a:avLst/>
          </a:prstGeom>
          <a:noFill/>
        </p:spPr>
        <p:txBody>
          <a:bodyPr wrap="square" rtlCol="0">
            <a:spAutoFit/>
          </a:bodyPr>
          <a:lstStyle/>
          <a:p>
            <a:r>
              <a:rPr lang="zh-CN" altLang="en-US" sz="3200" b="1" u="sng" dirty="0" smtClean="0">
                <a:latin typeface="+mj-ea"/>
                <a:ea typeface="+mj-ea"/>
              </a:rPr>
              <a:t>然後呢</a:t>
            </a:r>
            <a:r>
              <a:rPr lang="zh-CN" altLang="en-US" sz="3200" b="1" dirty="0" smtClean="0">
                <a:latin typeface="+mj-ea"/>
                <a:ea typeface="+mj-ea"/>
              </a:rPr>
              <a:t>？</a:t>
            </a:r>
            <a:endParaRPr lang="en-US" altLang="zh-CN" sz="3200" b="1" dirty="0" smtClean="0">
              <a:latin typeface="+mj-ea"/>
              <a:ea typeface="+mj-ea"/>
            </a:endParaRPr>
          </a:p>
          <a:p>
            <a:endParaRPr lang="en-US" altLang="zh-CN" sz="2400" b="1" dirty="0" smtClean="0">
              <a:latin typeface="+mj-ea"/>
              <a:ea typeface="+mj-ea"/>
            </a:endParaRPr>
          </a:p>
          <a:p>
            <a:r>
              <a:rPr lang="zh-TW" altLang="en-US" sz="2400" b="1" dirty="0" smtClean="0">
                <a:latin typeface="+mj-ea"/>
                <a:ea typeface="+mj-ea"/>
              </a:rPr>
              <a:t>這些“大餅”會被切割成一小片一小片的</a:t>
            </a:r>
            <a:endParaRPr lang="zh-CN" altLang="en-US" sz="2400" b="1" dirty="0">
              <a:latin typeface="+mj-ea"/>
              <a:ea typeface="+mj-ea"/>
            </a:endParaRPr>
          </a:p>
        </p:txBody>
      </p:sp>
      <p:pic>
        <p:nvPicPr>
          <p:cNvPr id="9" name="Picture 1"/>
          <p:cNvPicPr>
            <a:picLocks noChangeAspect="1" noChangeArrowheads="1"/>
          </p:cNvPicPr>
          <p:nvPr/>
        </p:nvPicPr>
        <p:blipFill>
          <a:blip r:embed="rId1"/>
          <a:srcRect/>
          <a:stretch>
            <a:fillRect/>
          </a:stretch>
        </p:blipFill>
        <p:spPr bwMode="auto">
          <a:xfrm>
            <a:off x="4000496" y="285728"/>
            <a:ext cx="4143806" cy="3143272"/>
          </a:xfrm>
          <a:prstGeom prst="rect">
            <a:avLst/>
          </a:prstGeom>
        </p:spPr>
        <p:style>
          <a:lnRef idx="3">
            <a:schemeClr val="lt1"/>
          </a:lnRef>
          <a:fillRef idx="1">
            <a:schemeClr val="accent3"/>
          </a:fillRef>
          <a:effectRef idx="1">
            <a:schemeClr val="accent3"/>
          </a:effectRef>
          <a:fontRef idx="minor">
            <a:schemeClr val="lt1"/>
          </a:fontRef>
        </p:style>
      </p:pic>
      <p:pic>
        <p:nvPicPr>
          <p:cNvPr id="10" name="Picture 2"/>
          <p:cNvPicPr>
            <a:picLocks noChangeAspect="1" noChangeArrowheads="1"/>
          </p:cNvPicPr>
          <p:nvPr/>
        </p:nvPicPr>
        <p:blipFill>
          <a:blip r:embed="rId2"/>
          <a:srcRect/>
          <a:stretch>
            <a:fillRect/>
          </a:stretch>
        </p:blipFill>
        <p:spPr bwMode="auto">
          <a:xfrm>
            <a:off x="4000496" y="3571876"/>
            <a:ext cx="4136261" cy="2428892"/>
          </a:xfrm>
          <a:prstGeom prst="rect">
            <a:avLst/>
          </a:prstGeom>
        </p:spPr>
        <p:style>
          <a:lnRef idx="3">
            <a:schemeClr val="lt1"/>
          </a:lnRef>
          <a:fillRef idx="1">
            <a:schemeClr val="accent3"/>
          </a:fillRef>
          <a:effectRef idx="1">
            <a:schemeClr val="accent3"/>
          </a:effectRef>
          <a:fontRef idx="minor">
            <a:schemeClr val="lt1"/>
          </a:fontRef>
        </p:style>
      </p:pic>
      <p:pic>
        <p:nvPicPr>
          <p:cNvPr id="11" name="Picture 4"/>
          <p:cNvPicPr>
            <a:picLocks noChangeAspect="1" noChangeArrowheads="1"/>
          </p:cNvPicPr>
          <p:nvPr/>
        </p:nvPicPr>
        <p:blipFill>
          <a:blip r:embed="rId3"/>
          <a:srcRect/>
          <a:stretch>
            <a:fillRect/>
          </a:stretch>
        </p:blipFill>
        <p:spPr bwMode="auto">
          <a:xfrm>
            <a:off x="428596" y="3571876"/>
            <a:ext cx="2895600" cy="236220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1"/>
          <a:srcRect r="3905"/>
          <a:stretch>
            <a:fillRect/>
          </a:stretch>
        </p:blipFill>
        <p:spPr bwMode="auto">
          <a:xfrm>
            <a:off x="5572132" y="1916199"/>
            <a:ext cx="3515259" cy="1227049"/>
          </a:xfrm>
          <a:prstGeom prst="rect">
            <a:avLst/>
          </a:prstGeom>
          <a:noFill/>
          <a:ln w="9525">
            <a:noFill/>
            <a:miter lim="800000"/>
            <a:headEnd/>
            <a:tailEnd/>
          </a:ln>
          <a:effectLst/>
        </p:spPr>
      </p:pic>
      <p:pic>
        <p:nvPicPr>
          <p:cNvPr id="20483" name="Picture 3"/>
          <p:cNvPicPr>
            <a:picLocks noChangeAspect="1" noChangeArrowheads="1"/>
          </p:cNvPicPr>
          <p:nvPr/>
        </p:nvPicPr>
        <p:blipFill>
          <a:blip r:embed="rId2"/>
          <a:srcRect/>
          <a:stretch>
            <a:fillRect/>
          </a:stretch>
        </p:blipFill>
        <p:spPr bwMode="auto">
          <a:xfrm>
            <a:off x="6143636" y="3286124"/>
            <a:ext cx="2743200" cy="1448873"/>
          </a:xfrm>
          <a:prstGeom prst="rect">
            <a:avLst/>
          </a:prstGeom>
          <a:noFill/>
          <a:ln w="9525">
            <a:noFill/>
            <a:miter lim="800000"/>
            <a:headEnd/>
            <a:tailEnd/>
          </a:ln>
          <a:effectLst/>
        </p:spPr>
      </p:pic>
      <p:pic>
        <p:nvPicPr>
          <p:cNvPr id="20490" name="Picture 10"/>
          <p:cNvPicPr>
            <a:picLocks noChangeAspect="1" noChangeArrowheads="1"/>
          </p:cNvPicPr>
          <p:nvPr/>
        </p:nvPicPr>
        <p:blipFill>
          <a:blip r:embed="rId3"/>
          <a:srcRect l="5685" t="3139"/>
          <a:stretch>
            <a:fillRect/>
          </a:stretch>
        </p:blipFill>
        <p:spPr bwMode="auto">
          <a:xfrm>
            <a:off x="529953" y="4240132"/>
            <a:ext cx="3184823" cy="1974950"/>
          </a:xfrm>
          <a:prstGeom prst="rect">
            <a:avLst/>
          </a:prstGeom>
          <a:noFill/>
          <a:ln w="9525">
            <a:noFill/>
            <a:miter lim="800000"/>
            <a:headEnd/>
            <a:tailEnd/>
          </a:ln>
          <a:effectLst/>
        </p:spPr>
      </p:pic>
      <p:pic>
        <p:nvPicPr>
          <p:cNvPr id="20484" name="Picture 4"/>
          <p:cNvPicPr>
            <a:picLocks noChangeAspect="1" noChangeArrowheads="1"/>
          </p:cNvPicPr>
          <p:nvPr/>
        </p:nvPicPr>
        <p:blipFill>
          <a:blip r:embed="rId4" cstate="print"/>
          <a:srcRect r="9092"/>
          <a:stretch>
            <a:fillRect/>
          </a:stretch>
        </p:blipFill>
        <p:spPr bwMode="auto">
          <a:xfrm>
            <a:off x="0" y="1995506"/>
            <a:ext cx="2357454" cy="2004998"/>
          </a:xfrm>
          <a:prstGeom prst="rect">
            <a:avLst/>
          </a:prstGeom>
          <a:noFill/>
          <a:ln w="9525">
            <a:noFill/>
            <a:miter lim="800000"/>
            <a:headEnd/>
            <a:tailEnd/>
          </a:ln>
          <a:effectLst/>
        </p:spPr>
      </p:pic>
      <p:pic>
        <p:nvPicPr>
          <p:cNvPr id="20489" name="Picture 9"/>
          <p:cNvPicPr>
            <a:picLocks noChangeAspect="1" noChangeArrowheads="1"/>
          </p:cNvPicPr>
          <p:nvPr/>
        </p:nvPicPr>
        <p:blipFill>
          <a:blip r:embed="rId5"/>
          <a:srcRect/>
          <a:stretch>
            <a:fillRect/>
          </a:stretch>
        </p:blipFill>
        <p:spPr bwMode="auto">
          <a:xfrm>
            <a:off x="1928794" y="1538187"/>
            <a:ext cx="4033336" cy="962119"/>
          </a:xfrm>
          <a:prstGeom prst="rect">
            <a:avLst/>
          </a:prstGeom>
          <a:noFill/>
          <a:ln w="9525">
            <a:noFill/>
            <a:miter lim="800000"/>
            <a:headEnd/>
            <a:tailEnd/>
          </a:ln>
          <a:effectLst/>
        </p:spPr>
      </p:pic>
      <p:pic>
        <p:nvPicPr>
          <p:cNvPr id="20482" name="Picture 2"/>
          <p:cNvPicPr>
            <a:picLocks noChangeAspect="1" noChangeArrowheads="1"/>
          </p:cNvPicPr>
          <p:nvPr/>
        </p:nvPicPr>
        <p:blipFill>
          <a:blip r:embed="rId6" cstate="print"/>
          <a:srcRect l="11246" t="4180" r="18743" b="4188"/>
          <a:stretch>
            <a:fillRect/>
          </a:stretch>
        </p:blipFill>
        <p:spPr bwMode="auto">
          <a:xfrm>
            <a:off x="3594982" y="4795113"/>
            <a:ext cx="1334240" cy="1562845"/>
          </a:xfrm>
          <a:prstGeom prst="rect">
            <a:avLst/>
          </a:prstGeom>
          <a:noFill/>
          <a:ln w="9525">
            <a:noFill/>
            <a:miter lim="800000"/>
            <a:headEnd/>
            <a:tailEnd/>
          </a:ln>
          <a:effectLst/>
        </p:spPr>
      </p:pic>
      <p:pic>
        <p:nvPicPr>
          <p:cNvPr id="20487" name="Picture 7"/>
          <p:cNvPicPr>
            <a:picLocks noChangeAspect="1" noChangeArrowheads="1"/>
          </p:cNvPicPr>
          <p:nvPr/>
        </p:nvPicPr>
        <p:blipFill>
          <a:blip r:embed="rId7" cstate="print"/>
          <a:srcRect/>
          <a:stretch>
            <a:fillRect/>
          </a:stretch>
        </p:blipFill>
        <p:spPr bwMode="auto">
          <a:xfrm>
            <a:off x="4983099" y="4714884"/>
            <a:ext cx="3232271" cy="1302637"/>
          </a:xfrm>
          <a:prstGeom prst="rect">
            <a:avLst/>
          </a:prstGeom>
          <a:noFill/>
          <a:ln w="9525">
            <a:noFill/>
            <a:miter lim="800000"/>
            <a:headEnd/>
            <a:tailEnd/>
          </a:ln>
          <a:effectLst/>
        </p:spPr>
      </p:pic>
      <p:sp>
        <p:nvSpPr>
          <p:cNvPr id="5" name="灯片编号占位符 1"/>
          <p:cNvSpPr>
            <a:spLocks noGrp="1"/>
          </p:cNvSpPr>
          <p:nvPr>
            <p:ph type="sldNum" sz="quarter" idx="10"/>
          </p:nvPr>
        </p:nvSpPr>
        <p:spPr>
          <a:xfrm>
            <a:off x="8769350" y="6089650"/>
            <a:ext cx="198438" cy="196850"/>
          </a:xfrm>
        </p:spPr>
        <p:txBody>
          <a:bodyPr/>
          <a:lstStyle/>
          <a:p>
            <a:pPr>
              <a:defRPr/>
            </a:pPr>
            <a:fld id="{60BA6C44-B555-4C1B-A76E-F506B287D251}" type="slidenum">
              <a:rPr lang="en-US" altLang="zh-TW" smtClean="0"/>
            </a:fld>
            <a:endParaRPr lang="en-US" altLang="zh-TW" dirty="0"/>
          </a:p>
        </p:txBody>
      </p:sp>
      <p:sp>
        <p:nvSpPr>
          <p:cNvPr id="6" name="TextBox 5"/>
          <p:cNvSpPr txBox="1"/>
          <p:nvPr/>
        </p:nvSpPr>
        <p:spPr>
          <a:xfrm>
            <a:off x="500034" y="357166"/>
            <a:ext cx="7858180" cy="584775"/>
          </a:xfrm>
          <a:prstGeom prst="rect">
            <a:avLst/>
          </a:prstGeom>
          <a:noFill/>
        </p:spPr>
        <p:txBody>
          <a:bodyPr wrap="square" rtlCol="0">
            <a:spAutoFit/>
          </a:bodyPr>
          <a:lstStyle/>
          <a:p>
            <a:r>
              <a:rPr lang="zh-TW" altLang="en-US" sz="3200" b="1" u="sng" dirty="0" smtClean="0">
                <a:effectLst>
                  <a:outerShdw blurRad="38100" dist="38100" dir="2700000" algn="tl">
                    <a:srgbClr val="000000">
                      <a:alpha val="43137"/>
                    </a:srgbClr>
                  </a:outerShdw>
                </a:effectLst>
                <a:latin typeface="+mj-ea"/>
                <a:ea typeface="+mj-ea"/>
              </a:rPr>
              <a:t>用在什麼地方呢</a:t>
            </a:r>
            <a:r>
              <a:rPr lang="zh-CN" altLang="en-US" sz="3200" b="1" dirty="0" smtClean="0">
                <a:latin typeface="+mj-ea"/>
                <a:ea typeface="+mj-ea"/>
              </a:rPr>
              <a:t>？</a:t>
            </a:r>
            <a:endParaRPr lang="en-US" altLang="zh-CN" sz="3200" b="1" dirty="0" smtClean="0">
              <a:latin typeface="+mj-ea"/>
              <a:ea typeface="+mj-ea"/>
            </a:endParaRPr>
          </a:p>
        </p:txBody>
      </p:sp>
      <p:pic>
        <p:nvPicPr>
          <p:cNvPr id="14" name="Picture 15" descr="ic"/>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08400" y="3068638"/>
            <a:ext cx="1106488" cy="116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Line 16"/>
          <p:cNvSpPr>
            <a:spLocks noChangeShapeType="1"/>
          </p:cNvSpPr>
          <p:nvPr/>
        </p:nvSpPr>
        <p:spPr bwMode="auto">
          <a:xfrm flipV="1">
            <a:off x="4067175" y="2855910"/>
            <a:ext cx="0" cy="287338"/>
          </a:xfrm>
          <a:prstGeom prst="line">
            <a:avLst/>
          </a:prstGeom>
          <a:noFill/>
          <a:ln w="25400">
            <a:solidFill>
              <a:srgbClr val="6600CC"/>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17"/>
          <p:cNvSpPr>
            <a:spLocks noChangeShapeType="1"/>
          </p:cNvSpPr>
          <p:nvPr/>
        </p:nvSpPr>
        <p:spPr bwMode="auto">
          <a:xfrm flipV="1">
            <a:off x="5065722" y="3071810"/>
            <a:ext cx="863600" cy="215900"/>
          </a:xfrm>
          <a:prstGeom prst="line">
            <a:avLst/>
          </a:prstGeom>
          <a:noFill/>
          <a:ln w="25400">
            <a:solidFill>
              <a:srgbClr val="FF00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Line 18"/>
          <p:cNvSpPr>
            <a:spLocks noChangeShapeType="1"/>
          </p:cNvSpPr>
          <p:nvPr/>
        </p:nvSpPr>
        <p:spPr bwMode="auto">
          <a:xfrm>
            <a:off x="4932363" y="3933825"/>
            <a:ext cx="996959" cy="280993"/>
          </a:xfrm>
          <a:prstGeom prst="line">
            <a:avLst/>
          </a:prstGeom>
          <a:noFill/>
          <a:ln w="25400">
            <a:solidFill>
              <a:srgbClr val="FF6600"/>
            </a:solidFill>
            <a:rou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Line 19"/>
          <p:cNvSpPr>
            <a:spLocks noChangeShapeType="1"/>
          </p:cNvSpPr>
          <p:nvPr/>
        </p:nvSpPr>
        <p:spPr bwMode="auto">
          <a:xfrm>
            <a:off x="4500563" y="4221163"/>
            <a:ext cx="288925" cy="358775"/>
          </a:xfrm>
          <a:prstGeom prst="line">
            <a:avLst/>
          </a:prstGeom>
          <a:noFill/>
          <a:ln w="25400">
            <a:solidFill>
              <a:srgbClr val="FFFF00"/>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21"/>
          <p:cNvSpPr>
            <a:spLocks noChangeShapeType="1"/>
          </p:cNvSpPr>
          <p:nvPr/>
        </p:nvSpPr>
        <p:spPr bwMode="auto">
          <a:xfrm flipH="1">
            <a:off x="2916238" y="3933825"/>
            <a:ext cx="433387" cy="287338"/>
          </a:xfrm>
          <a:prstGeom prst="line">
            <a:avLst/>
          </a:prstGeom>
          <a:noFill/>
          <a:ln w="25400">
            <a:solidFill>
              <a:srgbClr val="339966"/>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22"/>
          <p:cNvSpPr>
            <a:spLocks noChangeShapeType="1"/>
          </p:cNvSpPr>
          <p:nvPr/>
        </p:nvSpPr>
        <p:spPr bwMode="auto">
          <a:xfrm flipH="1" flipV="1">
            <a:off x="2771775" y="3213100"/>
            <a:ext cx="792163" cy="215900"/>
          </a:xfrm>
          <a:prstGeom prst="line">
            <a:avLst/>
          </a:prstGeom>
          <a:noFill/>
          <a:ln w="25400">
            <a:solidFill>
              <a:schemeClr val="accent2"/>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23"/>
          <p:cNvSpPr>
            <a:spLocks noChangeShapeType="1"/>
          </p:cNvSpPr>
          <p:nvPr/>
        </p:nvSpPr>
        <p:spPr bwMode="auto">
          <a:xfrm flipH="1">
            <a:off x="4041455" y="4214819"/>
            <a:ext cx="45719" cy="428628"/>
          </a:xfrm>
          <a:prstGeom prst="line">
            <a:avLst/>
          </a:prstGeom>
          <a:noFill/>
          <a:ln w="25400">
            <a:solidFill>
              <a:srgbClr val="0000FF"/>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TextBox 28"/>
          <p:cNvSpPr txBox="1"/>
          <p:nvPr/>
        </p:nvSpPr>
        <p:spPr>
          <a:xfrm>
            <a:off x="500034" y="916528"/>
            <a:ext cx="6929486" cy="369332"/>
          </a:xfrm>
          <a:prstGeom prst="rect">
            <a:avLst/>
          </a:prstGeom>
          <a:noFill/>
        </p:spPr>
        <p:txBody>
          <a:bodyPr wrap="square" rtlCol="0">
            <a:spAutoFit/>
          </a:bodyPr>
          <a:lstStyle/>
          <a:p>
            <a:r>
              <a:rPr lang="zh-TW" altLang="en-US" b="1" dirty="0" smtClean="0">
                <a:solidFill>
                  <a:srgbClr val="0000FF"/>
                </a:solidFill>
                <a:latin typeface="+mj-ea"/>
              </a:rPr>
              <a:t>可以說，我們生活中的電子產品，無處不在使用他們。</a:t>
            </a:r>
            <a:endParaRPr lang="zh-CN" altLang="en-US" b="1" dirty="0" smtClean="0">
              <a:solidFill>
                <a:srgbClr val="0000FF"/>
              </a:solidFill>
              <a:latin typeface="+mj-ea"/>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withEffect">
                                  <p:stCondLst>
                                    <p:cond delay="0"/>
                                  </p:stCondLst>
                                  <p:childTnLst>
                                    <p:animMotion origin="layout" path="M 0.25208 0.42778 L -5.55556E-7 1.48148E-6 " pathEditMode="relative" rAng="0" ptsTypes="AA">
                                      <p:cBhvr>
                                        <p:cTn id="6" dur="2000" fill="hold"/>
                                        <p:tgtEl>
                                          <p:spTgt spid="29"/>
                                        </p:tgtEl>
                                        <p:attrNameLst>
                                          <p:attrName>ppt_x</p:attrName>
                                          <p:attrName>ppt_y</p:attrName>
                                        </p:attrNameLst>
                                      </p:cBhvr>
                                      <p:rCtr x="-126" y="-214"/>
                                    </p:animMotion>
                                  </p:childTnLst>
                                </p:cTn>
                              </p:par>
                              <p:par>
                                <p:cTn id="7" presetID="2" presetClass="entr" presetSubtype="1" fill="hold" nodeType="withEffect">
                                  <p:stCondLst>
                                    <p:cond delay="0"/>
                                  </p:stCondLst>
                                  <p:childTnLst>
                                    <p:set>
                                      <p:cBhvr>
                                        <p:cTn id="8" dur="1" fill="hold">
                                          <p:stCondLst>
                                            <p:cond delay="0"/>
                                          </p:stCondLst>
                                        </p:cTn>
                                        <p:tgtEl>
                                          <p:spTgt spid="20489"/>
                                        </p:tgtEl>
                                        <p:attrNameLst>
                                          <p:attrName>style.visibility</p:attrName>
                                        </p:attrNameLst>
                                      </p:cBhvr>
                                      <p:to>
                                        <p:strVal val="visible"/>
                                      </p:to>
                                    </p:set>
                                    <p:anim calcmode="lin" valueType="num">
                                      <p:cBhvr additive="base">
                                        <p:cTn id="9" dur="500" fill="hold"/>
                                        <p:tgtEl>
                                          <p:spTgt spid="20489"/>
                                        </p:tgtEl>
                                        <p:attrNameLst>
                                          <p:attrName>ppt_x</p:attrName>
                                        </p:attrNameLst>
                                      </p:cBhvr>
                                      <p:tavLst>
                                        <p:tav tm="0">
                                          <p:val>
                                            <p:strVal val="#ppt_x"/>
                                          </p:val>
                                        </p:tav>
                                        <p:tav tm="100000">
                                          <p:val>
                                            <p:strVal val="#ppt_x"/>
                                          </p:val>
                                        </p:tav>
                                      </p:tavLst>
                                    </p:anim>
                                    <p:anim calcmode="lin" valueType="num">
                                      <p:cBhvr additive="base">
                                        <p:cTn id="10" dur="500" fill="hold"/>
                                        <p:tgtEl>
                                          <p:spTgt spid="20489"/>
                                        </p:tgtEl>
                                        <p:attrNameLst>
                                          <p:attrName>ppt_y</p:attrName>
                                        </p:attrNameLst>
                                      </p:cBhvr>
                                      <p:tavLst>
                                        <p:tav tm="0">
                                          <p:val>
                                            <p:strVal val="0-#ppt_h/2"/>
                                          </p:val>
                                        </p:tav>
                                        <p:tav tm="100000">
                                          <p:val>
                                            <p:strVal val="#ppt_y"/>
                                          </p:val>
                                        </p:tav>
                                      </p:tavLst>
                                    </p:anim>
                                  </p:childTnLst>
                                </p:cTn>
                              </p:par>
                              <p:par>
                                <p:cTn id="11" presetID="2" presetClass="entr" presetSubtype="8" fill="hold" nodeType="withEffect">
                                  <p:stCondLst>
                                    <p:cond delay="0"/>
                                  </p:stCondLst>
                                  <p:childTnLst>
                                    <p:set>
                                      <p:cBhvr>
                                        <p:cTn id="12" dur="1" fill="hold">
                                          <p:stCondLst>
                                            <p:cond delay="0"/>
                                          </p:stCondLst>
                                        </p:cTn>
                                        <p:tgtEl>
                                          <p:spTgt spid="20484"/>
                                        </p:tgtEl>
                                        <p:attrNameLst>
                                          <p:attrName>style.visibility</p:attrName>
                                        </p:attrNameLst>
                                      </p:cBhvr>
                                      <p:to>
                                        <p:strVal val="visible"/>
                                      </p:to>
                                    </p:set>
                                    <p:anim calcmode="lin" valueType="num">
                                      <p:cBhvr additive="base">
                                        <p:cTn id="13" dur="500" fill="hold"/>
                                        <p:tgtEl>
                                          <p:spTgt spid="20484"/>
                                        </p:tgtEl>
                                        <p:attrNameLst>
                                          <p:attrName>ppt_x</p:attrName>
                                        </p:attrNameLst>
                                      </p:cBhvr>
                                      <p:tavLst>
                                        <p:tav tm="0">
                                          <p:val>
                                            <p:strVal val="0-#ppt_w/2"/>
                                          </p:val>
                                        </p:tav>
                                        <p:tav tm="100000">
                                          <p:val>
                                            <p:strVal val="#ppt_x"/>
                                          </p:val>
                                        </p:tav>
                                      </p:tavLst>
                                    </p:anim>
                                    <p:anim calcmode="lin" valueType="num">
                                      <p:cBhvr additive="base">
                                        <p:cTn id="14" dur="500" fill="hold"/>
                                        <p:tgtEl>
                                          <p:spTgt spid="2048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0490"/>
                                        </p:tgtEl>
                                        <p:attrNameLst>
                                          <p:attrName>style.visibility</p:attrName>
                                        </p:attrNameLst>
                                      </p:cBhvr>
                                      <p:to>
                                        <p:strVal val="visible"/>
                                      </p:to>
                                    </p:set>
                                    <p:anim calcmode="lin" valueType="num">
                                      <p:cBhvr additive="base">
                                        <p:cTn id="17" dur="500" fill="hold"/>
                                        <p:tgtEl>
                                          <p:spTgt spid="20490"/>
                                        </p:tgtEl>
                                        <p:attrNameLst>
                                          <p:attrName>ppt_x</p:attrName>
                                        </p:attrNameLst>
                                      </p:cBhvr>
                                      <p:tavLst>
                                        <p:tav tm="0">
                                          <p:val>
                                            <p:strVal val="0-#ppt_w/2"/>
                                          </p:val>
                                        </p:tav>
                                        <p:tav tm="100000">
                                          <p:val>
                                            <p:strVal val="#ppt_x"/>
                                          </p:val>
                                        </p:tav>
                                      </p:tavLst>
                                    </p:anim>
                                    <p:anim calcmode="lin" valueType="num">
                                      <p:cBhvr additive="base">
                                        <p:cTn id="18" dur="500" fill="hold"/>
                                        <p:tgtEl>
                                          <p:spTgt spid="20490"/>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0482"/>
                                        </p:tgtEl>
                                        <p:attrNameLst>
                                          <p:attrName>style.visibility</p:attrName>
                                        </p:attrNameLst>
                                      </p:cBhvr>
                                      <p:to>
                                        <p:strVal val="visible"/>
                                      </p:to>
                                    </p:set>
                                    <p:anim calcmode="lin" valueType="num">
                                      <p:cBhvr additive="base">
                                        <p:cTn id="21" dur="500" fill="hold"/>
                                        <p:tgtEl>
                                          <p:spTgt spid="20482"/>
                                        </p:tgtEl>
                                        <p:attrNameLst>
                                          <p:attrName>ppt_x</p:attrName>
                                        </p:attrNameLst>
                                      </p:cBhvr>
                                      <p:tavLst>
                                        <p:tav tm="0">
                                          <p:val>
                                            <p:strVal val="#ppt_x"/>
                                          </p:val>
                                        </p:tav>
                                        <p:tav tm="100000">
                                          <p:val>
                                            <p:strVal val="#ppt_x"/>
                                          </p:val>
                                        </p:tav>
                                      </p:tavLst>
                                    </p:anim>
                                    <p:anim calcmode="lin" valueType="num">
                                      <p:cBhvr additive="base">
                                        <p:cTn id="22" dur="500" fill="hold"/>
                                        <p:tgtEl>
                                          <p:spTgt spid="2048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0487"/>
                                        </p:tgtEl>
                                        <p:attrNameLst>
                                          <p:attrName>style.visibility</p:attrName>
                                        </p:attrNameLst>
                                      </p:cBhvr>
                                      <p:to>
                                        <p:strVal val="visible"/>
                                      </p:to>
                                    </p:set>
                                    <p:anim calcmode="lin" valueType="num">
                                      <p:cBhvr additive="base">
                                        <p:cTn id="25" dur="500" fill="hold"/>
                                        <p:tgtEl>
                                          <p:spTgt spid="20487"/>
                                        </p:tgtEl>
                                        <p:attrNameLst>
                                          <p:attrName>ppt_x</p:attrName>
                                        </p:attrNameLst>
                                      </p:cBhvr>
                                      <p:tavLst>
                                        <p:tav tm="0">
                                          <p:val>
                                            <p:strVal val="#ppt_x"/>
                                          </p:val>
                                        </p:tav>
                                        <p:tav tm="100000">
                                          <p:val>
                                            <p:strVal val="#ppt_x"/>
                                          </p:val>
                                        </p:tav>
                                      </p:tavLst>
                                    </p:anim>
                                    <p:anim calcmode="lin" valueType="num">
                                      <p:cBhvr additive="base">
                                        <p:cTn id="26" dur="500" fill="hold"/>
                                        <p:tgtEl>
                                          <p:spTgt spid="20487"/>
                                        </p:tgtEl>
                                        <p:attrNameLst>
                                          <p:attrName>ppt_y</p:attrName>
                                        </p:attrNameLst>
                                      </p:cBhvr>
                                      <p:tavLst>
                                        <p:tav tm="0">
                                          <p:val>
                                            <p:strVal val="1+#ppt_h/2"/>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0483"/>
                                        </p:tgtEl>
                                        <p:attrNameLst>
                                          <p:attrName>style.visibility</p:attrName>
                                        </p:attrNameLst>
                                      </p:cBhvr>
                                      <p:to>
                                        <p:strVal val="visible"/>
                                      </p:to>
                                    </p:set>
                                    <p:anim calcmode="lin" valueType="num">
                                      <p:cBhvr additive="base">
                                        <p:cTn id="29" dur="500" fill="hold"/>
                                        <p:tgtEl>
                                          <p:spTgt spid="20483"/>
                                        </p:tgtEl>
                                        <p:attrNameLst>
                                          <p:attrName>ppt_x</p:attrName>
                                        </p:attrNameLst>
                                      </p:cBhvr>
                                      <p:tavLst>
                                        <p:tav tm="0">
                                          <p:val>
                                            <p:strVal val="1+#ppt_w/2"/>
                                          </p:val>
                                        </p:tav>
                                        <p:tav tm="100000">
                                          <p:val>
                                            <p:strVal val="#ppt_x"/>
                                          </p:val>
                                        </p:tav>
                                      </p:tavLst>
                                    </p:anim>
                                    <p:anim calcmode="lin" valueType="num">
                                      <p:cBhvr additive="base">
                                        <p:cTn id="30" dur="500" fill="hold"/>
                                        <p:tgtEl>
                                          <p:spTgt spid="20483"/>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1+#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Text Box 3"/>
          <p:cNvSpPr txBox="1">
            <a:spLocks noChangeArrowheads="1"/>
          </p:cNvSpPr>
          <p:nvPr/>
        </p:nvSpPr>
        <p:spPr bwMode="auto">
          <a:xfrm>
            <a:off x="468313" y="1957706"/>
            <a:ext cx="8352159" cy="1631216"/>
          </a:xfrm>
          <a:prstGeom prst="rect">
            <a:avLst/>
          </a:prstGeom>
          <a:noFill/>
          <a:ln>
            <a:noFill/>
          </a:ln>
          <a:effectLst/>
        </p:spPr>
        <p:txBody>
          <a:bodyPr wrap="square">
            <a:spAutoFit/>
          </a:bodyPr>
          <a:lstStyle/>
          <a:p>
            <a:pPr algn="ctr">
              <a:spcBef>
                <a:spcPct val="50000"/>
              </a:spcBef>
            </a:pPr>
            <a:r>
              <a:rPr kumimoji="0" lang="en-US" altLang="zh-CN" sz="4000" b="1" dirty="0" smtClean="0">
                <a:solidFill>
                  <a:schemeClr val="accent2">
                    <a:lumMod val="50000"/>
                  </a:schemeClr>
                </a:solidFill>
                <a:latin typeface="Microsoft JhengHei" panose="020B0803020504040204" pitchFamily="34" charset="-120"/>
                <a:ea typeface="Microsoft JhengHei" panose="020B0803020504040204" pitchFamily="34" charset="-120"/>
              </a:rPr>
              <a:t>3</a:t>
            </a:r>
            <a:r>
              <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rPr>
              <a:t>.</a:t>
            </a:r>
            <a:r>
              <a:rPr lang="zh-TW" altLang="en-US" sz="4000" dirty="0" smtClean="0">
                <a:latin typeface="微软雅黑" panose="020B0503020204020204" pitchFamily="34" charset="-122"/>
                <a:ea typeface="微软雅黑" panose="020B0503020204020204" pitchFamily="34" charset="-122"/>
              </a:rPr>
              <a:t>辦公環境、生活福利及薪資福利</a:t>
            </a:r>
            <a:endPar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endParaRPr>
          </a:p>
          <a:p>
            <a:pPr algn="ctr">
              <a:spcBef>
                <a:spcPct val="50000"/>
              </a:spcBef>
            </a:pPr>
            <a:endParaRPr kumimoji="0" lang="zh-TW" altLang="en-US" sz="4000" b="1" dirty="0">
              <a:solidFill>
                <a:schemeClr val="accent2">
                  <a:lumMod val="50000"/>
                </a:schemeClr>
              </a:solidFill>
              <a:latin typeface="Microsoft JhengHei" panose="020B0803020504040204" pitchFamily="34" charset="-120"/>
              <a:ea typeface="Microsoft JhengHei" panose="020B0803020504040204" pitchFamily="34" charset="-120"/>
            </a:endParaRP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11"/>
          <p:cNvPicPr>
            <a:picLocks noChangeAspect="1" noChangeArrowheads="1"/>
          </p:cNvPicPr>
          <p:nvPr/>
        </p:nvPicPr>
        <p:blipFill>
          <a:blip r:embed="rId1"/>
          <a:srcRect t="3809" b="10484"/>
          <a:stretch>
            <a:fillRect/>
          </a:stretch>
        </p:blipFill>
        <p:spPr bwMode="auto">
          <a:xfrm>
            <a:off x="0" y="115888"/>
            <a:ext cx="9144000" cy="604941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2"/>
          <p:cNvPicPr>
            <a:picLocks noChangeAspect="1" noChangeArrowheads="1"/>
          </p:cNvPicPr>
          <p:nvPr/>
        </p:nvPicPr>
        <p:blipFill>
          <a:blip r:embed="rId1"/>
          <a:srcRect b="10687"/>
          <a:stretch>
            <a:fillRect/>
          </a:stretch>
        </p:blipFill>
        <p:spPr bwMode="auto">
          <a:xfrm>
            <a:off x="0" y="112713"/>
            <a:ext cx="9144000" cy="61245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785786" y="2357430"/>
            <a:ext cx="7000924" cy="1323439"/>
          </a:xfrm>
          <a:prstGeom prst="rect">
            <a:avLst/>
          </a:prstGeom>
          <a:noFill/>
          <a:ln>
            <a:noFill/>
          </a:ln>
          <a:effectLst/>
        </p:spPr>
        <p:txBody>
          <a:bodyPr wrap="square">
            <a:spAutoFit/>
          </a:bodyPr>
          <a:lstStyle/>
          <a:p>
            <a:pPr marL="742950" indent="-742950"/>
            <a:r>
              <a:rPr lang="en-US" altLang="zh-CN" sz="4000" b="1" dirty="0" smtClean="0">
                <a:solidFill>
                  <a:schemeClr val="accent2">
                    <a:lumMod val="50000"/>
                  </a:schemeClr>
                </a:solidFill>
                <a:ea typeface="Microsoft JhengHei" panose="020B0803020504040204" pitchFamily="34" charset="-120"/>
              </a:rPr>
              <a:t>1.</a:t>
            </a:r>
            <a:r>
              <a:rPr lang="en-US" altLang="zh-TW" sz="4000" b="1" dirty="0" smtClean="0">
                <a:solidFill>
                  <a:schemeClr val="accent2">
                    <a:lumMod val="50000"/>
                  </a:schemeClr>
                </a:solidFill>
                <a:ea typeface="Microsoft JhengHei" panose="020B0803020504040204" pitchFamily="34" charset="-120"/>
              </a:rPr>
              <a:t>UMC</a:t>
            </a:r>
            <a:r>
              <a:rPr lang="en-US" altLang="zh-CN" sz="4000" b="1" dirty="0" smtClean="0">
                <a:solidFill>
                  <a:schemeClr val="accent2">
                    <a:lumMod val="50000"/>
                  </a:schemeClr>
                </a:solidFill>
                <a:ea typeface="Microsoft JhengHei" panose="020B0803020504040204" pitchFamily="34" charset="-120"/>
              </a:rPr>
              <a:t>:</a:t>
            </a:r>
            <a:r>
              <a:rPr lang="zh-TW" altLang="en-US" sz="4000" b="1" dirty="0" smtClean="0">
                <a:solidFill>
                  <a:schemeClr val="accent2">
                    <a:lumMod val="50000"/>
                  </a:schemeClr>
                </a:solidFill>
                <a:ea typeface="Microsoft JhengHei" panose="020B0803020504040204" pitchFamily="34" charset="-120"/>
              </a:rPr>
              <a:t>聯華電子簡介</a:t>
            </a:r>
            <a:r>
              <a:rPr lang="en-US" altLang="zh-TW" sz="4000" b="1" dirty="0" smtClean="0">
                <a:solidFill>
                  <a:schemeClr val="accent2">
                    <a:lumMod val="50000"/>
                  </a:schemeClr>
                </a:solidFill>
                <a:ea typeface="Microsoft JhengHei" panose="020B0803020504040204" pitchFamily="34" charset="-120"/>
              </a:rPr>
              <a:t> </a:t>
            </a:r>
            <a:endParaRPr lang="en-US" altLang="zh-TW" sz="4000" b="1" dirty="0" smtClean="0">
              <a:solidFill>
                <a:schemeClr val="accent2">
                  <a:lumMod val="50000"/>
                </a:schemeClr>
              </a:solidFill>
              <a:ea typeface="Microsoft JhengHei" panose="020B0803020504040204" pitchFamily="34" charset="-120"/>
            </a:endParaRPr>
          </a:p>
          <a:p>
            <a:pPr marL="742950" indent="-742950"/>
            <a:r>
              <a:rPr lang="en-US" altLang="zh-CN" sz="4000" b="1" dirty="0" smtClean="0">
                <a:solidFill>
                  <a:schemeClr val="accent2">
                    <a:lumMod val="50000"/>
                  </a:schemeClr>
                </a:solidFill>
                <a:ea typeface="Microsoft JhengHei" panose="020B0803020504040204" pitchFamily="34" charset="-120"/>
              </a:rPr>
              <a:t>   </a:t>
            </a:r>
            <a:r>
              <a:rPr lang="en-US" altLang="zh-TW" sz="4000" b="1" dirty="0" smtClean="0">
                <a:solidFill>
                  <a:schemeClr val="accent2">
                    <a:lumMod val="50000"/>
                  </a:schemeClr>
                </a:solidFill>
                <a:ea typeface="Microsoft JhengHei" panose="020B0803020504040204" pitchFamily="34" charset="-120"/>
              </a:rPr>
              <a:t>U</a:t>
            </a:r>
            <a:r>
              <a:rPr lang="en-US" altLang="zh-CN" sz="4000" b="1" dirty="0" smtClean="0">
                <a:solidFill>
                  <a:schemeClr val="accent2">
                    <a:lumMod val="50000"/>
                  </a:schemeClr>
                </a:solidFill>
                <a:ea typeface="Microsoft JhengHei" panose="020B0803020504040204" pitchFamily="34" charset="-120"/>
              </a:rPr>
              <a:t>S</a:t>
            </a:r>
            <a:r>
              <a:rPr lang="en-US" altLang="zh-TW" sz="4000" b="1" dirty="0" smtClean="0">
                <a:solidFill>
                  <a:schemeClr val="accent2">
                    <a:lumMod val="50000"/>
                  </a:schemeClr>
                </a:solidFill>
                <a:ea typeface="Microsoft JhengHei" panose="020B0803020504040204" pitchFamily="34" charset="-120"/>
              </a:rPr>
              <a:t>C</a:t>
            </a:r>
            <a:r>
              <a:rPr lang="en-US" altLang="zh-CN" sz="4000" b="1" dirty="0" smtClean="0">
                <a:solidFill>
                  <a:schemeClr val="accent2">
                    <a:lumMod val="50000"/>
                  </a:schemeClr>
                </a:solidFill>
                <a:ea typeface="Microsoft JhengHei" panose="020B0803020504040204" pitchFamily="34" charset="-120"/>
              </a:rPr>
              <a:t>:</a:t>
            </a:r>
            <a:r>
              <a:rPr lang="zh-TW" altLang="en-US" sz="4000" b="1" dirty="0" smtClean="0">
                <a:solidFill>
                  <a:schemeClr val="accent2">
                    <a:lumMod val="50000"/>
                  </a:schemeClr>
                </a:solidFill>
                <a:ea typeface="Microsoft JhengHei" panose="020B0803020504040204" pitchFamily="34" charset="-120"/>
              </a:rPr>
              <a:t>聯芯</a:t>
            </a:r>
            <a:r>
              <a:rPr lang="zh-CN" altLang="en-US" sz="4000" b="1" dirty="0" smtClean="0">
                <a:solidFill>
                  <a:schemeClr val="accent2">
                    <a:lumMod val="50000"/>
                  </a:schemeClr>
                </a:solidFill>
                <a:ea typeface="Microsoft JhengHei" panose="020B0803020504040204" pitchFamily="34" charset="-120"/>
              </a:rPr>
              <a:t>集成</a:t>
            </a:r>
            <a:r>
              <a:rPr lang="zh-TW" altLang="en-US" sz="4000" b="1" dirty="0" smtClean="0">
                <a:solidFill>
                  <a:schemeClr val="accent2">
                    <a:lumMod val="50000"/>
                  </a:schemeClr>
                </a:solidFill>
                <a:ea typeface="Microsoft JhengHei" panose="020B0803020504040204" pitchFamily="34" charset="-120"/>
              </a:rPr>
              <a:t>電路簡介</a:t>
            </a:r>
            <a:endParaRPr lang="en-US" altLang="zh-CN" sz="4000" dirty="0">
              <a:solidFill>
                <a:schemeClr val="accent2">
                  <a:lumMod val="50000"/>
                </a:schemeClr>
              </a:solidFill>
            </a:endParaRP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pic21.nipic.com/20120610/4397165_200509498316_2.jpg"/>
          <p:cNvPicPr>
            <a:picLocks noChangeAspect="1" noChangeArrowheads="1"/>
          </p:cNvPicPr>
          <p:nvPr/>
        </p:nvPicPr>
        <p:blipFill>
          <a:blip r:embed="rId1"/>
          <a:srcRect b="78661"/>
          <a:stretch>
            <a:fillRect/>
          </a:stretch>
        </p:blipFill>
        <p:spPr bwMode="auto">
          <a:xfrm>
            <a:off x="0" y="71414"/>
            <a:ext cx="9144000" cy="6286544"/>
          </a:xfrm>
          <a:prstGeom prst="rect">
            <a:avLst/>
          </a:prstGeom>
          <a:noFill/>
        </p:spPr>
      </p:pic>
      <p:grpSp>
        <p:nvGrpSpPr>
          <p:cNvPr id="11" name="组合 10"/>
          <p:cNvGrpSpPr/>
          <p:nvPr/>
        </p:nvGrpSpPr>
        <p:grpSpPr>
          <a:xfrm>
            <a:off x="0" y="71414"/>
            <a:ext cx="9105532" cy="6286544"/>
            <a:chOff x="0" y="71414"/>
            <a:chExt cx="9105532" cy="6286544"/>
          </a:xfrm>
        </p:grpSpPr>
        <p:pic>
          <p:nvPicPr>
            <p:cNvPr id="10" name="Picture 2" descr="http://pic21.nipic.com/20120610/4397165_200509498316_2.jpg"/>
            <p:cNvPicPr>
              <a:picLocks noChangeAspect="1" noChangeArrowheads="1"/>
            </p:cNvPicPr>
            <p:nvPr/>
          </p:nvPicPr>
          <p:blipFill>
            <a:blip r:embed="rId1"/>
            <a:srcRect t="66452" b="5478"/>
            <a:stretch>
              <a:fillRect/>
            </a:stretch>
          </p:blipFill>
          <p:spPr bwMode="auto">
            <a:xfrm>
              <a:off x="4357686" y="4491046"/>
              <a:ext cx="4747846" cy="1866912"/>
            </a:xfrm>
            <a:prstGeom prst="rect">
              <a:avLst/>
            </a:prstGeom>
            <a:noFill/>
          </p:spPr>
        </p:pic>
        <p:pic>
          <p:nvPicPr>
            <p:cNvPr id="64514" name="Picture 2" descr="http://pic21.nipic.com/20120610/4397165_200509498316_2.jpg"/>
            <p:cNvPicPr>
              <a:picLocks noChangeAspect="1" noChangeArrowheads="1"/>
            </p:cNvPicPr>
            <p:nvPr/>
          </p:nvPicPr>
          <p:blipFill>
            <a:blip r:embed="rId1"/>
            <a:srcRect b="5478"/>
            <a:stretch>
              <a:fillRect/>
            </a:stretch>
          </p:blipFill>
          <p:spPr bwMode="auto">
            <a:xfrm>
              <a:off x="0" y="71414"/>
              <a:ext cx="4747846" cy="6286544"/>
            </a:xfrm>
            <a:prstGeom prst="rect">
              <a:avLst/>
            </a:prstGeom>
            <a:noFill/>
          </p:spPr>
        </p:pic>
      </p:grpSp>
      <p:pic>
        <p:nvPicPr>
          <p:cNvPr id="6" name="Picture 4"/>
          <p:cNvPicPr>
            <a:picLocks noChangeAspect="1" noChangeArrowheads="1"/>
          </p:cNvPicPr>
          <p:nvPr/>
        </p:nvPicPr>
        <p:blipFill>
          <a:blip r:embed="rId2" cstate="print"/>
          <a:srcRect/>
          <a:stretch>
            <a:fillRect/>
          </a:stretch>
        </p:blipFill>
        <p:spPr bwMode="auto">
          <a:xfrm rot="21193989">
            <a:off x="4219728" y="266816"/>
            <a:ext cx="4693565" cy="2786082"/>
          </a:xfrm>
          <a:prstGeom prst="rect">
            <a:avLst/>
          </a:prstGeom>
        </p:spPr>
        <p:style>
          <a:lnRef idx="3">
            <a:schemeClr val="lt1"/>
          </a:lnRef>
          <a:fillRef idx="1">
            <a:schemeClr val="accent3"/>
          </a:fillRef>
          <a:effectRef idx="1">
            <a:schemeClr val="accent3"/>
          </a:effectRef>
          <a:fontRef idx="minor">
            <a:schemeClr val="lt1"/>
          </a:fontRef>
        </p:style>
      </p:pic>
      <p:pic>
        <p:nvPicPr>
          <p:cNvPr id="8" name="Picture 2"/>
          <p:cNvPicPr>
            <a:picLocks noGrp="1" noChangeAspect="1" noChangeArrowheads="1"/>
          </p:cNvPicPr>
          <p:nvPr>
            <p:ph idx="1"/>
          </p:nvPr>
        </p:nvPicPr>
        <p:blipFill>
          <a:blip r:embed="rId3" cstate="print"/>
          <a:srcRect/>
          <a:stretch>
            <a:fillRect/>
          </a:stretch>
        </p:blipFill>
        <p:spPr bwMode="auto">
          <a:xfrm>
            <a:off x="6735572" y="3395087"/>
            <a:ext cx="2335215" cy="2714644"/>
          </a:xfrm>
          <a:prstGeom prst="rect">
            <a:avLst/>
          </a:prstGeom>
        </p:spPr>
        <p:style>
          <a:lnRef idx="3">
            <a:schemeClr val="lt1"/>
          </a:lnRef>
          <a:fillRef idx="1">
            <a:schemeClr val="accent3"/>
          </a:fillRef>
          <a:effectRef idx="1">
            <a:schemeClr val="accent3"/>
          </a:effectRef>
          <a:fontRef idx="minor">
            <a:schemeClr val="lt1"/>
          </a:fontRef>
        </p:style>
      </p:pic>
      <p:pic>
        <p:nvPicPr>
          <p:cNvPr id="7" name="Picture 6"/>
          <p:cNvPicPr>
            <a:picLocks noChangeAspect="1" noChangeArrowheads="1"/>
          </p:cNvPicPr>
          <p:nvPr/>
        </p:nvPicPr>
        <p:blipFill>
          <a:blip r:embed="rId4" cstate="print"/>
          <a:srcRect/>
          <a:stretch>
            <a:fillRect/>
          </a:stretch>
        </p:blipFill>
        <p:spPr bwMode="auto">
          <a:xfrm rot="21043244">
            <a:off x="4429124" y="3429000"/>
            <a:ext cx="2266825" cy="2786082"/>
          </a:xfrm>
          <a:prstGeom prst="rect">
            <a:avLst/>
          </a:prstGeom>
        </p:spPr>
        <p:style>
          <a:lnRef idx="3">
            <a:schemeClr val="lt1"/>
          </a:lnRef>
          <a:fillRef idx="1">
            <a:schemeClr val="accent3"/>
          </a:fillRef>
          <a:effectRef idx="1">
            <a:schemeClr val="accent3"/>
          </a:effectRef>
          <a:fontRef idx="minor">
            <a:schemeClr val="lt1"/>
          </a:fontRef>
        </p:style>
      </p:pic>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http://pic51.nipic.com/file/20141031/10459532_110044528000_2.jpg"/>
          <p:cNvPicPr>
            <a:picLocks noChangeAspect="1" noChangeArrowheads="1"/>
          </p:cNvPicPr>
          <p:nvPr/>
        </p:nvPicPr>
        <p:blipFill>
          <a:blip r:embed="rId1"/>
          <a:srcRect t="82663" r="21874" b="10510"/>
          <a:stretch>
            <a:fillRect/>
          </a:stretch>
        </p:blipFill>
        <p:spPr bwMode="auto">
          <a:xfrm>
            <a:off x="0" y="1214422"/>
            <a:ext cx="9144000" cy="5143536"/>
          </a:xfrm>
          <a:prstGeom prst="rect">
            <a:avLst/>
          </a:prstGeom>
          <a:noFill/>
        </p:spPr>
      </p:pic>
      <p:pic>
        <p:nvPicPr>
          <p:cNvPr id="91142" name="Picture 6" descr="http://pic51.nipic.com/file/20141031/10459532_110044528000_2.jpg"/>
          <p:cNvPicPr>
            <a:picLocks noChangeAspect="1" noChangeArrowheads="1"/>
          </p:cNvPicPr>
          <p:nvPr/>
        </p:nvPicPr>
        <p:blipFill>
          <a:blip r:embed="rId1"/>
          <a:srcRect t="4687" b="71875"/>
          <a:stretch>
            <a:fillRect/>
          </a:stretch>
        </p:blipFill>
        <p:spPr bwMode="auto">
          <a:xfrm>
            <a:off x="0" y="71414"/>
            <a:ext cx="9144000" cy="1071570"/>
          </a:xfrm>
          <a:prstGeom prst="rect">
            <a:avLst/>
          </a:prstGeom>
          <a:noFill/>
        </p:spPr>
      </p:pic>
      <p:pic>
        <p:nvPicPr>
          <p:cNvPr id="91138" name="Picture 2"/>
          <p:cNvPicPr>
            <a:picLocks noChangeAspect="1" noChangeArrowheads="1"/>
          </p:cNvPicPr>
          <p:nvPr/>
        </p:nvPicPr>
        <p:blipFill>
          <a:blip r:embed="rId2"/>
          <a:srcRect/>
          <a:stretch>
            <a:fillRect/>
          </a:stretch>
        </p:blipFill>
        <p:spPr bwMode="auto">
          <a:xfrm rot="391106">
            <a:off x="976426" y="761817"/>
            <a:ext cx="3167681" cy="2280437"/>
          </a:xfrm>
          <a:prstGeom prst="rect">
            <a:avLst/>
          </a:prstGeom>
        </p:spPr>
        <p:style>
          <a:lnRef idx="3">
            <a:schemeClr val="lt1"/>
          </a:lnRef>
          <a:fillRef idx="1">
            <a:schemeClr val="accent3"/>
          </a:fillRef>
          <a:effectRef idx="1">
            <a:schemeClr val="accent3"/>
          </a:effectRef>
          <a:fontRef idx="minor">
            <a:schemeClr val="lt1"/>
          </a:fontRef>
        </p:style>
      </p:pic>
      <p:pic>
        <p:nvPicPr>
          <p:cNvPr id="91140" name="Picture 4"/>
          <p:cNvPicPr>
            <a:picLocks noChangeAspect="1" noChangeArrowheads="1"/>
          </p:cNvPicPr>
          <p:nvPr/>
        </p:nvPicPr>
        <p:blipFill>
          <a:blip r:embed="rId3"/>
          <a:srcRect/>
          <a:stretch>
            <a:fillRect/>
          </a:stretch>
        </p:blipFill>
        <p:spPr bwMode="auto">
          <a:xfrm rot="21408045">
            <a:off x="778274" y="3643314"/>
            <a:ext cx="3214710" cy="2380669"/>
          </a:xfrm>
          <a:prstGeom prst="rect">
            <a:avLst/>
          </a:prstGeom>
        </p:spPr>
        <p:style>
          <a:lnRef idx="1">
            <a:schemeClr val="accent3"/>
          </a:lnRef>
          <a:fillRef idx="2">
            <a:schemeClr val="accent3"/>
          </a:fillRef>
          <a:effectRef idx="1">
            <a:schemeClr val="accent3"/>
          </a:effectRef>
          <a:fontRef idx="minor">
            <a:schemeClr val="dk1"/>
          </a:fontRef>
        </p:style>
      </p:pic>
      <p:pic>
        <p:nvPicPr>
          <p:cNvPr id="91139" name="Picture 3"/>
          <p:cNvPicPr>
            <a:picLocks noChangeAspect="1" noChangeArrowheads="1"/>
          </p:cNvPicPr>
          <p:nvPr/>
        </p:nvPicPr>
        <p:blipFill>
          <a:blip r:embed="rId4"/>
          <a:srcRect/>
          <a:stretch>
            <a:fillRect/>
          </a:stretch>
        </p:blipFill>
        <p:spPr bwMode="auto">
          <a:xfrm rot="311328">
            <a:off x="4690291" y="1069882"/>
            <a:ext cx="3243166" cy="2216126"/>
          </a:xfrm>
          <a:prstGeom prst="rect">
            <a:avLst/>
          </a:prstGeom>
        </p:spPr>
        <p:style>
          <a:lnRef idx="3">
            <a:schemeClr val="lt1"/>
          </a:lnRef>
          <a:fillRef idx="1">
            <a:schemeClr val="accent2"/>
          </a:fillRef>
          <a:effectRef idx="1">
            <a:schemeClr val="accent2"/>
          </a:effectRef>
          <a:fontRef idx="minor">
            <a:schemeClr val="lt1"/>
          </a:fontRef>
        </p:style>
      </p:pic>
      <p:pic>
        <p:nvPicPr>
          <p:cNvPr id="91143" name="Picture 7"/>
          <p:cNvPicPr>
            <a:picLocks noChangeAspect="1" noChangeArrowheads="1"/>
          </p:cNvPicPr>
          <p:nvPr/>
        </p:nvPicPr>
        <p:blipFill>
          <a:blip r:embed="rId5"/>
          <a:srcRect/>
          <a:stretch>
            <a:fillRect/>
          </a:stretch>
        </p:blipFill>
        <p:spPr bwMode="auto">
          <a:xfrm rot="346909">
            <a:off x="4766672" y="3714752"/>
            <a:ext cx="3234352" cy="2304984"/>
          </a:xfrm>
          <a:prstGeom prst="rect">
            <a:avLst/>
          </a:prstGeom>
        </p:spPr>
        <p:style>
          <a:lnRef idx="3">
            <a:schemeClr val="lt1"/>
          </a:lnRef>
          <a:fillRef idx="1">
            <a:schemeClr val="accent3"/>
          </a:fillRef>
          <a:effectRef idx="1">
            <a:schemeClr val="accent3"/>
          </a:effectRef>
          <a:fontRef idx="minor">
            <a:schemeClr val="lt1"/>
          </a:fontRef>
        </p:style>
      </p:pic>
      <p:sp>
        <p:nvSpPr>
          <p:cNvPr id="11" name="TextBox 10"/>
          <p:cNvSpPr txBox="1"/>
          <p:nvPr/>
        </p:nvSpPr>
        <p:spPr>
          <a:xfrm rot="605593">
            <a:off x="1666561" y="2526167"/>
            <a:ext cx="1143008" cy="369332"/>
          </a:xfrm>
          <a:prstGeom prst="rect">
            <a:avLst/>
          </a:prstGeom>
          <a:solidFill>
            <a:srgbClr val="666633"/>
          </a:solidFill>
        </p:spPr>
        <p:txBody>
          <a:bodyPr wrap="square" rtlCol="0">
            <a:spAutoFit/>
          </a:bodyPr>
          <a:lstStyle/>
          <a:p>
            <a:pPr algn="ctr"/>
            <a:r>
              <a:rPr lang="zh-CN" altLang="en-US" b="1" dirty="0" smtClean="0">
                <a:solidFill>
                  <a:schemeClr val="bg1"/>
                </a:solidFill>
              </a:rPr>
              <a:t>尾牙聚餐</a:t>
            </a:r>
            <a:endParaRPr lang="zh-CN" altLang="en-US" b="1" dirty="0">
              <a:solidFill>
                <a:schemeClr val="bg1"/>
              </a:solidFill>
            </a:endParaRPr>
          </a:p>
        </p:txBody>
      </p:sp>
      <p:sp>
        <p:nvSpPr>
          <p:cNvPr id="13" name="TextBox 12"/>
          <p:cNvSpPr txBox="1"/>
          <p:nvPr/>
        </p:nvSpPr>
        <p:spPr>
          <a:xfrm rot="21217584">
            <a:off x="1802886" y="5563004"/>
            <a:ext cx="1143008" cy="369332"/>
          </a:xfrm>
          <a:prstGeom prst="rect">
            <a:avLst/>
          </a:prstGeom>
          <a:solidFill>
            <a:srgbClr val="7030A0"/>
          </a:solidFill>
        </p:spPr>
        <p:txBody>
          <a:bodyPr wrap="square" rtlCol="0">
            <a:spAutoFit/>
          </a:bodyPr>
          <a:lstStyle/>
          <a:p>
            <a:pPr algn="ctr"/>
            <a:r>
              <a:rPr lang="zh-CN" altLang="en-US" b="1" smtClean="0">
                <a:solidFill>
                  <a:schemeClr val="bg1"/>
                </a:solidFill>
              </a:rPr>
              <a:t>公司旅遊</a:t>
            </a:r>
            <a:endParaRPr lang="zh-CN" altLang="en-US" b="1" dirty="0">
              <a:solidFill>
                <a:schemeClr val="bg1"/>
              </a:solidFill>
            </a:endParaRPr>
          </a:p>
        </p:txBody>
      </p:sp>
      <p:sp>
        <p:nvSpPr>
          <p:cNvPr id="14" name="TextBox 13"/>
          <p:cNvSpPr txBox="1"/>
          <p:nvPr/>
        </p:nvSpPr>
        <p:spPr>
          <a:xfrm rot="169831">
            <a:off x="5881402" y="2740480"/>
            <a:ext cx="1143008" cy="369332"/>
          </a:xfrm>
          <a:prstGeom prst="rect">
            <a:avLst/>
          </a:prstGeom>
          <a:solidFill>
            <a:srgbClr val="00B050"/>
          </a:solidFill>
        </p:spPr>
        <p:txBody>
          <a:bodyPr wrap="square" rtlCol="0">
            <a:spAutoFit/>
          </a:bodyPr>
          <a:lstStyle/>
          <a:p>
            <a:pPr algn="ctr"/>
            <a:r>
              <a:rPr lang="zh-CN" altLang="en-US" b="1" smtClean="0">
                <a:solidFill>
                  <a:schemeClr val="bg1"/>
                </a:solidFill>
              </a:rPr>
              <a:t>部門活動</a:t>
            </a:r>
            <a:endParaRPr lang="zh-CN" altLang="en-US" b="1" dirty="0">
              <a:solidFill>
                <a:schemeClr val="bg1"/>
              </a:solidFill>
            </a:endParaRPr>
          </a:p>
        </p:txBody>
      </p:sp>
      <p:sp>
        <p:nvSpPr>
          <p:cNvPr id="15" name="TextBox 14"/>
          <p:cNvSpPr txBox="1"/>
          <p:nvPr/>
        </p:nvSpPr>
        <p:spPr>
          <a:xfrm rot="605593">
            <a:off x="5952839" y="5598000"/>
            <a:ext cx="1143008" cy="369332"/>
          </a:xfrm>
          <a:prstGeom prst="rect">
            <a:avLst/>
          </a:prstGeom>
          <a:solidFill>
            <a:srgbClr val="00B0F0"/>
          </a:solidFill>
        </p:spPr>
        <p:txBody>
          <a:bodyPr wrap="square" rtlCol="0">
            <a:spAutoFit/>
          </a:bodyPr>
          <a:lstStyle/>
          <a:p>
            <a:pPr algn="ctr"/>
            <a:r>
              <a:rPr lang="zh-CN" altLang="en-US" b="1" smtClean="0">
                <a:solidFill>
                  <a:schemeClr val="bg1"/>
                </a:solidFill>
              </a:rPr>
              <a:t>體育活動</a:t>
            </a:r>
            <a:endParaRPr lang="zh-CN" altLang="en-US" b="1" dirty="0">
              <a:solidFill>
                <a:schemeClr val="bg1"/>
              </a:solidFill>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18"/>
          <p:cNvPicPr>
            <a:picLocks noChangeAspect="1" noChangeArrowheads="1"/>
          </p:cNvPicPr>
          <p:nvPr/>
        </p:nvPicPr>
        <p:blipFill>
          <a:blip r:embed="rId1"/>
          <a:srcRect b="11244"/>
          <a:stretch>
            <a:fillRect/>
          </a:stretch>
        </p:blipFill>
        <p:spPr bwMode="auto">
          <a:xfrm>
            <a:off x="71438" y="80963"/>
            <a:ext cx="9037637" cy="6156349"/>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页脚占位符 3"/>
          <p:cNvSpPr txBox="1">
            <a:spLocks noGrp="1"/>
          </p:cNvSpPr>
          <p:nvPr/>
        </p:nvSpPr>
        <p:spPr bwMode="auto">
          <a:xfrm>
            <a:off x="7046913" y="6381750"/>
            <a:ext cx="2133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eaLnBrk="1" hangingPunct="1"/>
            <a:r>
              <a:rPr lang="zh-CN" altLang="en-US" b="0">
                <a:solidFill>
                  <a:schemeClr val="tx1"/>
                </a:solidFill>
              </a:rPr>
              <a:t>   </a:t>
            </a:r>
            <a:endParaRPr lang="zh-CN" altLang="en-US" b="0">
              <a:solidFill>
                <a:schemeClr val="tx1"/>
              </a:solidFill>
            </a:endParaRPr>
          </a:p>
          <a:p>
            <a:pPr algn="l" eaLnBrk="1" hangingPunct="1"/>
            <a:r>
              <a:rPr lang="zh-CN" altLang="en-US" b="0">
                <a:solidFill>
                  <a:schemeClr val="tx1"/>
                </a:solidFill>
              </a:rPr>
              <a:t>   </a:t>
            </a:r>
            <a:endParaRPr lang="zh-CN" altLang="en-US" b="0">
              <a:solidFill>
                <a:schemeClr val="tx1"/>
              </a:solidFill>
            </a:endParaRPr>
          </a:p>
        </p:txBody>
      </p:sp>
      <p:sp>
        <p:nvSpPr>
          <p:cNvPr id="54276" name="Oval 254"/>
          <p:cNvSpPr>
            <a:spLocks noChangeArrowheads="1"/>
          </p:cNvSpPr>
          <p:nvPr/>
        </p:nvSpPr>
        <p:spPr bwMode="auto">
          <a:xfrm>
            <a:off x="3492500" y="3284612"/>
            <a:ext cx="5183188" cy="432792"/>
          </a:xfrm>
          <a:prstGeom prst="ellipse">
            <a:avLst/>
          </a:prstGeom>
          <a:gradFill rotWithShape="1">
            <a:gsLst>
              <a:gs pos="0">
                <a:srgbClr val="66FFFF"/>
              </a:gs>
              <a:gs pos="100000">
                <a:srgbClr val="2F7676">
                  <a:alpha val="0"/>
                </a:srgbClr>
              </a:gs>
            </a:gsLst>
            <a:path path="shape">
              <a:fillToRect l="50000" t="50000" r="50000" b="50000"/>
            </a:path>
          </a:gradFill>
          <a:ln>
            <a:noFill/>
          </a:ln>
          <a:extLst>
            <a:ext uri="{91240B29-F687-4F45-9708-019B960494DF}">
              <a14:hiddenLine xmlns:a14="http://schemas.microsoft.com/office/drawing/2010/main" w="12700">
                <a:solidFill>
                  <a:srgbClr val="000000"/>
                </a:solidFill>
                <a:round/>
              </a14:hiddenLine>
            </a:ext>
          </a:extLst>
        </p:spPr>
        <p:txBody>
          <a:bodyPr lIns="0" tIns="0" rIns="0" bIns="0" anchor="ctr">
            <a:spAutoFit/>
          </a:bodyPr>
          <a:lstStyle/>
          <a:p>
            <a:pPr algn="l" eaLnBrk="1" hangingPunct="1"/>
            <a:endParaRPr lang="zh-CN" altLang="en-US" sz="2000" b="0">
              <a:solidFill>
                <a:schemeClr val="tx1"/>
              </a:solidFill>
            </a:endParaRPr>
          </a:p>
        </p:txBody>
      </p:sp>
      <p:grpSp>
        <p:nvGrpSpPr>
          <p:cNvPr id="54277" name="Group 188"/>
          <p:cNvGrpSpPr/>
          <p:nvPr/>
        </p:nvGrpSpPr>
        <p:grpSpPr bwMode="auto">
          <a:xfrm>
            <a:off x="4067175" y="1196752"/>
            <a:ext cx="4545013" cy="4333875"/>
            <a:chOff x="1066" y="1026"/>
            <a:chExt cx="1871" cy="1784"/>
          </a:xfrm>
        </p:grpSpPr>
        <p:sp>
          <p:nvSpPr>
            <p:cNvPr id="54278" name="AutoShape 189"/>
            <p:cNvSpPr>
              <a:spLocks noChangeArrowheads="1"/>
            </p:cNvSpPr>
            <p:nvPr/>
          </p:nvSpPr>
          <p:spPr bwMode="auto">
            <a:xfrm>
              <a:off x="1670" y="1516"/>
              <a:ext cx="708" cy="673"/>
            </a:xfrm>
            <a:prstGeom prst="pentagon">
              <a:avLst/>
            </a:prstGeom>
            <a:gradFill rotWithShape="1">
              <a:gsLst>
                <a:gs pos="0">
                  <a:srgbClr val="3366FF"/>
                </a:gs>
                <a:gs pos="100000">
                  <a:srgbClr val="182F76"/>
                </a:gs>
              </a:gsLst>
              <a:path path="shape">
                <a:fillToRect l="50000" t="50000" r="50000" b="50000"/>
              </a:path>
            </a:gradFill>
            <a:ln>
              <a:noFill/>
            </a:ln>
            <a:extLst>
              <a:ext uri="{91240B29-F687-4F45-9708-019B960494DF}">
                <a14:hiddenLine xmlns:a14="http://schemas.microsoft.com/office/drawing/2010/main" w="3175">
                  <a:solidFill>
                    <a:srgbClr val="000000"/>
                  </a:solidFill>
                  <a:miter lim="800000"/>
                  <a:headEnd/>
                  <a:tailEnd/>
                </a14:hiddenLine>
              </a:ext>
            </a:extLst>
          </p:spPr>
          <p:txBody>
            <a:bodyPr wrap="none" anchor="ctr"/>
            <a:lstStyle/>
            <a:p>
              <a:pPr algn="l" eaLnBrk="1" hangingPunct="1"/>
              <a:endParaRPr lang="zh-CN" altLang="en-US" sz="2000" b="0">
                <a:solidFill>
                  <a:schemeClr val="tx1"/>
                </a:solidFill>
              </a:endParaRPr>
            </a:p>
          </p:txBody>
        </p:sp>
        <p:sp>
          <p:nvSpPr>
            <p:cNvPr id="54279" name="AutoShape 190"/>
            <p:cNvSpPr>
              <a:spLocks noChangeArrowheads="1"/>
            </p:cNvSpPr>
            <p:nvPr/>
          </p:nvSpPr>
          <p:spPr bwMode="auto">
            <a:xfrm rot="-2136019">
              <a:off x="2229" y="1716"/>
              <a:ext cx="708" cy="673"/>
            </a:xfrm>
            <a:prstGeom prst="pentagon">
              <a:avLst/>
            </a:prstGeom>
            <a:gradFill rotWithShape="1">
              <a:gsLst>
                <a:gs pos="0">
                  <a:srgbClr val="3366FF"/>
                </a:gs>
                <a:gs pos="100000">
                  <a:srgbClr val="182F76"/>
                </a:gs>
              </a:gsLst>
              <a:path path="rect">
                <a:fillToRect l="100000" t="100000"/>
              </a:path>
            </a:gradFill>
            <a:ln w="9525">
              <a:miter lim="800000"/>
            </a:ln>
            <a:scene3d>
              <a:camera prst="legacyObliqueBottomRight"/>
              <a:lightRig rig="legacyFlat3" dir="b"/>
            </a:scene3d>
            <a:sp3d extrusionH="150800" prstMaterial="legacyMatte">
              <a:bevelT w="13500" h="13500" prst="angle"/>
              <a:bevelB w="13500" h="13500" prst="angle"/>
              <a:extrusionClr>
                <a:srgbClr val="3366FF"/>
              </a:extrusionClr>
            </a:sp3d>
          </p:spPr>
          <p:txBody>
            <a:bodyPr wrap="none" anchor="ctr">
              <a:flatTx/>
            </a:bodyPr>
            <a:lstStyle/>
            <a:p>
              <a:pPr algn="l" eaLnBrk="1" hangingPunct="1"/>
              <a:endParaRPr lang="zh-CN" altLang="en-US" sz="2000" b="0">
                <a:solidFill>
                  <a:schemeClr val="tx1"/>
                </a:solidFill>
              </a:endParaRPr>
            </a:p>
          </p:txBody>
        </p:sp>
        <p:sp>
          <p:nvSpPr>
            <p:cNvPr id="54280" name="AutoShape 191"/>
            <p:cNvSpPr>
              <a:spLocks noChangeArrowheads="1"/>
            </p:cNvSpPr>
            <p:nvPr/>
          </p:nvSpPr>
          <p:spPr bwMode="auto">
            <a:xfrm rot="-2136019">
              <a:off x="2015" y="1033"/>
              <a:ext cx="708" cy="673"/>
            </a:xfrm>
            <a:prstGeom prst="pentagon">
              <a:avLst/>
            </a:prstGeom>
            <a:gradFill rotWithShape="1">
              <a:gsLst>
                <a:gs pos="0">
                  <a:srgbClr val="3366FF"/>
                </a:gs>
                <a:gs pos="100000">
                  <a:srgbClr val="182F76"/>
                </a:gs>
              </a:gsLst>
              <a:path path="rect">
                <a:fillToRect l="100000" t="100000"/>
              </a:path>
            </a:gradFill>
            <a:ln w="9525">
              <a:miter lim="800000"/>
            </a:ln>
            <a:scene3d>
              <a:camera prst="legacyObliqueTopRight"/>
              <a:lightRig rig="legacyFlat3" dir="b"/>
            </a:scene3d>
            <a:sp3d extrusionH="150800" prstMaterial="legacyMatte">
              <a:bevelT w="13500" h="13500" prst="angle"/>
              <a:bevelB w="13500" h="13500" prst="angle"/>
              <a:extrusionClr>
                <a:srgbClr val="3366FF"/>
              </a:extrusionClr>
            </a:sp3d>
          </p:spPr>
          <p:txBody>
            <a:bodyPr wrap="none" anchor="ctr">
              <a:flatTx/>
            </a:bodyPr>
            <a:lstStyle/>
            <a:p>
              <a:pPr algn="l" eaLnBrk="1" hangingPunct="1"/>
              <a:endParaRPr lang="zh-CN" altLang="en-US" sz="2000" b="0">
                <a:solidFill>
                  <a:schemeClr val="tx1"/>
                </a:solidFill>
              </a:endParaRPr>
            </a:p>
          </p:txBody>
        </p:sp>
        <p:sp>
          <p:nvSpPr>
            <p:cNvPr id="54281" name="AutoShape 192"/>
            <p:cNvSpPr>
              <a:spLocks noChangeArrowheads="1"/>
            </p:cNvSpPr>
            <p:nvPr/>
          </p:nvSpPr>
          <p:spPr bwMode="auto">
            <a:xfrm rot="-2136019">
              <a:off x="1290" y="1026"/>
              <a:ext cx="708" cy="673"/>
            </a:xfrm>
            <a:prstGeom prst="pentagon">
              <a:avLst/>
            </a:prstGeom>
            <a:gradFill rotWithShape="1">
              <a:gsLst>
                <a:gs pos="0">
                  <a:srgbClr val="3366FF"/>
                </a:gs>
                <a:gs pos="100000">
                  <a:srgbClr val="182F76"/>
                </a:gs>
              </a:gsLst>
              <a:path path="rect">
                <a:fillToRect l="100000" t="100000"/>
              </a:path>
            </a:gradFill>
            <a:ln w="9525">
              <a:miter lim="800000"/>
            </a:ln>
            <a:scene3d>
              <a:camera prst="legacyObliqueTopLeft"/>
              <a:lightRig rig="legacyFlat3" dir="b"/>
            </a:scene3d>
            <a:sp3d extrusionH="150800" prstMaterial="legacyMatte">
              <a:bevelT w="13500" h="13500" prst="angle"/>
              <a:bevelB w="13500" h="13500" prst="angle"/>
              <a:extrusionClr>
                <a:srgbClr val="3366FF"/>
              </a:extrusionClr>
            </a:sp3d>
          </p:spPr>
          <p:txBody>
            <a:bodyPr wrap="none" anchor="ctr">
              <a:flatTx/>
            </a:bodyPr>
            <a:lstStyle/>
            <a:p>
              <a:pPr algn="l" eaLnBrk="1" hangingPunct="1"/>
              <a:endParaRPr lang="zh-CN" altLang="en-US" sz="2000" b="0">
                <a:solidFill>
                  <a:schemeClr val="tx1"/>
                </a:solidFill>
              </a:endParaRPr>
            </a:p>
          </p:txBody>
        </p:sp>
        <p:sp>
          <p:nvSpPr>
            <p:cNvPr id="54282" name="AutoShape 193"/>
            <p:cNvSpPr>
              <a:spLocks noChangeArrowheads="1"/>
            </p:cNvSpPr>
            <p:nvPr/>
          </p:nvSpPr>
          <p:spPr bwMode="auto">
            <a:xfrm rot="-2191961">
              <a:off x="1066" y="1709"/>
              <a:ext cx="708" cy="673"/>
            </a:xfrm>
            <a:prstGeom prst="pentagon">
              <a:avLst/>
            </a:prstGeom>
            <a:gradFill rotWithShape="1">
              <a:gsLst>
                <a:gs pos="0">
                  <a:srgbClr val="3366FF"/>
                </a:gs>
                <a:gs pos="100000">
                  <a:srgbClr val="182F76"/>
                </a:gs>
              </a:gsLst>
              <a:path path="rect">
                <a:fillToRect l="100000" t="100000"/>
              </a:path>
            </a:gradFill>
            <a:ln w="9525">
              <a:miter lim="800000"/>
            </a:ln>
            <a:scene3d>
              <a:camera prst="legacyObliqueBottomLeft"/>
              <a:lightRig rig="legacyFlat3" dir="b"/>
            </a:scene3d>
            <a:sp3d extrusionH="150800" prstMaterial="legacyMatte">
              <a:bevelT w="13500" h="13500" prst="angle"/>
              <a:bevelB w="13500" h="13500" prst="angle"/>
              <a:extrusionClr>
                <a:srgbClr val="3366FF"/>
              </a:extrusionClr>
            </a:sp3d>
          </p:spPr>
          <p:txBody>
            <a:bodyPr wrap="none" anchor="ctr">
              <a:flatTx/>
            </a:bodyPr>
            <a:lstStyle/>
            <a:p>
              <a:pPr algn="l" eaLnBrk="1" hangingPunct="1"/>
              <a:endParaRPr lang="zh-CN" altLang="en-US" sz="2000" b="0">
                <a:solidFill>
                  <a:schemeClr val="tx1"/>
                </a:solidFill>
              </a:endParaRPr>
            </a:p>
          </p:txBody>
        </p:sp>
        <p:sp>
          <p:nvSpPr>
            <p:cNvPr id="54283" name="AutoShape 194"/>
            <p:cNvSpPr>
              <a:spLocks noChangeArrowheads="1"/>
            </p:cNvSpPr>
            <p:nvPr/>
          </p:nvSpPr>
          <p:spPr bwMode="auto">
            <a:xfrm rot="-2160854">
              <a:off x="1653" y="2137"/>
              <a:ext cx="708" cy="673"/>
            </a:xfrm>
            <a:prstGeom prst="pentagon">
              <a:avLst/>
            </a:prstGeom>
            <a:gradFill rotWithShape="1">
              <a:gsLst>
                <a:gs pos="0">
                  <a:srgbClr val="3366FF"/>
                </a:gs>
                <a:gs pos="100000">
                  <a:srgbClr val="182F76"/>
                </a:gs>
              </a:gsLst>
              <a:path path="rect">
                <a:fillToRect l="100000" t="100000"/>
              </a:path>
            </a:gradFill>
            <a:ln w="9525">
              <a:miter lim="800000"/>
            </a:ln>
            <a:scene3d>
              <a:camera prst="legacyObliqueBottom"/>
              <a:lightRig rig="legacyFlat3" dir="b"/>
            </a:scene3d>
            <a:sp3d extrusionH="150800" prstMaterial="legacyMatte">
              <a:bevelT w="13500" h="13500" prst="angle"/>
              <a:bevelB w="13500" h="13500" prst="angle"/>
              <a:extrusionClr>
                <a:srgbClr val="3366FF"/>
              </a:extrusionClr>
            </a:sp3d>
          </p:spPr>
          <p:txBody>
            <a:bodyPr wrap="none" anchor="ctr">
              <a:flatTx/>
            </a:bodyPr>
            <a:lstStyle/>
            <a:p>
              <a:pPr algn="l" eaLnBrk="1" hangingPunct="1"/>
              <a:endParaRPr lang="zh-CN" altLang="en-US" sz="2000" b="0">
                <a:solidFill>
                  <a:schemeClr val="tx1"/>
                </a:solidFill>
              </a:endParaRPr>
            </a:p>
          </p:txBody>
        </p:sp>
      </p:grpSp>
      <p:sp>
        <p:nvSpPr>
          <p:cNvPr id="21" name="Rectangle 253"/>
          <p:cNvSpPr>
            <a:spLocks noChangeArrowheads="1"/>
          </p:cNvSpPr>
          <p:nvPr/>
        </p:nvSpPr>
        <p:spPr bwMode="auto">
          <a:xfrm>
            <a:off x="5332413" y="3189342"/>
            <a:ext cx="509755" cy="369332"/>
          </a:xfrm>
          <a:prstGeom prst="rect">
            <a:avLst/>
          </a:prstGeom>
          <a:noFill/>
          <a:ln w="12700">
            <a:noFill/>
            <a:miter lim="800000"/>
          </a:ln>
          <a:effectLst>
            <a:outerShdw dist="35921" dir="2700000" algn="ctr" rotWithShape="0">
              <a:schemeClr val="tx1"/>
            </a:outerShdw>
          </a:effectLst>
        </p:spPr>
        <p:txBody>
          <a:bodyPr wrap="none" lIns="0" tIns="0" rIns="0" bIns="0" anchor="ctr">
            <a:spAutoFit/>
          </a:bodyPr>
          <a:lstStyle/>
          <a:p>
            <a:pPr algn="l" eaLnBrk="1" hangingPunct="1">
              <a:lnSpc>
                <a:spcPct val="120000"/>
              </a:lnSpc>
            </a:pPr>
            <a:r>
              <a:rPr lang="en-US" altLang="zh-CN" sz="2000" b="0">
                <a:solidFill>
                  <a:schemeClr val="bg1"/>
                </a:solidFill>
                <a:latin typeface="Gulim" panose="020B0600000101010101" pitchFamily="34" charset="-127"/>
              </a:rPr>
              <a:t>      </a:t>
            </a:r>
            <a:endParaRPr lang="en-US" altLang="ko-KR" sz="2000" b="0">
              <a:solidFill>
                <a:schemeClr val="bg1"/>
              </a:solidFill>
              <a:latin typeface="Gulim" panose="020B0600000101010101" pitchFamily="34" charset="-127"/>
            </a:endParaRPr>
          </a:p>
        </p:txBody>
      </p:sp>
      <p:sp>
        <p:nvSpPr>
          <p:cNvPr id="54285" name="Rectangle 13"/>
          <p:cNvSpPr>
            <a:spLocks noChangeArrowheads="1"/>
          </p:cNvSpPr>
          <p:nvPr/>
        </p:nvSpPr>
        <p:spPr bwMode="auto">
          <a:xfrm>
            <a:off x="334963" y="277813"/>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kumimoji="1" lang="zh-TW" altLang="en-US" sz="3200" dirty="0" smtClean="0">
                <a:latin typeface="+mn-lt"/>
                <a:ea typeface="黑体" panose="02010609060101010101" pitchFamily="49" charset="-122"/>
              </a:rPr>
              <a:t>多元化學習管道</a:t>
            </a:r>
            <a:endParaRPr kumimoji="1" lang="zh-CN" altLang="en-US" sz="3200" dirty="0">
              <a:latin typeface="+mn-lt"/>
              <a:ea typeface="黑体" panose="02010609060101010101" pitchFamily="49" charset="-122"/>
            </a:endParaRPr>
          </a:p>
        </p:txBody>
      </p:sp>
      <p:sp>
        <p:nvSpPr>
          <p:cNvPr id="54286" name="Text Box 14"/>
          <p:cNvSpPr txBox="1">
            <a:spLocks noChangeArrowheads="1"/>
          </p:cNvSpPr>
          <p:nvPr/>
        </p:nvSpPr>
        <p:spPr bwMode="auto">
          <a:xfrm>
            <a:off x="6013450" y="3070002"/>
            <a:ext cx="863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buClr>
                <a:schemeClr val="folHlink"/>
              </a:buClr>
              <a:buFont typeface="Wingdings" panose="05000000000000000000" pitchFamily="2" charset="2"/>
              <a:buNone/>
            </a:pPr>
            <a:r>
              <a:rPr kumimoji="1" lang="zh-CN" altLang="en-US" sz="2400" dirty="0">
                <a:latin typeface="Times New Roman" panose="02020603050405020304" pitchFamily="18" charset="0"/>
                <a:ea typeface="黑体" panose="02010609060101010101" pitchFamily="49" charset="-122"/>
              </a:rPr>
              <a:t>方法</a:t>
            </a:r>
            <a:endParaRPr kumimoji="1" lang="zh-CN" altLang="en-US" sz="2400" dirty="0">
              <a:latin typeface="Times New Roman" panose="02020603050405020304" pitchFamily="18" charset="0"/>
              <a:ea typeface="黑体" panose="02010609060101010101" pitchFamily="49" charset="-122"/>
            </a:endParaRPr>
          </a:p>
        </p:txBody>
      </p:sp>
      <p:pic>
        <p:nvPicPr>
          <p:cNvPr id="54287" name="Picture 15" descr="PE01561_"/>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588125" y="1342802"/>
            <a:ext cx="1392238" cy="896937"/>
          </a:xfrm>
          <a:prstGeom prst="rect">
            <a:avLst/>
          </a:prstGeom>
          <a:noFill/>
          <a:extLst>
            <a:ext uri="{909E8E84-426E-40DD-AFC4-6F175D3DCCD1}">
              <a14:hiddenFill xmlns:a14="http://schemas.microsoft.com/office/drawing/2010/main">
                <a:solidFill>
                  <a:srgbClr val="FFFFFF"/>
                </a:solidFill>
              </a14:hiddenFill>
            </a:ext>
          </a:extLst>
        </p:spPr>
      </p:pic>
      <p:sp>
        <p:nvSpPr>
          <p:cNvPr id="54288" name="Text Box 16"/>
          <p:cNvSpPr txBox="1">
            <a:spLocks noChangeArrowheads="1"/>
          </p:cNvSpPr>
          <p:nvPr/>
        </p:nvSpPr>
        <p:spPr bwMode="auto">
          <a:xfrm>
            <a:off x="6661150" y="2206402"/>
            <a:ext cx="1392238"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spcBef>
                <a:spcPct val="50000"/>
              </a:spcBef>
            </a:pPr>
            <a:r>
              <a:rPr kumimoji="1" lang="en-US" altLang="zh-TW" sz="2000" dirty="0">
                <a:solidFill>
                  <a:schemeClr val="bg1"/>
                </a:solidFill>
                <a:latin typeface="Arial Narrow" panose="020B0606020202030204" pitchFamily="34" charset="0"/>
                <a:ea typeface="PMingLiU" panose="02020500000000000000" charset="-120"/>
              </a:rPr>
              <a:t>Team Work</a:t>
            </a:r>
            <a:endParaRPr kumimoji="1" lang="en-US" altLang="zh-TW" sz="2000" dirty="0">
              <a:solidFill>
                <a:schemeClr val="bg1"/>
              </a:solidFill>
              <a:latin typeface="Arial Narrow" panose="020B0606020202030204" pitchFamily="34" charset="0"/>
              <a:ea typeface="PMingLiU" panose="02020500000000000000" charset="-120"/>
            </a:endParaRPr>
          </a:p>
        </p:txBody>
      </p:sp>
      <p:graphicFrame>
        <p:nvGraphicFramePr>
          <p:cNvPr id="54289" name="Object 17"/>
          <p:cNvGraphicFramePr>
            <a:graphicFrameLocks noChangeAspect="1"/>
          </p:cNvGraphicFramePr>
          <p:nvPr/>
        </p:nvGraphicFramePr>
        <p:xfrm>
          <a:off x="7524750" y="3143027"/>
          <a:ext cx="711200" cy="728662"/>
        </p:xfrm>
        <a:graphic>
          <a:graphicData uri="http://schemas.openxmlformats.org/presentationml/2006/ole">
            <mc:AlternateContent xmlns:mc="http://schemas.openxmlformats.org/markup-compatibility/2006">
              <mc:Choice xmlns:v="urn:schemas-microsoft-com:vml" Requires="v">
                <p:oleObj spid="_x0000_s1025" name="多媒體項目" r:id="rId2" imgW="7362825" imgH="7915275" progId="">
                  <p:embed/>
                </p:oleObj>
              </mc:Choice>
              <mc:Fallback>
                <p:oleObj name="多媒體項目" r:id="rId2" imgW="7362825" imgH="7915275" progId="">
                  <p:embed/>
                  <p:pic>
                    <p:nvPicPr>
                      <p:cNvPr id="0" name="图片 1024"/>
                      <p:cNvPicPr>
                        <a:picLocks noChangeAspect="1"/>
                      </p:cNvPicPr>
                      <p:nvPr/>
                    </p:nvPicPr>
                    <p:blipFill>
                      <a:blip r:embed="rId3"/>
                      <a:stretch>
                        <a:fillRect/>
                      </a:stretch>
                    </p:blipFill>
                    <p:spPr>
                      <a:xfrm>
                        <a:off x="7524750" y="3143027"/>
                        <a:ext cx="711200" cy="728662"/>
                      </a:xfrm>
                      <a:prstGeom prst="rect">
                        <a:avLst/>
                      </a:prstGeom>
                      <a:noFill/>
                      <a:ln w="9525">
                        <a:noFill/>
                      </a:ln>
                    </p:spPr>
                  </p:pic>
                </p:oleObj>
              </mc:Fallback>
            </mc:AlternateContent>
          </a:graphicData>
        </a:graphic>
      </p:graphicFrame>
      <p:sp>
        <p:nvSpPr>
          <p:cNvPr id="54290" name="Text Box 18"/>
          <p:cNvSpPr txBox="1">
            <a:spLocks noChangeArrowheads="1"/>
          </p:cNvSpPr>
          <p:nvPr/>
        </p:nvSpPr>
        <p:spPr bwMode="auto">
          <a:xfrm>
            <a:off x="7246938" y="3871689"/>
            <a:ext cx="1252537"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spcBef>
                <a:spcPct val="50000"/>
              </a:spcBef>
            </a:pPr>
            <a:r>
              <a:rPr kumimoji="1" lang="en-US" altLang="zh-TW" sz="2000" dirty="0">
                <a:solidFill>
                  <a:schemeClr val="bg1"/>
                </a:solidFill>
                <a:latin typeface="Arial Narrow" panose="020B0606020202030204" pitchFamily="34" charset="0"/>
                <a:ea typeface="PMingLiU" panose="02020500000000000000" charset="-120"/>
              </a:rPr>
              <a:t>Self Study</a:t>
            </a:r>
            <a:endParaRPr kumimoji="1" lang="en-US" altLang="zh-TW" sz="2000" dirty="0">
              <a:solidFill>
                <a:schemeClr val="bg1"/>
              </a:solidFill>
              <a:latin typeface="Arial Narrow" panose="020B0606020202030204" pitchFamily="34" charset="0"/>
              <a:ea typeface="PMingLiU" panose="02020500000000000000" charset="-120"/>
            </a:endParaRPr>
          </a:p>
        </p:txBody>
      </p:sp>
      <p:graphicFrame>
        <p:nvGraphicFramePr>
          <p:cNvPr id="54291" name="Object 19"/>
          <p:cNvGraphicFramePr>
            <a:graphicFrameLocks noChangeAspect="1"/>
          </p:cNvGraphicFramePr>
          <p:nvPr/>
        </p:nvGraphicFramePr>
        <p:xfrm>
          <a:off x="5076825" y="1485677"/>
          <a:ext cx="835025" cy="768350"/>
        </p:xfrm>
        <a:graphic>
          <a:graphicData uri="http://schemas.openxmlformats.org/presentationml/2006/ole">
            <mc:AlternateContent xmlns:mc="http://schemas.openxmlformats.org/markup-compatibility/2006">
              <mc:Choice xmlns:v="urn:schemas-microsoft-com:vml" Requires="v">
                <p:oleObj spid="_x0000_s1026" name="多媒體項目" r:id="rId4" imgW="11601450" imgH="11210925" progId="">
                  <p:embed/>
                </p:oleObj>
              </mc:Choice>
              <mc:Fallback>
                <p:oleObj name="多媒體項目" r:id="rId4" imgW="11601450" imgH="11210925" progId="">
                  <p:embed/>
                  <p:pic>
                    <p:nvPicPr>
                      <p:cNvPr id="0" name="图片 1025"/>
                      <p:cNvPicPr>
                        <a:picLocks noChangeAspect="1"/>
                      </p:cNvPicPr>
                      <p:nvPr/>
                    </p:nvPicPr>
                    <p:blipFill>
                      <a:blip r:embed="rId5"/>
                      <a:stretch>
                        <a:fillRect/>
                      </a:stretch>
                    </p:blipFill>
                    <p:spPr>
                      <a:xfrm>
                        <a:off x="5076825" y="1485677"/>
                        <a:ext cx="835025" cy="768350"/>
                      </a:xfrm>
                      <a:prstGeom prst="rect">
                        <a:avLst/>
                      </a:prstGeom>
                      <a:noFill/>
                      <a:ln w="9525">
                        <a:noFill/>
                      </a:ln>
                    </p:spPr>
                  </p:pic>
                </p:oleObj>
              </mc:Fallback>
            </mc:AlternateContent>
          </a:graphicData>
        </a:graphic>
      </p:graphicFrame>
      <p:sp>
        <p:nvSpPr>
          <p:cNvPr id="54292" name="Text Box 20"/>
          <p:cNvSpPr txBox="1">
            <a:spLocks noChangeArrowheads="1"/>
          </p:cNvSpPr>
          <p:nvPr/>
        </p:nvSpPr>
        <p:spPr bwMode="auto">
          <a:xfrm>
            <a:off x="4868863" y="2212752"/>
            <a:ext cx="1252537"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spcBef>
                <a:spcPct val="50000"/>
              </a:spcBef>
            </a:pPr>
            <a:r>
              <a:rPr kumimoji="1" lang="en-US" altLang="zh-TW" sz="2000" dirty="0">
                <a:solidFill>
                  <a:schemeClr val="bg1"/>
                </a:solidFill>
                <a:latin typeface="Arial Narrow" panose="020B0606020202030204" pitchFamily="34" charset="0"/>
                <a:ea typeface="PMingLiU" panose="02020500000000000000" charset="-120"/>
              </a:rPr>
              <a:t>E-learning</a:t>
            </a:r>
            <a:endParaRPr kumimoji="1" lang="en-US" altLang="zh-TW" sz="2000" dirty="0">
              <a:solidFill>
                <a:schemeClr val="bg1"/>
              </a:solidFill>
              <a:latin typeface="Arial Narrow" panose="020B0606020202030204" pitchFamily="34" charset="0"/>
              <a:ea typeface="PMingLiU" panose="02020500000000000000" charset="-120"/>
            </a:endParaRPr>
          </a:p>
        </p:txBody>
      </p:sp>
      <p:pic>
        <p:nvPicPr>
          <p:cNvPr id="54293" name="Picture 21" descr="Click To Downloa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3212877"/>
            <a:ext cx="904875" cy="858837"/>
          </a:xfrm>
          <a:prstGeom prst="rect">
            <a:avLst/>
          </a:prstGeom>
          <a:noFill/>
          <a:extLst>
            <a:ext uri="{909E8E84-426E-40DD-AFC4-6F175D3DCCD1}">
              <a14:hiddenFill xmlns:a14="http://schemas.microsoft.com/office/drawing/2010/main">
                <a:solidFill>
                  <a:srgbClr val="FFFFFF"/>
                </a:solidFill>
              </a14:hiddenFill>
            </a:ext>
          </a:extLst>
        </p:spPr>
      </p:pic>
      <p:sp>
        <p:nvSpPr>
          <p:cNvPr id="54294" name="Text Box 22"/>
          <p:cNvSpPr txBox="1">
            <a:spLocks noChangeArrowheads="1"/>
          </p:cNvSpPr>
          <p:nvPr/>
        </p:nvSpPr>
        <p:spPr bwMode="auto">
          <a:xfrm>
            <a:off x="4572000" y="4070870"/>
            <a:ext cx="835025"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spcBef>
                <a:spcPct val="50000"/>
              </a:spcBef>
            </a:pPr>
            <a:r>
              <a:rPr kumimoji="1" lang="en-US" altLang="zh-TW" sz="2000" dirty="0">
                <a:solidFill>
                  <a:schemeClr val="bg1"/>
                </a:solidFill>
                <a:latin typeface="Arial Narrow" panose="020B0606020202030204" pitchFamily="34" charset="0"/>
                <a:ea typeface="PMingLiU" panose="02020500000000000000" charset="-120"/>
              </a:rPr>
              <a:t>Class</a:t>
            </a:r>
            <a:endParaRPr kumimoji="1" lang="en-US" altLang="zh-TW" sz="2000" dirty="0">
              <a:solidFill>
                <a:schemeClr val="bg1"/>
              </a:solidFill>
              <a:latin typeface="Arial Narrow" panose="020B0606020202030204" pitchFamily="34" charset="0"/>
              <a:ea typeface="PMingLiU" panose="02020500000000000000" charset="-120"/>
            </a:endParaRPr>
          </a:p>
        </p:txBody>
      </p:sp>
      <p:graphicFrame>
        <p:nvGraphicFramePr>
          <p:cNvPr id="54295" name="Object 23"/>
          <p:cNvGraphicFramePr>
            <a:graphicFrameLocks noChangeAspect="1"/>
          </p:cNvGraphicFramePr>
          <p:nvPr/>
        </p:nvGraphicFramePr>
        <p:xfrm>
          <a:off x="6013450" y="4151089"/>
          <a:ext cx="758825" cy="860425"/>
        </p:xfrm>
        <a:graphic>
          <a:graphicData uri="http://schemas.openxmlformats.org/presentationml/2006/ole">
            <mc:AlternateContent xmlns:mc="http://schemas.openxmlformats.org/markup-compatibility/2006">
              <mc:Choice xmlns:v="urn:schemas-microsoft-com:vml" Requires="v">
                <p:oleObj spid="_x0000_s1027" name="多媒體項目" r:id="rId7" imgW="9839325" imgH="12296775" progId="">
                  <p:embed/>
                </p:oleObj>
              </mc:Choice>
              <mc:Fallback>
                <p:oleObj name="多媒體項目" r:id="rId7" imgW="9839325" imgH="12296775" progId="">
                  <p:embed/>
                  <p:pic>
                    <p:nvPicPr>
                      <p:cNvPr id="0" name="图片 1026"/>
                      <p:cNvPicPr>
                        <a:picLocks noChangeAspect="1"/>
                      </p:cNvPicPr>
                      <p:nvPr/>
                    </p:nvPicPr>
                    <p:blipFill>
                      <a:blip r:embed="rId8"/>
                      <a:stretch>
                        <a:fillRect/>
                      </a:stretch>
                    </p:blipFill>
                    <p:spPr>
                      <a:xfrm>
                        <a:off x="6013450" y="4151089"/>
                        <a:ext cx="758825" cy="860425"/>
                      </a:xfrm>
                      <a:prstGeom prst="rect">
                        <a:avLst/>
                      </a:prstGeom>
                      <a:noFill/>
                      <a:ln w="9525">
                        <a:noFill/>
                      </a:ln>
                    </p:spPr>
                  </p:pic>
                </p:oleObj>
              </mc:Fallback>
            </mc:AlternateContent>
          </a:graphicData>
        </a:graphic>
      </p:graphicFrame>
      <p:sp>
        <p:nvSpPr>
          <p:cNvPr id="54296" name="Text Box 24"/>
          <p:cNvSpPr txBox="1">
            <a:spLocks noChangeArrowheads="1"/>
          </p:cNvSpPr>
          <p:nvPr/>
        </p:nvSpPr>
        <p:spPr bwMode="auto">
          <a:xfrm>
            <a:off x="5724525" y="5014689"/>
            <a:ext cx="1322388" cy="402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p>
            <a:pPr algn="ctr" eaLnBrk="1" hangingPunct="1">
              <a:spcBef>
                <a:spcPct val="50000"/>
              </a:spcBef>
            </a:pPr>
            <a:r>
              <a:rPr kumimoji="1" lang="en-US" altLang="zh-TW" sz="2000" dirty="0">
                <a:solidFill>
                  <a:schemeClr val="bg1"/>
                </a:solidFill>
                <a:latin typeface="Arial Narrow" panose="020B0606020202030204" pitchFamily="34" charset="0"/>
                <a:ea typeface="PMingLiU" panose="02020500000000000000" charset="-120"/>
              </a:rPr>
              <a:t>Mentor</a:t>
            </a:r>
            <a:endParaRPr kumimoji="1" lang="en-US" altLang="zh-TW" sz="2000" dirty="0">
              <a:solidFill>
                <a:schemeClr val="bg1"/>
              </a:solidFill>
              <a:latin typeface="Arial Narrow" panose="020B0606020202030204" pitchFamily="34" charset="0"/>
              <a:ea typeface="PMingLiU" panose="02020500000000000000" charset="-120"/>
            </a:endParaRPr>
          </a:p>
        </p:txBody>
      </p:sp>
      <p:sp>
        <p:nvSpPr>
          <p:cNvPr id="54297" name="Text Box 25"/>
          <p:cNvSpPr txBox="1">
            <a:spLocks noChangeArrowheads="1"/>
          </p:cNvSpPr>
          <p:nvPr/>
        </p:nvSpPr>
        <p:spPr bwMode="auto">
          <a:xfrm>
            <a:off x="334963" y="1290711"/>
            <a:ext cx="3961207"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r>
              <a:rPr kumimoji="1" lang="zh-CN" altLang="en-US" sz="2400" b="1" smtClean="0">
                <a:latin typeface="Arial" panose="020B0604020202020204" pitchFamily="34" charset="0"/>
                <a:cs typeface="Arial" panose="020B0604020202020204" pitchFamily="34" charset="0"/>
              </a:rPr>
              <a:t>目標：</a:t>
            </a:r>
            <a:endParaRPr kumimoji="1" lang="zh-CN" altLang="en-US" sz="2400" b="1" dirty="0">
              <a:latin typeface="Arial" panose="020B0604020202020204" pitchFamily="34" charset="0"/>
              <a:cs typeface="Arial" panose="020B0604020202020204" pitchFamily="34" charset="0"/>
            </a:endParaRPr>
          </a:p>
          <a:p>
            <a:pPr algn="l" eaLnBrk="1" hangingPunct="1"/>
            <a:r>
              <a:rPr kumimoji="1" lang="zh-TW" altLang="en-US" sz="2400" smtClean="0">
                <a:latin typeface="Arial" panose="020B0604020202020204" pitchFamily="34" charset="0"/>
                <a:cs typeface="Arial" panose="020B0604020202020204" pitchFamily="34" charset="0"/>
              </a:rPr>
              <a:t>快速提高部門同仁的工作效能培養大量的專才、全才</a:t>
            </a:r>
            <a:endParaRPr kumimoji="1" lang="zh-CN" altLang="en-US" sz="2400" dirty="0">
              <a:latin typeface="Arial" panose="020B0604020202020204" pitchFamily="34" charset="0"/>
              <a:cs typeface="Arial" panose="020B0604020202020204" pitchFamily="34" charset="0"/>
            </a:endParaRPr>
          </a:p>
          <a:p>
            <a:pPr algn="l" eaLnBrk="1" hangingPunct="1"/>
            <a:endParaRPr kumimoji="1" lang="zh-CN" altLang="en-US" sz="2400" dirty="0">
              <a:latin typeface="Arial" panose="020B0604020202020204" pitchFamily="34" charset="0"/>
              <a:cs typeface="Arial" panose="020B0604020202020204" pitchFamily="34" charset="0"/>
            </a:endParaRPr>
          </a:p>
          <a:p>
            <a:pPr algn="l" eaLnBrk="1" hangingPunct="1"/>
            <a:r>
              <a:rPr kumimoji="1" lang="zh-CN" altLang="en-US" sz="2400" b="1" smtClean="0">
                <a:latin typeface="Arial" panose="020B0604020202020204" pitchFamily="34" charset="0"/>
                <a:cs typeface="Arial" panose="020B0604020202020204" pitchFamily="34" charset="0"/>
              </a:rPr>
              <a:t>特點：</a:t>
            </a:r>
            <a:endParaRPr kumimoji="1" lang="zh-CN" altLang="en-US" sz="2400" b="1" dirty="0">
              <a:latin typeface="Arial" panose="020B0604020202020204" pitchFamily="34" charset="0"/>
              <a:cs typeface="Arial" panose="020B0604020202020204" pitchFamily="34" charset="0"/>
            </a:endParaRPr>
          </a:p>
          <a:p>
            <a:pPr algn="l" eaLnBrk="1" hangingPunct="1"/>
            <a:r>
              <a:rPr kumimoji="1" lang="zh-TW" altLang="en-US" sz="2400" smtClean="0">
                <a:latin typeface="Arial" panose="020B0604020202020204" pitchFamily="34" charset="0"/>
                <a:cs typeface="Arial" panose="020B0604020202020204" pitchFamily="34" charset="0"/>
              </a:rPr>
              <a:t>有結構、有計劃、</a:t>
            </a:r>
            <a:endParaRPr kumimoji="1" lang="zh-CN" altLang="en-US" sz="2400" dirty="0">
              <a:latin typeface="Arial" panose="020B0604020202020204" pitchFamily="34" charset="0"/>
              <a:cs typeface="Arial" panose="020B0604020202020204" pitchFamily="34" charset="0"/>
            </a:endParaRPr>
          </a:p>
          <a:p>
            <a:pPr algn="l" eaLnBrk="1" hangingPunct="1"/>
            <a:r>
              <a:rPr kumimoji="1" lang="zh-TW" altLang="en-US" sz="2400" smtClean="0">
                <a:latin typeface="Arial" panose="020B0604020202020204" pitchFamily="34" charset="0"/>
                <a:cs typeface="Arial" panose="020B0604020202020204" pitchFamily="34" charset="0"/>
              </a:rPr>
              <a:t>有追蹤結果成效、</a:t>
            </a:r>
            <a:endParaRPr kumimoji="1" lang="zh-CN" altLang="en-US" sz="2400" dirty="0">
              <a:latin typeface="Arial" panose="020B0604020202020204" pitchFamily="34" charset="0"/>
              <a:cs typeface="Arial" panose="020B0604020202020204" pitchFamily="34" charset="0"/>
            </a:endParaRPr>
          </a:p>
          <a:p>
            <a:pPr algn="l" eaLnBrk="1" hangingPunct="1"/>
            <a:r>
              <a:rPr kumimoji="1" lang="zh-CN" altLang="en-US" sz="2400" smtClean="0">
                <a:latin typeface="Arial" panose="020B0604020202020204" pitchFamily="34" charset="0"/>
                <a:cs typeface="Arial" panose="020B0604020202020204" pitchFamily="34" charset="0"/>
              </a:rPr>
              <a:t>有記錄</a:t>
            </a:r>
            <a:endParaRPr kumimoji="1" lang="zh-CN" altLang="en-US" sz="2400" dirty="0">
              <a:latin typeface="Arial" panose="020B0604020202020204" pitchFamily="34" charset="0"/>
              <a:cs typeface="Arial" panose="020B0604020202020204" pitchFamily="34" charset="0"/>
            </a:endParaRPr>
          </a:p>
          <a:p>
            <a:pPr algn="l" eaLnBrk="1" hangingPunct="1"/>
            <a:endParaRPr kumimoji="1" lang="zh-CN" altLang="en-US" sz="2400" dirty="0">
              <a:latin typeface="Arial" panose="020B0604020202020204" pitchFamily="34" charset="0"/>
              <a:cs typeface="Arial" panose="020B0604020202020204" pitchFamily="34" charset="0"/>
            </a:endParaRPr>
          </a:p>
          <a:p>
            <a:pPr algn="l" eaLnBrk="1" hangingPunct="1"/>
            <a:r>
              <a:rPr kumimoji="1" lang="zh-CN" altLang="en-US" sz="2400" b="1" smtClean="0">
                <a:latin typeface="Arial" panose="020B0604020202020204" pitchFamily="34" charset="0"/>
                <a:cs typeface="Arial" panose="020B0604020202020204" pitchFamily="34" charset="0"/>
              </a:rPr>
              <a:t>評估：</a:t>
            </a:r>
            <a:endParaRPr kumimoji="1" lang="en-US" altLang="zh-CN" sz="2400" b="1" dirty="0" smtClean="0">
              <a:latin typeface="Arial" panose="020B0604020202020204" pitchFamily="34" charset="0"/>
              <a:cs typeface="Arial" panose="020B0604020202020204" pitchFamily="34" charset="0"/>
            </a:endParaRPr>
          </a:p>
          <a:p>
            <a:pPr algn="l" eaLnBrk="1" hangingPunct="1"/>
            <a:r>
              <a:rPr kumimoji="1" lang="zh-TW" altLang="en-US" sz="2400" smtClean="0">
                <a:latin typeface="Arial" panose="020B0604020202020204" pitchFamily="34" charset="0"/>
                <a:cs typeface="Arial" panose="020B0604020202020204" pitchFamily="34" charset="0"/>
              </a:rPr>
              <a:t>技能彈性表</a:t>
            </a:r>
            <a:endParaRPr kumimoji="1" lang="zh-CN" altLang="en-US" sz="2400" dirty="0">
              <a:latin typeface="Arial" panose="020B0604020202020204" pitchFamily="34" charset="0"/>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1"/>
          <a:srcRect/>
          <a:stretch>
            <a:fillRect/>
          </a:stretch>
        </p:blipFill>
        <p:spPr bwMode="auto">
          <a:xfrm>
            <a:off x="757136" y="857232"/>
            <a:ext cx="6886698" cy="3786214"/>
          </a:xfrm>
          <a:prstGeom prst="rect">
            <a:avLst/>
          </a:prstGeom>
        </p:spPr>
        <p:style>
          <a:lnRef idx="3">
            <a:schemeClr val="lt1"/>
          </a:lnRef>
          <a:fillRef idx="1">
            <a:schemeClr val="accent3"/>
          </a:fillRef>
          <a:effectRef idx="1">
            <a:schemeClr val="accent3"/>
          </a:effectRef>
          <a:fontRef idx="minor">
            <a:schemeClr val="lt1"/>
          </a:fontRef>
        </p:style>
      </p:pic>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6" name="Rectangle 13"/>
          <p:cNvSpPr>
            <a:spLocks noChangeArrowheads="1"/>
          </p:cNvSpPr>
          <p:nvPr/>
        </p:nvSpPr>
        <p:spPr bwMode="auto">
          <a:xfrm>
            <a:off x="334963" y="214290"/>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kumimoji="1" lang="zh-CN" altLang="en-US" sz="3200" dirty="0" smtClean="0">
                <a:latin typeface="+mn-lt"/>
                <a:ea typeface="黑体" panose="02010609060101010101" pitchFamily="49" charset="-122"/>
              </a:rPr>
              <a:t>培訓花絮：</a:t>
            </a:r>
            <a:endParaRPr kumimoji="1" lang="zh-CN" altLang="en-US" sz="3200" dirty="0">
              <a:latin typeface="+mn-lt"/>
              <a:ea typeface="黑体" panose="02010609060101010101" pitchFamily="49" charset="-122"/>
            </a:endParaRPr>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91906">
            <a:off x="358165" y="4045328"/>
            <a:ext cx="2516396" cy="1896773"/>
          </a:xfrm>
          <a:prstGeom prst="roundRect">
            <a:avLst>
              <a:gd name="adj" fmla="val 8594"/>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3"/>
          </a:fillRef>
          <a:effectRef idx="1">
            <a:schemeClr val="accent3"/>
          </a:effectRef>
          <a:fontRef idx="minor">
            <a:schemeClr val="lt1"/>
          </a:fontRef>
        </p:style>
      </p:pic>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705343">
            <a:off x="5822950" y="4323349"/>
            <a:ext cx="2857520" cy="1768171"/>
          </a:xfrm>
          <a:prstGeom prst="roundRect">
            <a:avLst>
              <a:gd name="adj" fmla="val 8594"/>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3"/>
          </a:fillRef>
          <a:effectRef idx="1">
            <a:schemeClr val="accent3"/>
          </a:effectRef>
          <a:fontRef idx="minor">
            <a:schemeClr val="lt1"/>
          </a:fontRef>
        </p:style>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310102">
            <a:off x="3141447" y="4694182"/>
            <a:ext cx="2698903" cy="1767568"/>
          </a:xfrm>
          <a:prstGeom prst="roundRect">
            <a:avLst>
              <a:gd name="adj" fmla="val 8594"/>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3"/>
          </a:fillRef>
          <a:effectRef idx="1">
            <a:schemeClr val="accent3"/>
          </a:effectRef>
          <a:fontRef idx="minor">
            <a:schemeClr val="lt1"/>
          </a:fontRef>
        </p:style>
      </p:pic>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pic>
        <p:nvPicPr>
          <p:cNvPr id="4" name="Picture 1"/>
          <p:cNvPicPr>
            <a:picLocks noChangeAspect="1" noChangeArrowheads="1"/>
          </p:cNvPicPr>
          <p:nvPr/>
        </p:nvPicPr>
        <p:blipFill>
          <a:blip r:embed="rId1"/>
          <a:srcRect/>
          <a:stretch>
            <a:fillRect/>
          </a:stretch>
        </p:blipFill>
        <p:spPr bwMode="auto">
          <a:xfrm>
            <a:off x="285720" y="1000107"/>
            <a:ext cx="4214842" cy="2467225"/>
          </a:xfrm>
          <a:prstGeom prst="rect">
            <a:avLst/>
          </a:prstGeom>
        </p:spPr>
        <p:style>
          <a:lnRef idx="0">
            <a:schemeClr val="accent3"/>
          </a:lnRef>
          <a:fillRef idx="3">
            <a:schemeClr val="accent3"/>
          </a:fillRef>
          <a:effectRef idx="3">
            <a:schemeClr val="accent3"/>
          </a:effectRef>
          <a:fontRef idx="minor">
            <a:schemeClr val="lt1"/>
          </a:fontRef>
        </p:style>
      </p:pic>
      <p:pic>
        <p:nvPicPr>
          <p:cNvPr id="5" name="Picture 2" descr="C:\Users\12150159\Desktop\圖片\002.PNG"/>
          <p:cNvPicPr>
            <a:picLocks noChangeAspect="1" noChangeArrowheads="1"/>
          </p:cNvPicPr>
          <p:nvPr/>
        </p:nvPicPr>
        <p:blipFill>
          <a:blip r:embed="rId2"/>
          <a:srcRect/>
          <a:stretch>
            <a:fillRect/>
          </a:stretch>
        </p:blipFill>
        <p:spPr bwMode="auto">
          <a:xfrm>
            <a:off x="4572000" y="3733802"/>
            <a:ext cx="4170880" cy="2409842"/>
          </a:xfrm>
          <a:prstGeom prst="rect">
            <a:avLst/>
          </a:prstGeom>
        </p:spPr>
        <p:style>
          <a:lnRef idx="0">
            <a:schemeClr val="accent3"/>
          </a:lnRef>
          <a:fillRef idx="3">
            <a:schemeClr val="accent3"/>
          </a:fillRef>
          <a:effectRef idx="3">
            <a:schemeClr val="accent3"/>
          </a:effectRef>
          <a:fontRef idx="minor">
            <a:schemeClr val="lt1"/>
          </a:fontRef>
        </p:style>
      </p:pic>
      <p:sp>
        <p:nvSpPr>
          <p:cNvPr id="9" name="AutoShape 8"/>
          <p:cNvSpPr>
            <a:spLocks noChangeArrowheads="1"/>
          </p:cNvSpPr>
          <p:nvPr/>
        </p:nvSpPr>
        <p:spPr bwMode="gray">
          <a:xfrm rot="10800000">
            <a:off x="1857357" y="3357561"/>
            <a:ext cx="865187" cy="642942"/>
          </a:xfrm>
          <a:prstGeom prst="upArrow">
            <a:avLst>
              <a:gd name="adj1" fmla="val 50093"/>
              <a:gd name="adj2" fmla="val 54046"/>
            </a:avLst>
          </a:prstGeom>
          <a:gradFill rotWithShape="1">
            <a:gsLst>
              <a:gs pos="0">
                <a:srgbClr val="336699"/>
              </a:gs>
              <a:gs pos="100000">
                <a:srgbClr val="336699">
                  <a:gamma/>
                  <a:tint val="0"/>
                  <a:invGamma/>
                  <a:alpha val="0"/>
                </a:srgbClr>
              </a:gs>
            </a:gsLst>
            <a:lin ang="5400000" scaled="1"/>
          </a:gradFill>
          <a:ln w="9525">
            <a:noFill/>
            <a:miter lim="800000"/>
          </a:ln>
          <a:effectLst/>
        </p:spPr>
        <p:txBody>
          <a:bodyPr vert="eaVert" wrap="none" anchor="ctr"/>
          <a:lstStyle/>
          <a:p>
            <a:endParaRPr lang="zh-CN" altLang="en-US"/>
          </a:p>
        </p:txBody>
      </p:sp>
      <p:pic>
        <p:nvPicPr>
          <p:cNvPr id="10" name="Picture 6" descr="그림3"/>
          <p:cNvPicPr>
            <a:picLocks noChangeAspect="1" noChangeArrowheads="1"/>
          </p:cNvPicPr>
          <p:nvPr/>
        </p:nvPicPr>
        <p:blipFill>
          <a:blip r:embed="rId3"/>
          <a:srcRect/>
          <a:stretch>
            <a:fillRect/>
          </a:stretch>
        </p:blipFill>
        <p:spPr bwMode="auto">
          <a:xfrm>
            <a:off x="1428728" y="4071942"/>
            <a:ext cx="2224087" cy="2219325"/>
          </a:xfrm>
          <a:prstGeom prst="rect">
            <a:avLst/>
          </a:prstGeom>
          <a:noFill/>
        </p:spPr>
      </p:pic>
      <p:sp>
        <p:nvSpPr>
          <p:cNvPr id="11" name="Text Box 7"/>
          <p:cNvSpPr txBox="1">
            <a:spLocks noChangeArrowheads="1"/>
          </p:cNvSpPr>
          <p:nvPr/>
        </p:nvSpPr>
        <p:spPr bwMode="auto">
          <a:xfrm>
            <a:off x="1571604" y="4643446"/>
            <a:ext cx="1723549" cy="830997"/>
          </a:xfrm>
          <a:prstGeom prst="rect">
            <a:avLst/>
          </a:prstGeom>
          <a:noFill/>
          <a:ln w="9525">
            <a:noFill/>
            <a:miter lim="800000"/>
          </a:ln>
          <a:effectLst>
            <a:outerShdw dist="17961" dir="2700000" algn="ctr" rotWithShape="0">
              <a:schemeClr val="bg1"/>
            </a:outerShdw>
          </a:effectLst>
        </p:spPr>
        <p:txBody>
          <a:bodyPr wrap="none">
            <a:spAutoFit/>
          </a:bodyPr>
          <a:lstStyle/>
          <a:p>
            <a:pPr algn="ctr" latinLnBrk="1"/>
            <a:r>
              <a:rPr kumimoji="1" lang="zh-CN" altLang="en-US" sz="2400" b="1" smtClean="0">
                <a:effectLst>
                  <a:outerShdw blurRad="38100" dist="38100" dir="2700000" algn="tl">
                    <a:srgbClr val="000000">
                      <a:alpha val="43137"/>
                    </a:srgbClr>
                  </a:outerShdw>
                </a:effectLst>
                <a:ea typeface="HY견고딕" pitchFamily="18" charset="-127"/>
              </a:rPr>
              <a:t>全自動化</a:t>
            </a:r>
            <a:endParaRPr kumimoji="1" lang="en-US" altLang="zh-CN" sz="2400" b="1" dirty="0" smtClean="0">
              <a:effectLst>
                <a:outerShdw blurRad="38100" dist="38100" dir="2700000" algn="tl">
                  <a:srgbClr val="000000">
                    <a:alpha val="43137"/>
                  </a:srgbClr>
                </a:outerShdw>
              </a:effectLst>
              <a:ea typeface="HY견고딕" pitchFamily="18" charset="-127"/>
            </a:endParaRPr>
          </a:p>
          <a:p>
            <a:pPr algn="ctr" latinLnBrk="1"/>
            <a:r>
              <a:rPr kumimoji="1" lang="zh-CN" altLang="en-US" sz="2400" b="1" smtClean="0">
                <a:effectLst>
                  <a:outerShdw blurRad="38100" dist="38100" dir="2700000" algn="tl">
                    <a:srgbClr val="000000">
                      <a:alpha val="43137"/>
                    </a:srgbClr>
                  </a:outerShdw>
                </a:effectLst>
                <a:ea typeface="HY견고딕" pitchFamily="18" charset="-127"/>
              </a:rPr>
              <a:t>半導體</a:t>
            </a:r>
            <a:r>
              <a:rPr lang="zh-CN" altLang="en-US" sz="2400" b="1" smtClean="0">
                <a:effectLst>
                  <a:outerShdw blurRad="38100" dist="38100" dir="2700000" algn="tl">
                    <a:srgbClr val="000000">
                      <a:alpha val="43137"/>
                    </a:srgbClr>
                  </a:outerShdw>
                </a:effectLst>
                <a:ea typeface="HY견고딕" pitchFamily="18" charset="-127"/>
              </a:rPr>
              <a:t>設備</a:t>
            </a:r>
            <a:endParaRPr kumimoji="1" lang="ko-KR" altLang="en-US" sz="2400" b="1" dirty="0">
              <a:effectLst>
                <a:outerShdw blurRad="38100" dist="38100" dir="2700000" algn="tl">
                  <a:srgbClr val="000000">
                    <a:alpha val="43137"/>
                  </a:srgbClr>
                </a:outerShdw>
              </a:effectLst>
              <a:ea typeface="HY견고딕" pitchFamily="18" charset="-127"/>
            </a:endParaRPr>
          </a:p>
        </p:txBody>
      </p:sp>
      <p:sp>
        <p:nvSpPr>
          <p:cNvPr id="12" name="AutoShape 8"/>
          <p:cNvSpPr>
            <a:spLocks noChangeArrowheads="1"/>
          </p:cNvSpPr>
          <p:nvPr/>
        </p:nvSpPr>
        <p:spPr bwMode="gray">
          <a:xfrm>
            <a:off x="6421457" y="3071810"/>
            <a:ext cx="865187" cy="642942"/>
          </a:xfrm>
          <a:prstGeom prst="upArrow">
            <a:avLst>
              <a:gd name="adj1" fmla="val 50093"/>
              <a:gd name="adj2" fmla="val 54046"/>
            </a:avLst>
          </a:prstGeom>
          <a:gradFill rotWithShape="1">
            <a:gsLst>
              <a:gs pos="0">
                <a:srgbClr val="336699"/>
              </a:gs>
              <a:gs pos="100000">
                <a:srgbClr val="336699">
                  <a:gamma/>
                  <a:tint val="0"/>
                  <a:invGamma/>
                  <a:alpha val="0"/>
                </a:srgbClr>
              </a:gs>
            </a:gsLst>
            <a:lin ang="5400000" scaled="1"/>
          </a:gradFill>
          <a:ln w="9525">
            <a:noFill/>
            <a:miter lim="800000"/>
          </a:ln>
          <a:effectLst/>
        </p:spPr>
        <p:txBody>
          <a:bodyPr vert="eaVert" wrap="none" anchor="ctr"/>
          <a:lstStyle/>
          <a:p>
            <a:endParaRPr lang="zh-CN" altLang="en-US"/>
          </a:p>
        </p:txBody>
      </p:sp>
      <p:pic>
        <p:nvPicPr>
          <p:cNvPr id="13" name="Picture 6" descr="그림3"/>
          <p:cNvPicPr>
            <a:picLocks noChangeAspect="1" noChangeArrowheads="1"/>
          </p:cNvPicPr>
          <p:nvPr/>
        </p:nvPicPr>
        <p:blipFill>
          <a:blip r:embed="rId3"/>
          <a:srcRect/>
          <a:stretch>
            <a:fillRect/>
          </a:stretch>
        </p:blipFill>
        <p:spPr bwMode="auto">
          <a:xfrm>
            <a:off x="5786446" y="857232"/>
            <a:ext cx="2224087" cy="2219325"/>
          </a:xfrm>
          <a:prstGeom prst="rect">
            <a:avLst/>
          </a:prstGeom>
          <a:noFill/>
        </p:spPr>
      </p:pic>
      <p:sp>
        <p:nvSpPr>
          <p:cNvPr id="15" name="Rectangle 5"/>
          <p:cNvSpPr txBox="1">
            <a:spLocks noChangeArrowheads="1"/>
          </p:cNvSpPr>
          <p:nvPr/>
        </p:nvSpPr>
        <p:spPr>
          <a:xfrm>
            <a:off x="142844" y="142852"/>
            <a:ext cx="8137599" cy="11430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a:defRPr/>
            </a:pPr>
            <a:r>
              <a:rPr lang="zh-CN" altLang="en-US" sz="3200" dirty="0" smtClean="0">
                <a:solidFill>
                  <a:schemeClr val="tx1"/>
                </a:solidFill>
                <a:effectLst>
                  <a:outerShdw blurRad="38100" dist="38100" dir="2700000" algn="tl">
                    <a:srgbClr val="000000">
                      <a:alpha val="43137"/>
                    </a:srgbClr>
                  </a:outerShdw>
                </a:effectLst>
                <a:latin typeface="+mn-lt"/>
              </a:rPr>
              <a:t>工作環境：</a:t>
            </a:r>
            <a:endParaRPr lang="en-US" altLang="zh-CN" sz="3200" dirty="0">
              <a:solidFill>
                <a:schemeClr val="tx1"/>
              </a:solidFill>
              <a:effectLst>
                <a:outerShdw blurRad="38100" dist="38100" dir="2700000" algn="tl">
                  <a:srgbClr val="000000">
                    <a:alpha val="43137"/>
                  </a:srgbClr>
                </a:outerShdw>
              </a:effectLst>
              <a:latin typeface="+mn-lt"/>
            </a:endParaRPr>
          </a:p>
        </p:txBody>
      </p:sp>
      <p:sp>
        <p:nvSpPr>
          <p:cNvPr id="16" name="TextBox 15"/>
          <p:cNvSpPr txBox="1"/>
          <p:nvPr/>
        </p:nvSpPr>
        <p:spPr>
          <a:xfrm>
            <a:off x="5715008" y="5715016"/>
            <a:ext cx="2143140" cy="369332"/>
          </a:xfrm>
          <a:prstGeom prst="rect">
            <a:avLst/>
          </a:prstGeom>
          <a:solidFill>
            <a:srgbClr val="666633"/>
          </a:solidFill>
        </p:spPr>
        <p:txBody>
          <a:bodyPr wrap="square" rtlCol="0">
            <a:spAutoFit/>
          </a:bodyPr>
          <a:lstStyle/>
          <a:p>
            <a:pPr algn="ctr"/>
            <a:r>
              <a:rPr lang="zh-CN" altLang="en-US" b="1" smtClean="0">
                <a:solidFill>
                  <a:schemeClr val="bg1"/>
                </a:solidFill>
                <a:latin typeface="微软雅黑" panose="020B0503020204020204" pitchFamily="34" charset="-122"/>
                <a:ea typeface="微软雅黑" panose="020B0503020204020204" pitchFamily="34" charset="-122"/>
              </a:rPr>
              <a:t>辦公場所</a:t>
            </a:r>
            <a:endParaRPr lang="zh-CN" altLang="en-US" b="1" dirty="0">
              <a:solidFill>
                <a:schemeClr val="bg1"/>
              </a:solidFill>
            </a:endParaRPr>
          </a:p>
        </p:txBody>
      </p:sp>
      <p:sp>
        <p:nvSpPr>
          <p:cNvPr id="17" name="Text Box 7"/>
          <p:cNvSpPr txBox="1">
            <a:spLocks noChangeArrowheads="1"/>
          </p:cNvSpPr>
          <p:nvPr/>
        </p:nvSpPr>
        <p:spPr bwMode="auto">
          <a:xfrm>
            <a:off x="6110834" y="1454995"/>
            <a:ext cx="1390124" cy="830997"/>
          </a:xfrm>
          <a:prstGeom prst="rect">
            <a:avLst/>
          </a:prstGeom>
          <a:noFill/>
          <a:ln w="9525">
            <a:noFill/>
            <a:miter lim="800000"/>
          </a:ln>
          <a:effectLst>
            <a:outerShdw dist="17961" dir="2700000" algn="ctr" rotWithShape="0">
              <a:schemeClr val="bg1"/>
            </a:outerShdw>
          </a:effectLst>
        </p:spPr>
        <p:txBody>
          <a:bodyPr wrap="none">
            <a:spAutoFit/>
          </a:bodyPr>
          <a:lstStyle/>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設備</a:t>
            </a:r>
            <a:endParaRPr kumimoji="1" lang="en-US" altLang="zh-CN" sz="2400" b="1" dirty="0" smtClean="0">
              <a:effectLst>
                <a:outerShdw blurRad="38100" dist="38100" dir="2700000" algn="tl">
                  <a:srgbClr val="000000">
                    <a:alpha val="43137"/>
                  </a:srgbClr>
                </a:outerShdw>
              </a:effectLst>
              <a:ea typeface="HY견고딕" pitchFamily="18" charset="-127"/>
            </a:endParaRPr>
          </a:p>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控制中心</a:t>
            </a:r>
            <a:endParaRPr kumimoji="1" lang="ko-KR" altLang="en-US" sz="2400" b="1" dirty="0">
              <a:effectLst>
                <a:outerShdw blurRad="38100" dist="38100" dir="2700000" algn="tl">
                  <a:srgbClr val="000000">
                    <a:alpha val="43137"/>
                  </a:srgbClr>
                </a:outerShdw>
              </a:effectLst>
              <a:ea typeface="HY견고딕" pitchFamily="18" charset="-127"/>
            </a:endParaRP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灯片编号占位符 1"/>
          <p:cNvSpPr txBox="1"/>
          <p:nvPr/>
        </p:nvSpPr>
        <p:spPr bwMode="auto">
          <a:xfrm>
            <a:off x="8769350" y="6089650"/>
            <a:ext cx="198438" cy="196850"/>
          </a:xfrm>
          <a:prstGeom prst="rect">
            <a:avLst/>
          </a:prstGeom>
          <a:noFill/>
          <a:ln>
            <a:noFill/>
          </a:ln>
          <a:effectLst/>
        </p:spPr>
        <p:txBody>
          <a:bodyPr vert="horz" wrap="none" lIns="64291" tIns="32146" rIns="64291" bIns="32146"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fld id="{60BA6C44-B555-4C1B-A76E-F506B287D251}" type="slidenum">
              <a:rPr kumimoji="1" lang="en-US" altLang="zh-TW" sz="1200" b="0" i="0" u="none" strike="noStrike" kern="1200" cap="none" spc="0" normalizeH="0" baseline="0" noProof="0" smtClean="0">
                <a:ln>
                  <a:noFill/>
                </a:ln>
                <a:solidFill>
                  <a:schemeClr val="tx1"/>
                </a:solidFill>
                <a:effectLst/>
                <a:uLnTx/>
                <a:uFillTx/>
                <a:latin typeface="Arial" panose="020B0604020202020204" pitchFamily="34" charset="0"/>
                <a:ea typeface="PMingLiU" panose="02020500000000000000" charset="-120"/>
                <a:cs typeface="Arial" panose="020B0604020202020204" pitchFamily="34" charset="0"/>
                <a:sym typeface="Arial" panose="020B0604020202020204" pitchFamily="34" charset="0"/>
              </a:rPr>
            </a:fld>
            <a:endParaRPr kumimoji="1" lang="en-US" altLang="zh-TW" sz="1200" b="0" i="0" u="none" strike="noStrike" kern="1200" cap="none" spc="0" normalizeH="0" baseline="0" noProof="0" dirty="0">
              <a:ln>
                <a:noFill/>
              </a:ln>
              <a:solidFill>
                <a:schemeClr val="tx1"/>
              </a:solidFill>
              <a:effectLst/>
              <a:uLnTx/>
              <a:uFillTx/>
              <a:latin typeface="Arial" panose="020B0604020202020204" pitchFamily="34" charset="0"/>
              <a:ea typeface="PMingLiU" panose="02020500000000000000" charset="-120"/>
              <a:cs typeface="Arial" panose="020B0604020202020204" pitchFamily="34" charset="0"/>
              <a:sym typeface="Arial" panose="020B0604020202020204" pitchFamily="34" charset="0"/>
            </a:endParaRPr>
          </a:p>
        </p:txBody>
      </p:sp>
      <p:sp>
        <p:nvSpPr>
          <p:cNvPr id="4" name="Rectangle 13"/>
          <p:cNvSpPr>
            <a:spLocks noChangeArrowheads="1"/>
          </p:cNvSpPr>
          <p:nvPr/>
        </p:nvSpPr>
        <p:spPr bwMode="auto">
          <a:xfrm>
            <a:off x="334963" y="277813"/>
            <a:ext cx="716599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kumimoji="1" lang="zh-CN" altLang="en-US" sz="3200" b="1" dirty="0" smtClean="0">
                <a:effectLst>
                  <a:outerShdw blurRad="38100" dist="38100" dir="2700000" algn="tl">
                    <a:srgbClr val="000000">
                      <a:alpha val="43137"/>
                    </a:srgbClr>
                  </a:outerShdw>
                </a:effectLst>
                <a:latin typeface="+mj-ea"/>
                <a:ea typeface="+mj-ea"/>
              </a:rPr>
              <a:t>工作環境</a:t>
            </a:r>
            <a:r>
              <a:rPr kumimoji="1" lang="en-US" altLang="zh-CN" sz="3200" b="1" dirty="0" smtClean="0">
                <a:effectLst>
                  <a:outerShdw blurRad="38100" dist="38100" dir="2700000" algn="tl">
                    <a:srgbClr val="000000">
                      <a:alpha val="43137"/>
                    </a:srgbClr>
                  </a:outerShdw>
                </a:effectLst>
                <a:latin typeface="+mj-ea"/>
                <a:ea typeface="+mj-ea"/>
              </a:rPr>
              <a:t>-</a:t>
            </a:r>
            <a:r>
              <a:rPr lang="zh-CN" altLang="en-US" sz="2000" b="1" dirty="0" smtClean="0">
                <a:effectLst>
                  <a:outerShdw blurRad="38100" dist="38100" dir="2700000" algn="tl">
                    <a:srgbClr val="000000">
                      <a:alpha val="43137"/>
                    </a:srgbClr>
                  </a:outerShdw>
                </a:effectLst>
                <a:latin typeface="+mj-ea"/>
                <a:ea typeface="+mj-ea"/>
              </a:rPr>
              <a:t>寬敞明亮</a:t>
            </a:r>
            <a:r>
              <a:rPr lang="zh-TW" altLang="en-US" sz="2000" b="1" dirty="0" smtClean="0">
                <a:effectLst>
                  <a:outerShdw blurRad="38100" dist="38100" dir="2700000" algn="tl">
                    <a:srgbClr val="000000">
                      <a:alpha val="43137"/>
                    </a:srgbClr>
                  </a:outerShdw>
                </a:effectLst>
                <a:latin typeface="+mj-ea"/>
                <a:ea typeface="+mj-ea"/>
              </a:rPr>
              <a:t>的休息室，供同仁休息放鬆</a:t>
            </a:r>
            <a:endParaRPr kumimoji="1" lang="zh-CN" altLang="en-US" sz="2000" b="1" dirty="0">
              <a:effectLst>
                <a:outerShdw blurRad="38100" dist="38100" dir="2700000" algn="tl">
                  <a:srgbClr val="000000">
                    <a:alpha val="43137"/>
                  </a:srgbClr>
                </a:outerShdw>
              </a:effectLst>
              <a:latin typeface="+mj-ea"/>
              <a:ea typeface="+mj-ea"/>
            </a:endParaRPr>
          </a:p>
        </p:txBody>
      </p:sp>
      <p:pic>
        <p:nvPicPr>
          <p:cNvPr id="6"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857620" y="1132263"/>
            <a:ext cx="4429155" cy="222529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pic>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48" y="3714752"/>
            <a:ext cx="4418945" cy="2175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pic>
      <p:sp>
        <p:nvSpPr>
          <p:cNvPr id="8" name="AutoShape 8"/>
          <p:cNvSpPr>
            <a:spLocks noChangeArrowheads="1"/>
          </p:cNvSpPr>
          <p:nvPr/>
        </p:nvSpPr>
        <p:spPr bwMode="gray">
          <a:xfrm rot="5400000">
            <a:off x="2557376" y="1827447"/>
            <a:ext cx="865187" cy="715788"/>
          </a:xfrm>
          <a:prstGeom prst="upArrow">
            <a:avLst>
              <a:gd name="adj1" fmla="val 50093"/>
              <a:gd name="adj2" fmla="val 54046"/>
            </a:avLst>
          </a:prstGeom>
          <a:gradFill rotWithShape="1">
            <a:gsLst>
              <a:gs pos="0">
                <a:srgbClr val="336699"/>
              </a:gs>
              <a:gs pos="100000">
                <a:srgbClr val="336699">
                  <a:gamma/>
                  <a:tint val="0"/>
                  <a:invGamma/>
                  <a:alpha val="0"/>
                </a:srgbClr>
              </a:gs>
            </a:gsLst>
            <a:lin ang="5400000" scaled="1"/>
          </a:gradFill>
          <a:ln w="9525">
            <a:noFill/>
            <a:miter lim="800000"/>
          </a:ln>
          <a:effectLst/>
        </p:spPr>
        <p:txBody>
          <a:bodyPr vert="eaVert" wrap="none" anchor="ctr"/>
          <a:lstStyle/>
          <a:p>
            <a:endParaRPr lang="zh-CN" altLang="en-US"/>
          </a:p>
        </p:txBody>
      </p:sp>
      <p:pic>
        <p:nvPicPr>
          <p:cNvPr id="9" name="Picture 6" descr="그림3"/>
          <p:cNvPicPr>
            <a:picLocks noChangeAspect="1" noChangeArrowheads="1"/>
          </p:cNvPicPr>
          <p:nvPr/>
        </p:nvPicPr>
        <p:blipFill>
          <a:blip r:embed="rId3"/>
          <a:srcRect/>
          <a:stretch>
            <a:fillRect/>
          </a:stretch>
        </p:blipFill>
        <p:spPr bwMode="auto">
          <a:xfrm>
            <a:off x="408032" y="1075677"/>
            <a:ext cx="2224087" cy="2219325"/>
          </a:xfrm>
          <a:prstGeom prst="rect">
            <a:avLst/>
          </a:prstGeom>
          <a:noFill/>
        </p:spPr>
      </p:pic>
      <p:pic>
        <p:nvPicPr>
          <p:cNvPr id="11" name="Picture 6" descr="그림3"/>
          <p:cNvPicPr>
            <a:picLocks noChangeAspect="1" noChangeArrowheads="1"/>
          </p:cNvPicPr>
          <p:nvPr/>
        </p:nvPicPr>
        <p:blipFill>
          <a:blip r:embed="rId3"/>
          <a:srcRect/>
          <a:stretch>
            <a:fillRect/>
          </a:stretch>
        </p:blipFill>
        <p:spPr bwMode="auto">
          <a:xfrm>
            <a:off x="6660232" y="4094775"/>
            <a:ext cx="2224087" cy="2219325"/>
          </a:xfrm>
          <a:prstGeom prst="rect">
            <a:avLst/>
          </a:prstGeom>
          <a:noFill/>
        </p:spPr>
      </p:pic>
      <p:sp>
        <p:nvSpPr>
          <p:cNvPr id="12" name="AutoShape 8"/>
          <p:cNvSpPr>
            <a:spLocks noChangeArrowheads="1"/>
          </p:cNvSpPr>
          <p:nvPr/>
        </p:nvSpPr>
        <p:spPr bwMode="gray">
          <a:xfrm rot="5400000" flipV="1">
            <a:off x="5812188" y="4716871"/>
            <a:ext cx="865187" cy="830900"/>
          </a:xfrm>
          <a:prstGeom prst="upArrow">
            <a:avLst>
              <a:gd name="adj1" fmla="val 50093"/>
              <a:gd name="adj2" fmla="val 54046"/>
            </a:avLst>
          </a:prstGeom>
          <a:gradFill rotWithShape="1">
            <a:gsLst>
              <a:gs pos="0">
                <a:srgbClr val="336699"/>
              </a:gs>
              <a:gs pos="100000">
                <a:srgbClr val="336699">
                  <a:gamma/>
                  <a:tint val="0"/>
                  <a:invGamma/>
                  <a:alpha val="0"/>
                </a:srgbClr>
              </a:gs>
            </a:gsLst>
            <a:lin ang="5400000" scaled="1"/>
          </a:gradFill>
          <a:ln w="9525">
            <a:noFill/>
            <a:miter lim="800000"/>
          </a:ln>
          <a:effectLst/>
        </p:spPr>
        <p:txBody>
          <a:bodyPr vert="eaVert" wrap="none" anchor="ctr"/>
          <a:lstStyle/>
          <a:p>
            <a:endParaRPr lang="zh-CN" altLang="en-US"/>
          </a:p>
        </p:txBody>
      </p:sp>
      <p:sp>
        <p:nvSpPr>
          <p:cNvPr id="14" name="Text Box 7"/>
          <p:cNvSpPr txBox="1">
            <a:spLocks noChangeArrowheads="1"/>
          </p:cNvSpPr>
          <p:nvPr/>
        </p:nvSpPr>
        <p:spPr bwMode="auto">
          <a:xfrm>
            <a:off x="928662" y="1669309"/>
            <a:ext cx="1112804" cy="830997"/>
          </a:xfrm>
          <a:prstGeom prst="rect">
            <a:avLst/>
          </a:prstGeom>
          <a:noFill/>
          <a:ln w="9525">
            <a:noFill/>
            <a:miter lim="800000"/>
          </a:ln>
          <a:effectLst>
            <a:outerShdw dist="17961" dir="2700000" algn="ctr" rotWithShape="0">
              <a:schemeClr val="bg1"/>
            </a:outerShdw>
          </a:effectLst>
        </p:spPr>
        <p:txBody>
          <a:bodyPr wrap="none">
            <a:spAutoFit/>
          </a:bodyPr>
          <a:lstStyle/>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交流</a:t>
            </a:r>
            <a:endParaRPr kumimoji="1" lang="en-US" altLang="zh-CN" sz="2400" b="1" dirty="0" smtClean="0">
              <a:effectLst>
                <a:outerShdw blurRad="38100" dist="38100" dir="2700000" algn="tl">
                  <a:srgbClr val="000000">
                    <a:alpha val="43137"/>
                  </a:srgbClr>
                </a:outerShdw>
              </a:effectLst>
              <a:ea typeface="HY견고딕" pitchFamily="18" charset="-127"/>
            </a:endParaRPr>
          </a:p>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閱讀區</a:t>
            </a:r>
            <a:endParaRPr kumimoji="1" lang="ko-KR" altLang="en-US" sz="2400" b="1" dirty="0">
              <a:effectLst>
                <a:outerShdw blurRad="38100" dist="38100" dir="2700000" algn="tl">
                  <a:srgbClr val="000000">
                    <a:alpha val="43137"/>
                  </a:srgbClr>
                </a:outerShdw>
              </a:effectLst>
              <a:ea typeface="HY견고딕" pitchFamily="18" charset="-127"/>
            </a:endParaRPr>
          </a:p>
        </p:txBody>
      </p:sp>
      <p:sp>
        <p:nvSpPr>
          <p:cNvPr id="15" name="Text Box 7"/>
          <p:cNvSpPr txBox="1">
            <a:spLocks noChangeArrowheads="1"/>
          </p:cNvSpPr>
          <p:nvPr/>
        </p:nvSpPr>
        <p:spPr bwMode="auto">
          <a:xfrm>
            <a:off x="7215206" y="4572008"/>
            <a:ext cx="1088760" cy="830997"/>
          </a:xfrm>
          <a:prstGeom prst="rect">
            <a:avLst/>
          </a:prstGeom>
          <a:noFill/>
          <a:ln w="9525">
            <a:noFill/>
            <a:miter lim="800000"/>
          </a:ln>
          <a:effectLst>
            <a:outerShdw dist="17961" dir="2700000" algn="ctr" rotWithShape="0">
              <a:schemeClr val="bg1"/>
            </a:outerShdw>
          </a:effectLst>
        </p:spPr>
        <p:txBody>
          <a:bodyPr wrap="none">
            <a:spAutoFit/>
          </a:bodyPr>
          <a:lstStyle/>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隔音</a:t>
            </a:r>
            <a:endParaRPr kumimoji="1" lang="en-US" altLang="zh-CN" sz="2400" b="1" dirty="0" smtClean="0">
              <a:effectLst>
                <a:outerShdw blurRad="38100" dist="38100" dir="2700000" algn="tl">
                  <a:srgbClr val="000000">
                    <a:alpha val="43137"/>
                  </a:srgbClr>
                </a:outerShdw>
              </a:effectLst>
              <a:ea typeface="HY견고딕" pitchFamily="18" charset="-127"/>
            </a:endParaRPr>
          </a:p>
          <a:p>
            <a:pPr algn="ctr" latinLnBrk="1"/>
            <a:r>
              <a:rPr kumimoji="1" lang="zh-CN" altLang="en-US" sz="2400" b="1" dirty="0" smtClean="0">
                <a:effectLst>
                  <a:outerShdw blurRad="38100" dist="38100" dir="2700000" algn="tl">
                    <a:srgbClr val="000000">
                      <a:alpha val="43137"/>
                    </a:srgbClr>
                  </a:outerShdw>
                </a:effectLst>
                <a:ea typeface="HY견고딕" pitchFamily="18" charset="-127"/>
              </a:rPr>
              <a:t>休息區</a:t>
            </a:r>
            <a:endParaRPr kumimoji="1" lang="ko-KR" altLang="en-US" sz="2400" b="1" dirty="0">
              <a:effectLst>
                <a:outerShdw blurRad="38100" dist="38100" dir="2700000" algn="tl">
                  <a:srgbClr val="000000">
                    <a:alpha val="43137"/>
                  </a:srgbClr>
                </a:outerShdw>
              </a:effectLst>
              <a:ea typeface="HY견고딕" pitchFamily="18" charset="-127"/>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灯片编号占位符 2"/>
          <p:cNvSpPr>
            <a:spLocks noGrp="1"/>
          </p:cNvSpPr>
          <p:nvPr>
            <p:ph type="sldNum" sz="quarter" idx="4294967295"/>
          </p:nvPr>
        </p:nvSpPr>
        <p:spPr bwMode="auto">
          <a:xfrm>
            <a:off x="8647113" y="6408738"/>
            <a:ext cx="366712"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lstStyle>
            <a:lvl1pPr>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fld id="{FC909E81-E8F6-4713-AD4B-7F06AA723946}" type="slidenum">
              <a:rPr lang="en-US" altLang="zh-CN" b="0" smtClean="0">
                <a:solidFill>
                  <a:schemeClr val="tx1"/>
                </a:solidFill>
              </a:rPr>
            </a:fld>
            <a:endParaRPr lang="en-US" altLang="zh-CN" b="0" smtClean="0">
              <a:solidFill>
                <a:schemeClr val="tx1"/>
              </a:solidFill>
            </a:endParaRPr>
          </a:p>
        </p:txBody>
      </p:sp>
      <p:sp>
        <p:nvSpPr>
          <p:cNvPr id="7" name="Rectangle 5"/>
          <p:cNvSpPr txBox="1">
            <a:spLocks noChangeArrowheads="1"/>
          </p:cNvSpPr>
          <p:nvPr/>
        </p:nvSpPr>
        <p:spPr>
          <a:xfrm>
            <a:off x="142844" y="357166"/>
            <a:ext cx="8137599" cy="11430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a:defRPr/>
            </a:pPr>
            <a:r>
              <a:rPr lang="zh-TW" altLang="en-US" sz="3200" dirty="0" smtClean="0">
                <a:solidFill>
                  <a:schemeClr val="tx1"/>
                </a:solidFill>
                <a:effectLst>
                  <a:outerShdw blurRad="38100" dist="38100" dir="2700000" algn="tl">
                    <a:srgbClr val="000000">
                      <a:alpha val="43137"/>
                    </a:srgbClr>
                  </a:outerShdw>
                </a:effectLst>
                <a:latin typeface="+mn-lt"/>
              </a:rPr>
              <a:t>個人職業成長：</a:t>
            </a:r>
            <a:endParaRPr lang="en-US" altLang="zh-CN" sz="3200" dirty="0">
              <a:solidFill>
                <a:schemeClr val="tx1"/>
              </a:solidFill>
              <a:effectLst>
                <a:outerShdw blurRad="38100" dist="38100" dir="2700000" algn="tl">
                  <a:srgbClr val="000000">
                    <a:alpha val="43137"/>
                  </a:srgbClr>
                </a:outerShdw>
              </a:effectLst>
              <a:latin typeface="+mn-lt"/>
            </a:endParaRPr>
          </a:p>
        </p:txBody>
      </p:sp>
      <p:grpSp>
        <p:nvGrpSpPr>
          <p:cNvPr id="17413" name="组合 19"/>
          <p:cNvGrpSpPr/>
          <p:nvPr/>
        </p:nvGrpSpPr>
        <p:grpSpPr bwMode="auto">
          <a:xfrm>
            <a:off x="714348" y="928670"/>
            <a:ext cx="8105775" cy="4641873"/>
            <a:chOff x="1366838" y="2056338"/>
            <a:chExt cx="6938962" cy="3782487"/>
          </a:xfrm>
        </p:grpSpPr>
        <p:sp>
          <p:nvSpPr>
            <p:cNvPr id="4" name="Freeform 2"/>
            <p:cNvSpPr/>
            <p:nvPr/>
          </p:nvSpPr>
          <p:spPr bwMode="gray">
            <a:xfrm>
              <a:off x="5619093" y="2895881"/>
              <a:ext cx="1966446" cy="2637637"/>
            </a:xfrm>
            <a:custGeom>
              <a:avLst/>
              <a:gdLst>
                <a:gd name="T0" fmla="*/ 1226 w 1238"/>
                <a:gd name="T1" fmla="*/ 0 h 1662"/>
                <a:gd name="T2" fmla="*/ 1238 w 1238"/>
                <a:gd name="T3" fmla="*/ 1662 h 1662"/>
                <a:gd name="T4" fmla="*/ 0 w 1238"/>
                <a:gd name="T5" fmla="*/ 1662 h 1662"/>
                <a:gd name="T6" fmla="*/ 4 w 1238"/>
                <a:gd name="T7" fmla="*/ 416 h 1662"/>
              </a:gdLst>
              <a:ahLst/>
              <a:cxnLst>
                <a:cxn ang="0">
                  <a:pos x="T0" y="T1"/>
                </a:cxn>
                <a:cxn ang="0">
                  <a:pos x="T2" y="T3"/>
                </a:cxn>
                <a:cxn ang="0">
                  <a:pos x="T4" y="T5"/>
                </a:cxn>
                <a:cxn ang="0">
                  <a:pos x="T6" y="T7"/>
                </a:cxn>
              </a:cxnLst>
              <a:rect l="0" t="0" r="r" b="b"/>
              <a:pathLst>
                <a:path w="1238" h="1662">
                  <a:moveTo>
                    <a:pt x="1226" y="0"/>
                  </a:moveTo>
                  <a:lnTo>
                    <a:pt x="1238" y="1662"/>
                  </a:lnTo>
                  <a:lnTo>
                    <a:pt x="0" y="1662"/>
                  </a:lnTo>
                  <a:lnTo>
                    <a:pt x="4" y="416"/>
                  </a:lnTo>
                </a:path>
              </a:pathLst>
            </a:custGeom>
            <a:gradFill rotWithShape="1">
              <a:gsLst>
                <a:gs pos="0">
                  <a:schemeClr val="hlink"/>
                </a:gs>
                <a:gs pos="100000">
                  <a:schemeClr val="hlink">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5" name="Freeform 3"/>
            <p:cNvSpPr/>
            <p:nvPr/>
          </p:nvSpPr>
          <p:spPr bwMode="gray">
            <a:xfrm>
              <a:off x="3515389" y="3150718"/>
              <a:ext cx="1980036" cy="2641518"/>
            </a:xfrm>
            <a:custGeom>
              <a:avLst/>
              <a:gdLst>
                <a:gd name="T0" fmla="*/ 1158 w 1248"/>
                <a:gd name="T1" fmla="*/ 0 h 1664"/>
                <a:gd name="T2" fmla="*/ 1248 w 1248"/>
                <a:gd name="T3" fmla="*/ 288 h 1664"/>
                <a:gd name="T4" fmla="*/ 1248 w 1248"/>
                <a:gd name="T5" fmla="*/ 1645 h 1664"/>
                <a:gd name="T6" fmla="*/ 0 w 1248"/>
                <a:gd name="T7" fmla="*/ 1664 h 1664"/>
                <a:gd name="T8" fmla="*/ 0 w 1248"/>
                <a:gd name="T9" fmla="*/ 391 h 1664"/>
              </a:gdLst>
              <a:ahLst/>
              <a:cxnLst>
                <a:cxn ang="0">
                  <a:pos x="T0" y="T1"/>
                </a:cxn>
                <a:cxn ang="0">
                  <a:pos x="T2" y="T3"/>
                </a:cxn>
                <a:cxn ang="0">
                  <a:pos x="T4" y="T5"/>
                </a:cxn>
                <a:cxn ang="0">
                  <a:pos x="T6" y="T7"/>
                </a:cxn>
                <a:cxn ang="0">
                  <a:pos x="T8" y="T9"/>
                </a:cxn>
              </a:cxnLst>
              <a:rect l="0" t="0" r="r" b="b"/>
              <a:pathLst>
                <a:path w="1248" h="1664">
                  <a:moveTo>
                    <a:pt x="1158" y="0"/>
                  </a:moveTo>
                  <a:lnTo>
                    <a:pt x="1248" y="288"/>
                  </a:lnTo>
                  <a:lnTo>
                    <a:pt x="1248" y="1645"/>
                  </a:lnTo>
                  <a:lnTo>
                    <a:pt x="0" y="1664"/>
                  </a:lnTo>
                  <a:lnTo>
                    <a:pt x="0" y="391"/>
                  </a:lnTo>
                </a:path>
              </a:pathLst>
            </a:custGeom>
            <a:gradFill rotWithShape="1">
              <a:gsLst>
                <a:gs pos="0">
                  <a:schemeClr val="accent2"/>
                </a:gs>
                <a:gs pos="100000">
                  <a:schemeClr val="accent2">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6" name="Freeform 4"/>
            <p:cNvSpPr/>
            <p:nvPr/>
          </p:nvSpPr>
          <p:spPr bwMode="gray">
            <a:xfrm>
              <a:off x="1391300" y="3383565"/>
              <a:ext cx="1980037" cy="1798095"/>
            </a:xfrm>
            <a:custGeom>
              <a:avLst/>
              <a:gdLst>
                <a:gd name="T0" fmla="*/ 1158 w 1248"/>
                <a:gd name="T1" fmla="*/ 0 h 1133"/>
                <a:gd name="T2" fmla="*/ 1248 w 1248"/>
                <a:gd name="T3" fmla="*/ 256 h 1133"/>
                <a:gd name="T4" fmla="*/ 1248 w 1248"/>
                <a:gd name="T5" fmla="*/ 1133 h 1133"/>
                <a:gd name="T6" fmla="*/ 0 w 1248"/>
                <a:gd name="T7" fmla="*/ 1133 h 1133"/>
                <a:gd name="T8" fmla="*/ 0 w 1248"/>
                <a:gd name="T9" fmla="*/ 403 h 1133"/>
              </a:gdLst>
              <a:ahLst/>
              <a:cxnLst>
                <a:cxn ang="0">
                  <a:pos x="T0" y="T1"/>
                </a:cxn>
                <a:cxn ang="0">
                  <a:pos x="T2" y="T3"/>
                </a:cxn>
                <a:cxn ang="0">
                  <a:pos x="T4" y="T5"/>
                </a:cxn>
                <a:cxn ang="0">
                  <a:pos x="T6" y="T7"/>
                </a:cxn>
                <a:cxn ang="0">
                  <a:pos x="T8" y="T9"/>
                </a:cxn>
              </a:cxnLst>
              <a:rect l="0" t="0" r="r" b="b"/>
              <a:pathLst>
                <a:path w="1248" h="1133">
                  <a:moveTo>
                    <a:pt x="1158" y="0"/>
                  </a:moveTo>
                  <a:lnTo>
                    <a:pt x="1248" y="256"/>
                  </a:lnTo>
                  <a:lnTo>
                    <a:pt x="1248" y="1133"/>
                  </a:lnTo>
                  <a:lnTo>
                    <a:pt x="0" y="1133"/>
                  </a:lnTo>
                  <a:lnTo>
                    <a:pt x="0" y="403"/>
                  </a:lnTo>
                </a:path>
              </a:pathLst>
            </a:custGeom>
            <a:gradFill rotWithShape="1">
              <a:gsLst>
                <a:gs pos="0">
                  <a:schemeClr val="accent1"/>
                </a:gs>
                <a:gs pos="100000">
                  <a:schemeClr val="accent1">
                    <a:gamma/>
                    <a:tint val="0"/>
                    <a:invGamma/>
                  </a:schemeClr>
                </a:gs>
              </a:gsLst>
              <a:lin ang="54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a:p>
          </p:txBody>
        </p:sp>
        <p:sp>
          <p:nvSpPr>
            <p:cNvPr id="17417" name="Line 6"/>
            <p:cNvSpPr>
              <a:spLocks noChangeShapeType="1"/>
            </p:cNvSpPr>
            <p:nvPr/>
          </p:nvSpPr>
          <p:spPr bwMode="gray">
            <a:xfrm>
              <a:off x="3446463" y="3341688"/>
              <a:ext cx="0" cy="2497137"/>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8" name="Line 7"/>
            <p:cNvSpPr>
              <a:spLocks noChangeShapeType="1"/>
            </p:cNvSpPr>
            <p:nvPr/>
          </p:nvSpPr>
          <p:spPr bwMode="gray">
            <a:xfrm>
              <a:off x="5557838" y="3341688"/>
              <a:ext cx="0" cy="2497137"/>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19" name="Line 8"/>
            <p:cNvSpPr>
              <a:spLocks noChangeShapeType="1"/>
            </p:cNvSpPr>
            <p:nvPr/>
          </p:nvSpPr>
          <p:spPr bwMode="gray">
            <a:xfrm>
              <a:off x="7642225" y="3035300"/>
              <a:ext cx="0" cy="2803525"/>
            </a:xfrm>
            <a:prstGeom prst="line">
              <a:avLst/>
            </a:prstGeom>
            <a:noFill/>
            <a:ln w="9525">
              <a:solidFill>
                <a:srgbClr val="1C1C1C"/>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420" name="Freeform 9"/>
            <p:cNvSpPr/>
            <p:nvPr/>
          </p:nvSpPr>
          <p:spPr bwMode="gray">
            <a:xfrm>
              <a:off x="1366838" y="2056338"/>
              <a:ext cx="6938962" cy="1692275"/>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gradFill rotWithShape="1">
              <a:gsLst>
                <a:gs pos="0">
                  <a:srgbClr val="990000"/>
                </a:gs>
                <a:gs pos="100000">
                  <a:srgbClr val="FF9933"/>
                </a:gs>
              </a:gsLst>
              <a:lin ang="0" scaled="1"/>
            </a:gradFill>
            <a:ln w="9525">
              <a:round/>
            </a:ln>
            <a:effectLst/>
            <a:scene3d>
              <a:camera prst="legacyPerspectiveTopRight">
                <a:rot lat="600000" lon="20999993" rev="0"/>
              </a:camera>
              <a:lightRig rig="legacyFlat4" dir="b"/>
            </a:scene3d>
            <a:sp3d extrusionH="163500" prstMaterial="legacyMatte">
              <a:bevelT w="13500" h="13500" prst="angle"/>
              <a:bevelB w="13500" h="13500" prst="angle"/>
              <a:extrusionClr>
                <a:srgbClr val="FF9933"/>
              </a:extrusionClr>
            </a:sp3d>
            <a:extLst>
              <a:ext uri="{AF507438-7753-43E0-B8FC-AC1667EBCBE1}">
                <a14:hiddenEffects xmlns:a14="http://schemas.microsoft.com/office/drawing/2010/main">
                  <a:effectLst>
                    <a:outerShdw dist="35921" dir="2700000" algn="ctr" rotWithShape="0">
                      <a:srgbClr val="78267C"/>
                    </a:outerShdw>
                  </a:effectLst>
                </a14:hiddenEffects>
              </a:ext>
            </a:extLst>
          </p:spPr>
          <p:txBody>
            <a:bodyPr wrap="none" anchor="ctr">
              <a:flatTx/>
            </a:bodyPr>
            <a:lstStyle/>
            <a:p>
              <a:endParaRPr lang="zh-CN" altLang="en-US"/>
            </a:p>
          </p:txBody>
        </p:sp>
        <p:sp>
          <p:nvSpPr>
            <p:cNvPr id="17422" name="Text Box 11"/>
            <p:cNvSpPr txBox="1">
              <a:spLocks noChangeArrowheads="1"/>
            </p:cNvSpPr>
            <p:nvPr/>
          </p:nvSpPr>
          <p:spPr bwMode="gray">
            <a:xfrm>
              <a:off x="1586994" y="4026483"/>
              <a:ext cx="1553328" cy="930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ctr">
                <a:spcBef>
                  <a:spcPts val="500"/>
                </a:spcBef>
                <a:buClr>
                  <a:srgbClr val="1F3F5F"/>
                </a:buClr>
                <a:defRPr/>
              </a:pPr>
              <a:r>
                <a:rPr lang="zh-CN" altLang="en-US" sz="3200" smtClean="0">
                  <a:solidFill>
                    <a:srgbClr val="1C1C1C"/>
                  </a:solidFill>
                  <a:effectLst>
                    <a:outerShdw blurRad="38100" dist="38100" dir="2700000" algn="tl">
                      <a:srgbClr val="000000">
                        <a:alpha val="43137"/>
                      </a:srgbClr>
                    </a:outerShdw>
                  </a:effectLst>
                  <a:latin typeface="+mj-ea"/>
                  <a:ea typeface="+mj-ea"/>
                </a:rPr>
                <a:t>道長</a:t>
              </a:r>
              <a:endParaRPr lang="en-US" altLang="zh-CN" sz="3200" dirty="0" smtClean="0">
                <a:solidFill>
                  <a:srgbClr val="1C1C1C"/>
                </a:solidFill>
                <a:effectLst>
                  <a:outerShdw blurRad="38100" dist="38100" dir="2700000" algn="tl">
                    <a:srgbClr val="000000">
                      <a:alpha val="43137"/>
                    </a:srgbClr>
                  </a:outerShdw>
                </a:effectLst>
                <a:latin typeface="+mj-ea"/>
                <a:ea typeface="+mj-ea"/>
              </a:endParaRPr>
            </a:p>
            <a:p>
              <a:pPr algn="l">
                <a:spcBef>
                  <a:spcPts val="500"/>
                </a:spcBef>
                <a:buClr>
                  <a:srgbClr val="1F3F5F"/>
                </a:buClr>
                <a:defRPr/>
              </a:pPr>
              <a:r>
                <a:rPr lang="zh-CN" altLang="en-US" sz="3200" smtClean="0">
                  <a:solidFill>
                    <a:srgbClr val="1C1C1C"/>
                  </a:solidFill>
                  <a:effectLst>
                    <a:outerShdw blurRad="38100" dist="38100" dir="2700000" algn="tl">
                      <a:srgbClr val="000000">
                        <a:alpha val="43137"/>
                      </a:srgbClr>
                    </a:outerShdw>
                  </a:effectLst>
                  <a:latin typeface="+mj-ea"/>
                  <a:ea typeface="+mj-ea"/>
                </a:rPr>
                <a:t>專職教官</a:t>
              </a:r>
              <a:endParaRPr lang="en-US" altLang="zh-CN" sz="3200" dirty="0" smtClean="0">
                <a:solidFill>
                  <a:srgbClr val="1C1C1C"/>
                </a:solidFill>
                <a:effectLst>
                  <a:outerShdw blurRad="38100" dist="38100" dir="2700000" algn="tl">
                    <a:srgbClr val="000000">
                      <a:alpha val="43137"/>
                    </a:srgbClr>
                  </a:outerShdw>
                </a:effectLst>
                <a:latin typeface="+mj-ea"/>
                <a:ea typeface="+mj-ea"/>
              </a:endParaRPr>
            </a:p>
          </p:txBody>
        </p:sp>
        <p:sp>
          <p:nvSpPr>
            <p:cNvPr id="17425" name="Text Box 15"/>
            <p:cNvSpPr txBox="1">
              <a:spLocks noChangeArrowheads="1"/>
            </p:cNvSpPr>
            <p:nvPr/>
          </p:nvSpPr>
          <p:spPr bwMode="gray">
            <a:xfrm>
              <a:off x="3861931" y="4199373"/>
              <a:ext cx="1357647" cy="476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spcBef>
                  <a:spcPct val="50000"/>
                </a:spcBef>
                <a:buClr>
                  <a:srgbClr val="1F3F5F"/>
                </a:buClr>
                <a:defRPr/>
              </a:pPr>
              <a:r>
                <a:rPr lang="zh-CN" altLang="en-US" sz="3200" smtClean="0">
                  <a:solidFill>
                    <a:srgbClr val="1C1C1C"/>
                  </a:solidFill>
                  <a:latin typeface="+mj-ea"/>
                  <a:ea typeface="+mj-ea"/>
                </a:rPr>
                <a:t>副領班</a:t>
              </a:r>
              <a:endParaRPr lang="en-US" altLang="zh-CN" sz="3200" dirty="0" smtClean="0">
                <a:solidFill>
                  <a:srgbClr val="1C1C1C"/>
                </a:solidFill>
                <a:latin typeface="+mj-ea"/>
                <a:ea typeface="+mj-ea"/>
              </a:endParaRPr>
            </a:p>
          </p:txBody>
        </p:sp>
        <p:sp>
          <p:nvSpPr>
            <p:cNvPr id="17426" name="Text Box 16"/>
            <p:cNvSpPr txBox="1">
              <a:spLocks noChangeArrowheads="1"/>
            </p:cNvSpPr>
            <p:nvPr/>
          </p:nvSpPr>
          <p:spPr bwMode="gray">
            <a:xfrm>
              <a:off x="6178996" y="4151975"/>
              <a:ext cx="997530" cy="476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b="1">
                  <a:solidFill>
                    <a:schemeClr val="tx2"/>
                  </a:solidFill>
                  <a:latin typeface="Arial" panose="020B0604020202020204" pitchFamily="34" charset="0"/>
                  <a:ea typeface="宋体" panose="02010600030101010101" pitchFamily="2" charset="-122"/>
                </a:defRPr>
              </a:lvl1pPr>
              <a:lvl2pPr marL="742950" indent="-285750">
                <a:defRPr b="1">
                  <a:solidFill>
                    <a:schemeClr val="tx2"/>
                  </a:solidFill>
                  <a:latin typeface="Arial" panose="020B0604020202020204" pitchFamily="34" charset="0"/>
                  <a:ea typeface="宋体" panose="02010600030101010101" pitchFamily="2" charset="-122"/>
                </a:defRPr>
              </a:lvl2pPr>
              <a:lvl3pPr marL="1143000" indent="-228600">
                <a:defRPr b="1">
                  <a:solidFill>
                    <a:schemeClr val="tx2"/>
                  </a:solidFill>
                  <a:latin typeface="Arial" panose="020B0604020202020204" pitchFamily="34" charset="0"/>
                  <a:ea typeface="宋体" panose="02010600030101010101" pitchFamily="2" charset="-122"/>
                </a:defRPr>
              </a:lvl3pPr>
              <a:lvl4pPr marL="1600200" indent="-228600">
                <a:defRPr b="1">
                  <a:solidFill>
                    <a:schemeClr val="tx2"/>
                  </a:solidFill>
                  <a:latin typeface="Arial" panose="020B0604020202020204" pitchFamily="34" charset="0"/>
                  <a:ea typeface="宋体" panose="02010600030101010101" pitchFamily="2" charset="-122"/>
                </a:defRPr>
              </a:lvl4pPr>
              <a:lvl5pPr marL="2057400" indent="-228600">
                <a:defRPr b="1">
                  <a:solidFill>
                    <a:schemeClr val="tx2"/>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b="1">
                  <a:solidFill>
                    <a:schemeClr val="tx2"/>
                  </a:solidFill>
                  <a:latin typeface="Arial" panose="020B0604020202020204" pitchFamily="34" charset="0"/>
                  <a:ea typeface="宋体" panose="02010600030101010101" pitchFamily="2" charset="-122"/>
                </a:defRPr>
              </a:lvl9pPr>
            </a:lstStyle>
            <a:p>
              <a:pPr algn="l">
                <a:spcBef>
                  <a:spcPct val="50000"/>
                </a:spcBef>
                <a:buClr>
                  <a:srgbClr val="1F3F5F"/>
                </a:buClr>
              </a:pPr>
              <a:r>
                <a:rPr lang="zh-CN" altLang="en-US" sz="3200" smtClean="0">
                  <a:solidFill>
                    <a:srgbClr val="1C1C1C"/>
                  </a:solidFill>
                  <a:latin typeface="+mj-ea"/>
                  <a:ea typeface="+mj-ea"/>
                </a:rPr>
                <a:t>領班</a:t>
              </a:r>
              <a:endParaRPr lang="en-US" altLang="zh-CN" sz="3200" dirty="0">
                <a:solidFill>
                  <a:srgbClr val="1C1C1C"/>
                </a:solidFill>
                <a:latin typeface="+mj-ea"/>
                <a:ea typeface="+mj-ea"/>
              </a:endParaRPr>
            </a:p>
          </p:txBody>
        </p:sp>
      </p:gr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Rectangle 13"/>
          <p:cNvSpPr>
            <a:spLocks noChangeArrowheads="1"/>
          </p:cNvSpPr>
          <p:nvPr/>
        </p:nvSpPr>
        <p:spPr bwMode="auto">
          <a:xfrm>
            <a:off x="334963" y="277813"/>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kumimoji="1" lang="zh-TW" altLang="en-US" sz="3200" smtClean="0">
                <a:latin typeface="+mn-lt"/>
                <a:ea typeface="黑体" panose="02010609060101010101" pitchFamily="49" charset="-122"/>
              </a:rPr>
              <a:t>薪資及福利（大專）</a:t>
            </a:r>
            <a:endParaRPr kumimoji="1" lang="zh-CN" altLang="en-US" sz="3200" dirty="0">
              <a:latin typeface="+mn-lt"/>
              <a:ea typeface="黑体" panose="02010609060101010101" pitchFamily="49" charset="-122"/>
            </a:endParaRPr>
          </a:p>
        </p:txBody>
      </p:sp>
      <p:sp>
        <p:nvSpPr>
          <p:cNvPr id="5" name="矩形 4"/>
          <p:cNvSpPr/>
          <p:nvPr/>
        </p:nvSpPr>
        <p:spPr>
          <a:xfrm>
            <a:off x="357190" y="1571612"/>
            <a:ext cx="8715404" cy="4247317"/>
          </a:xfrm>
          <a:prstGeom prst="rect">
            <a:avLst/>
          </a:prstGeom>
        </p:spPr>
        <p:txBody>
          <a:bodyPr wrap="square">
            <a:spAutoFit/>
          </a:bodyPr>
          <a:lstStyle/>
          <a:p>
            <a:pPr>
              <a:lnSpc>
                <a:spcPct val="150000"/>
              </a:lnSpc>
            </a:pPr>
            <a:r>
              <a:rPr lang="en-US" altLang="zh-CN" b="1" dirty="0" smtClean="0">
                <a:latin typeface="+mj-ea"/>
                <a:ea typeface="+mj-ea"/>
              </a:rPr>
              <a:t>1</a:t>
            </a:r>
            <a:r>
              <a:rPr lang="zh-CN" altLang="en-US" b="1" dirty="0" smtClean="0">
                <a:latin typeface="+mj-ea"/>
                <a:ea typeface="+mj-ea"/>
              </a:rPr>
              <a:t>、底薪：                                   </a:t>
            </a:r>
            <a:r>
              <a:rPr lang="en-US" altLang="zh-CN" b="1" dirty="0" smtClean="0">
                <a:latin typeface="+mj-ea"/>
                <a:ea typeface="+mj-ea"/>
              </a:rPr>
              <a:t>(</a:t>
            </a:r>
            <a:r>
              <a:rPr lang="zh-TW" altLang="en-US" b="1" dirty="0" smtClean="0">
                <a:latin typeface="+mj-ea"/>
                <a:ea typeface="+mj-ea"/>
              </a:rPr>
              <a:t>加班費按此計算）</a:t>
            </a:r>
            <a:endParaRPr lang="en-US" altLang="zh-CN" b="1" dirty="0" smtClean="0">
              <a:latin typeface="+mj-ea"/>
              <a:ea typeface="+mj-ea"/>
            </a:endParaRPr>
          </a:p>
          <a:p>
            <a:pPr>
              <a:lnSpc>
                <a:spcPct val="150000"/>
              </a:lnSpc>
            </a:pPr>
            <a:r>
              <a:rPr lang="zh-CN" altLang="en-US" b="1" dirty="0" smtClean="0">
                <a:latin typeface="+mj-ea"/>
                <a:ea typeface="+mj-ea"/>
              </a:rPr>
              <a:t>考核津貼：</a:t>
            </a:r>
            <a:r>
              <a:rPr lang="en-US" altLang="zh-CN" b="1" dirty="0" smtClean="0">
                <a:latin typeface="+mj-ea"/>
                <a:ea typeface="+mj-ea"/>
              </a:rPr>
              <a:t>0 - 280</a:t>
            </a:r>
            <a:r>
              <a:rPr lang="zh-CN" altLang="en-US" b="1" dirty="0" smtClean="0">
                <a:latin typeface="+mj-ea"/>
                <a:ea typeface="+mj-ea"/>
              </a:rPr>
              <a:t>元</a:t>
            </a:r>
            <a:r>
              <a:rPr lang="en-US" altLang="zh-CN" b="1" dirty="0" smtClean="0">
                <a:latin typeface="+mj-ea"/>
                <a:ea typeface="+mj-ea"/>
              </a:rPr>
              <a:t>/</a:t>
            </a:r>
            <a:r>
              <a:rPr lang="zh-CN" altLang="en-US" b="1" dirty="0" smtClean="0">
                <a:latin typeface="+mj-ea"/>
                <a:ea typeface="+mj-ea"/>
              </a:rPr>
              <a:t>月，</a:t>
            </a:r>
            <a:r>
              <a:rPr lang="zh-TW" altLang="en-US" b="1" dirty="0" smtClean="0">
                <a:solidFill>
                  <a:srgbClr val="0000FF"/>
                </a:solidFill>
                <a:effectLst>
                  <a:outerShdw blurRad="38100" dist="38100" dir="2700000" algn="tl">
                    <a:srgbClr val="000000">
                      <a:alpha val="43137"/>
                    </a:srgbClr>
                  </a:outerShdw>
                </a:effectLst>
                <a:latin typeface="+mj-ea"/>
                <a:ea typeface="+mj-ea"/>
              </a:rPr>
              <a:t>綜合津貼（大專）：</a:t>
            </a:r>
            <a:r>
              <a:rPr lang="en-US" altLang="zh-CN" b="1" dirty="0" smtClean="0">
                <a:solidFill>
                  <a:srgbClr val="0000FF"/>
                </a:solidFill>
                <a:effectLst>
                  <a:outerShdw blurRad="38100" dist="38100" dir="2700000" algn="tl">
                    <a:srgbClr val="000000">
                      <a:alpha val="43137"/>
                    </a:srgbClr>
                  </a:outerShdw>
                </a:effectLst>
                <a:latin typeface="+mj-ea"/>
                <a:ea typeface="+mj-ea"/>
              </a:rPr>
              <a:t>250</a:t>
            </a:r>
            <a:r>
              <a:rPr lang="zh-CN" altLang="en-US" b="1" dirty="0" smtClean="0">
                <a:solidFill>
                  <a:srgbClr val="0000FF"/>
                </a:solidFill>
                <a:effectLst>
                  <a:outerShdw blurRad="38100" dist="38100" dir="2700000" algn="tl">
                    <a:srgbClr val="000000">
                      <a:alpha val="43137"/>
                    </a:srgbClr>
                  </a:outerShdw>
                </a:effectLst>
                <a:latin typeface="+mj-ea"/>
                <a:ea typeface="+mj-ea"/>
              </a:rPr>
              <a:t>元</a:t>
            </a:r>
            <a:r>
              <a:rPr lang="en-US" altLang="zh-CN" b="1" dirty="0" smtClean="0">
                <a:solidFill>
                  <a:srgbClr val="0000FF"/>
                </a:solidFill>
                <a:effectLst>
                  <a:outerShdw blurRad="38100" dist="38100" dir="2700000" algn="tl">
                    <a:srgbClr val="000000">
                      <a:alpha val="43137"/>
                    </a:srgbClr>
                  </a:outerShdw>
                </a:effectLst>
                <a:latin typeface="+mj-ea"/>
                <a:ea typeface="+mj-ea"/>
              </a:rPr>
              <a:t>/</a:t>
            </a:r>
            <a:r>
              <a:rPr lang="zh-TW" altLang="en-US" b="1" dirty="0" smtClean="0">
                <a:solidFill>
                  <a:srgbClr val="0000FF"/>
                </a:solidFill>
                <a:effectLst>
                  <a:outerShdw blurRad="38100" dist="38100" dir="2700000" algn="tl">
                    <a:srgbClr val="000000">
                      <a:alpha val="43137"/>
                    </a:srgbClr>
                  </a:outerShdw>
                </a:effectLst>
                <a:latin typeface="+mj-ea"/>
                <a:ea typeface="+mj-ea"/>
              </a:rPr>
              <a:t>月</a:t>
            </a:r>
            <a:r>
              <a:rPr lang="zh-CN" altLang="en-US" b="1" dirty="0" smtClean="0">
                <a:solidFill>
                  <a:srgbClr val="0000FF"/>
                </a:solidFill>
                <a:effectLst>
                  <a:outerShdw blurRad="38100" dist="38100" dir="2700000" algn="tl">
                    <a:srgbClr val="000000">
                      <a:alpha val="43137"/>
                    </a:srgbClr>
                  </a:outerShdw>
                </a:effectLst>
                <a:latin typeface="+mj-ea"/>
                <a:ea typeface="+mj-ea"/>
              </a:rPr>
              <a:t>（取得大专毕业证后）。</a:t>
            </a:r>
            <a:endParaRPr lang="en-US" altLang="zh-CN" b="1" dirty="0" smtClean="0">
              <a:solidFill>
                <a:srgbClr val="0000FF"/>
              </a:solidFill>
              <a:effectLst>
                <a:outerShdw blurRad="38100" dist="38100" dir="2700000" algn="tl">
                  <a:srgbClr val="000000">
                    <a:alpha val="43137"/>
                  </a:srgbClr>
                </a:outerShdw>
              </a:effectLst>
              <a:latin typeface="+mj-ea"/>
              <a:ea typeface="+mj-ea"/>
            </a:endParaRPr>
          </a:p>
          <a:p>
            <a:pPr>
              <a:lnSpc>
                <a:spcPct val="150000"/>
              </a:lnSpc>
            </a:pPr>
            <a:r>
              <a:rPr lang="zh-CN" altLang="en-US" b="1" dirty="0" smtClean="0">
                <a:solidFill>
                  <a:srgbClr val="0000FF"/>
                </a:solidFill>
                <a:effectLst>
                  <a:outerShdw blurRad="38100" dist="38100" dir="2700000" algn="tl">
                    <a:srgbClr val="000000">
                      <a:alpha val="43137"/>
                    </a:srgbClr>
                  </a:outerShdw>
                </a:effectLst>
                <a:latin typeface="+mj-ea"/>
                <a:ea typeface="+mj-ea"/>
              </a:rPr>
              <a:t>每月正常上班</a:t>
            </a:r>
            <a:r>
              <a:rPr lang="en-US" altLang="zh-CN" b="1" dirty="0" smtClean="0">
                <a:solidFill>
                  <a:srgbClr val="0000FF"/>
                </a:solidFill>
                <a:effectLst>
                  <a:outerShdw blurRad="38100" dist="38100" dir="2700000" algn="tl">
                    <a:srgbClr val="000000">
                      <a:alpha val="43137"/>
                    </a:srgbClr>
                  </a:outerShdw>
                </a:effectLst>
                <a:latin typeface="+mj-ea"/>
                <a:ea typeface="+mj-ea"/>
              </a:rPr>
              <a:t>15</a:t>
            </a:r>
            <a:r>
              <a:rPr lang="zh-CN" altLang="en-US" b="1" dirty="0" smtClean="0">
                <a:solidFill>
                  <a:srgbClr val="0000FF"/>
                </a:solidFill>
                <a:effectLst>
                  <a:outerShdw blurRad="38100" dist="38100" dir="2700000" algn="tl">
                    <a:srgbClr val="000000">
                      <a:alpha val="43137"/>
                    </a:srgbClr>
                  </a:outerShdw>
                </a:effectLst>
                <a:latin typeface="+mj-ea"/>
                <a:ea typeface="+mj-ea"/>
              </a:rPr>
              <a:t>天，</a:t>
            </a:r>
            <a:r>
              <a:rPr lang="zh-TW" altLang="en-US" b="1" dirty="0" smtClean="0">
                <a:latin typeface="+mj-ea"/>
                <a:ea typeface="+mj-ea"/>
              </a:rPr>
              <a:t>平日加班費：日班加班</a:t>
            </a:r>
            <a:r>
              <a:rPr lang="zh-CN" altLang="en-US" b="1" dirty="0" smtClean="0">
                <a:latin typeface="+mj-ea"/>
                <a:ea typeface="+mj-ea"/>
              </a:rPr>
              <a:t>费</a:t>
            </a:r>
            <a:r>
              <a:rPr lang="en-US" altLang="zh-TW" b="1" dirty="0" smtClean="0">
                <a:latin typeface="+mj-ea"/>
                <a:ea typeface="+mj-ea"/>
              </a:rPr>
              <a:t>29.88</a:t>
            </a:r>
            <a:r>
              <a:rPr lang="zh-CN" altLang="en-US" b="1" dirty="0" smtClean="0">
                <a:latin typeface="+mj-ea"/>
                <a:ea typeface="+mj-ea"/>
              </a:rPr>
              <a:t>元</a:t>
            </a:r>
            <a:r>
              <a:rPr lang="en-US" altLang="zh-CN" b="1" dirty="0" smtClean="0">
                <a:latin typeface="+mj-ea"/>
                <a:ea typeface="+mj-ea"/>
              </a:rPr>
              <a:t>/</a:t>
            </a:r>
            <a:r>
              <a:rPr lang="zh-CN" altLang="en-US" b="1" dirty="0" smtClean="0">
                <a:latin typeface="+mj-ea"/>
                <a:ea typeface="+mj-ea"/>
              </a:rPr>
              <a:t>时，夜班加班费</a:t>
            </a:r>
            <a:r>
              <a:rPr lang="en-US" altLang="zh-CN" b="1" dirty="0" smtClean="0">
                <a:latin typeface="+mj-ea"/>
                <a:ea typeface="+mj-ea"/>
              </a:rPr>
              <a:t>34.26</a:t>
            </a:r>
            <a:r>
              <a:rPr lang="zh-CN" altLang="en-US" b="1" dirty="0" smtClean="0">
                <a:latin typeface="+mj-ea"/>
                <a:ea typeface="+mj-ea"/>
              </a:rPr>
              <a:t>元</a:t>
            </a:r>
            <a:r>
              <a:rPr lang="en-US" altLang="zh-CN" b="1" dirty="0" smtClean="0">
                <a:latin typeface="+mj-ea"/>
                <a:ea typeface="+mj-ea"/>
              </a:rPr>
              <a:t>/</a:t>
            </a:r>
            <a:r>
              <a:rPr lang="zh-CN" altLang="en-US" b="1" dirty="0" smtClean="0">
                <a:latin typeface="+mj-ea"/>
                <a:ea typeface="+mj-ea"/>
              </a:rPr>
              <a:t>时，</a:t>
            </a:r>
            <a:endParaRPr lang="en-US" altLang="zh-CN" b="1" dirty="0" smtClean="0">
              <a:latin typeface="+mj-ea"/>
              <a:ea typeface="+mj-ea"/>
            </a:endParaRPr>
          </a:p>
          <a:p>
            <a:pPr>
              <a:lnSpc>
                <a:spcPct val="150000"/>
              </a:lnSpc>
            </a:pPr>
            <a:r>
              <a:rPr lang="zh-CN" altLang="en-US" b="1" dirty="0" smtClean="0">
                <a:latin typeface="+mj-ea"/>
                <a:ea typeface="+mj-ea"/>
              </a:rPr>
              <a:t>綜合薪資：</a:t>
            </a:r>
            <a:r>
              <a:rPr lang="en-US" altLang="zh-CN" b="1" dirty="0" smtClean="0">
                <a:latin typeface="+mj-ea"/>
                <a:ea typeface="+mj-ea"/>
              </a:rPr>
              <a:t>3000-3800</a:t>
            </a:r>
            <a:r>
              <a:rPr lang="zh-CN" altLang="en-US" b="1" dirty="0" smtClean="0">
                <a:latin typeface="+mj-ea"/>
                <a:ea typeface="+mj-ea"/>
              </a:rPr>
              <a:t>元</a:t>
            </a:r>
            <a:r>
              <a:rPr lang="en-US" altLang="zh-CN" b="1" dirty="0" smtClean="0">
                <a:latin typeface="+mj-ea"/>
                <a:ea typeface="+mj-ea"/>
              </a:rPr>
              <a:t>/</a:t>
            </a:r>
            <a:r>
              <a:rPr lang="zh-CN" altLang="en-US" b="1" dirty="0" smtClean="0">
                <a:latin typeface="+mj-ea"/>
                <a:ea typeface="+mj-ea"/>
              </a:rPr>
              <a:t>月（上二休二 ，每月上班</a:t>
            </a:r>
            <a:r>
              <a:rPr lang="en-US" altLang="zh-CN" b="1" dirty="0" smtClean="0">
                <a:latin typeface="+mj-ea"/>
                <a:ea typeface="+mj-ea"/>
              </a:rPr>
              <a:t>15</a:t>
            </a:r>
            <a:r>
              <a:rPr lang="zh-CN" altLang="en-US" b="1" dirty="0" smtClean="0">
                <a:latin typeface="+mj-ea"/>
                <a:ea typeface="+mj-ea"/>
              </a:rPr>
              <a:t>天）不含加班，每月</a:t>
            </a:r>
            <a:r>
              <a:rPr lang="en-US" altLang="zh-CN" b="1" dirty="0" smtClean="0">
                <a:latin typeface="+mj-ea"/>
                <a:ea typeface="+mj-ea"/>
              </a:rPr>
              <a:t>5</a:t>
            </a:r>
            <a:r>
              <a:rPr lang="zh-CN" altLang="en-US" b="1" dirty="0" smtClean="0">
                <a:latin typeface="+mj-ea"/>
                <a:ea typeface="+mj-ea"/>
              </a:rPr>
              <a:t>號發薪水。</a:t>
            </a:r>
            <a:endParaRPr lang="en-US" altLang="zh-CN" b="1" dirty="0" smtClean="0">
              <a:latin typeface="+mj-ea"/>
              <a:ea typeface="+mj-ea"/>
            </a:endParaRPr>
          </a:p>
          <a:p>
            <a:pPr>
              <a:lnSpc>
                <a:spcPct val="150000"/>
              </a:lnSpc>
            </a:pPr>
            <a:r>
              <a:rPr lang="en-US" altLang="zh-CN" b="1" dirty="0" smtClean="0">
                <a:latin typeface="+mj-ea"/>
                <a:ea typeface="+mj-ea"/>
              </a:rPr>
              <a:t>2</a:t>
            </a:r>
            <a:r>
              <a:rPr lang="zh-CN" altLang="en-US" b="1" dirty="0" smtClean="0">
                <a:latin typeface="+mj-ea"/>
                <a:ea typeface="+mj-ea"/>
              </a:rPr>
              <a:t>、试用期三个月</a:t>
            </a:r>
            <a:endParaRPr lang="en-US" altLang="zh-CN" b="1" dirty="0" smtClean="0">
              <a:latin typeface="+mj-ea"/>
              <a:ea typeface="+mj-ea"/>
            </a:endParaRPr>
          </a:p>
          <a:p>
            <a:pPr>
              <a:lnSpc>
                <a:spcPct val="150000"/>
              </a:lnSpc>
            </a:pPr>
            <a:r>
              <a:rPr lang="en-US" altLang="zh-TW" b="1" dirty="0" smtClean="0">
                <a:latin typeface="+mj-ea"/>
                <a:ea typeface="+mj-ea"/>
              </a:rPr>
              <a:t>3</a:t>
            </a:r>
            <a:r>
              <a:rPr lang="zh-TW" altLang="en-US" b="1" dirty="0" smtClean="0">
                <a:latin typeface="+mj-ea"/>
                <a:ea typeface="+mj-ea"/>
              </a:rPr>
              <a:t>、連續工作滿一年，享有</a:t>
            </a:r>
            <a:r>
              <a:rPr lang="en-US" altLang="zh-CN" b="1" dirty="0" smtClean="0">
                <a:latin typeface="+mj-ea"/>
                <a:ea typeface="+mj-ea"/>
              </a:rPr>
              <a:t>56</a:t>
            </a:r>
            <a:r>
              <a:rPr lang="zh-TW" altLang="en-US" b="1" dirty="0" smtClean="0">
                <a:latin typeface="+mj-ea"/>
                <a:ea typeface="+mj-ea"/>
              </a:rPr>
              <a:t>小時帶薪年休假。</a:t>
            </a:r>
            <a:endParaRPr lang="zh-CN" altLang="en-US" b="1" dirty="0" smtClean="0">
              <a:latin typeface="+mj-ea"/>
              <a:ea typeface="+mj-ea"/>
            </a:endParaRPr>
          </a:p>
          <a:p>
            <a:pPr>
              <a:lnSpc>
                <a:spcPct val="150000"/>
              </a:lnSpc>
            </a:pPr>
            <a:r>
              <a:rPr lang="en-US" altLang="zh-TW" b="1" dirty="0" smtClean="0">
                <a:latin typeface="+mj-ea"/>
                <a:ea typeface="+mj-ea"/>
              </a:rPr>
              <a:t>4</a:t>
            </a:r>
            <a:r>
              <a:rPr lang="zh-TW" altLang="en-US" b="1" dirty="0" smtClean="0">
                <a:latin typeface="+mj-ea"/>
                <a:ea typeface="+mj-ea"/>
              </a:rPr>
              <a:t>、繳納社會保險、公積金（五險一金），並額外投保商業醫療保險。</a:t>
            </a:r>
            <a:endParaRPr lang="zh-CN" altLang="en-US" b="1" dirty="0" smtClean="0">
              <a:latin typeface="+mj-ea"/>
              <a:ea typeface="+mj-ea"/>
            </a:endParaRPr>
          </a:p>
          <a:p>
            <a:pPr>
              <a:lnSpc>
                <a:spcPct val="150000"/>
              </a:lnSpc>
            </a:pPr>
            <a:r>
              <a:rPr lang="en-US" altLang="zh-TW" b="1" dirty="0" smtClean="0">
                <a:latin typeface="+mj-ea"/>
                <a:ea typeface="+mj-ea"/>
              </a:rPr>
              <a:t>5</a:t>
            </a:r>
            <a:r>
              <a:rPr lang="zh-TW" altLang="en-US" b="1" dirty="0" smtClean="0">
                <a:latin typeface="+mj-ea"/>
                <a:ea typeface="+mj-ea"/>
              </a:rPr>
              <a:t>、提供免費工作餐。</a:t>
            </a:r>
            <a:endParaRPr lang="zh-CN" altLang="en-US" b="1" dirty="0" smtClean="0">
              <a:latin typeface="+mj-ea"/>
              <a:ea typeface="+mj-ea"/>
            </a:endParaRPr>
          </a:p>
          <a:p>
            <a:pPr>
              <a:lnSpc>
                <a:spcPct val="150000"/>
              </a:lnSpc>
            </a:pPr>
            <a:r>
              <a:rPr lang="en-US" altLang="zh-TW" b="1" dirty="0" smtClean="0">
                <a:latin typeface="+mj-ea"/>
                <a:ea typeface="+mj-ea"/>
              </a:rPr>
              <a:t>6</a:t>
            </a:r>
            <a:r>
              <a:rPr lang="zh-TW" altLang="en-US" b="1" dirty="0" smtClean="0">
                <a:latin typeface="+mj-ea"/>
                <a:ea typeface="+mj-ea"/>
              </a:rPr>
              <a:t>、公司為員工提供舒適的住宿環境，宿舍生活便利，設施齊全。</a:t>
            </a:r>
            <a:endParaRPr lang="zh-CN" altLang="en-US" b="1" dirty="0" smtClean="0">
              <a:latin typeface="+mj-ea"/>
              <a:ea typeface="+mj-ea"/>
            </a:endParaRPr>
          </a:p>
          <a:p>
            <a:pPr>
              <a:lnSpc>
                <a:spcPct val="150000"/>
              </a:lnSpc>
            </a:pPr>
            <a:r>
              <a:rPr lang="en-US" altLang="zh-TW" b="1" dirty="0" smtClean="0">
                <a:latin typeface="+mj-ea"/>
                <a:ea typeface="+mj-ea"/>
              </a:rPr>
              <a:t>7</a:t>
            </a:r>
            <a:r>
              <a:rPr lang="zh-TW" altLang="en-US" b="1" dirty="0" smtClean="0">
                <a:latin typeface="+mj-ea"/>
                <a:ea typeface="+mj-ea"/>
              </a:rPr>
              <a:t>、公司每年不定期 組織豐富多彩的集體活動。</a:t>
            </a:r>
            <a:endParaRPr lang="en-US" altLang="zh-CN" b="1" dirty="0" smtClean="0">
              <a:latin typeface="+mj-ea"/>
              <a:ea typeface="+mj-ea"/>
            </a:endParaRPr>
          </a:p>
        </p:txBody>
      </p:sp>
      <p:sp>
        <p:nvSpPr>
          <p:cNvPr id="6" name="WordArt 16"/>
          <p:cNvSpPr>
            <a:spLocks noChangeArrowheads="1" noChangeShapeType="1" noTextEdit="1"/>
          </p:cNvSpPr>
          <p:nvPr/>
        </p:nvSpPr>
        <p:spPr bwMode="auto">
          <a:xfrm>
            <a:off x="1643042" y="1571612"/>
            <a:ext cx="1857388" cy="428628"/>
          </a:xfrm>
          <a:prstGeom prst="rect">
            <a:avLst/>
          </a:prstGeom>
        </p:spPr>
        <p:txBody>
          <a:bodyPr wrap="none" numCol="1" fromWordArt="1">
            <a:prstTxWarp prst="textPlain">
              <a:avLst>
                <a:gd name="adj" fmla="val 50000"/>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r>
              <a:rPr lang="en-US" altLang="zh-CN" sz="3600" b="1" kern="10" spc="0" dirty="0" smtClean="0">
                <a:ln w="9525">
                  <a:solidFill>
                    <a:srgbClr val="0000FF"/>
                  </a:solidFill>
                  <a:round/>
                </a:ln>
                <a:solidFill>
                  <a:srgbClr val="0000FF"/>
                </a:solidFill>
                <a:latin typeface="宋体" panose="02010600030101010101" pitchFamily="2" charset="-122"/>
                <a:ea typeface="宋体" panose="02010600030101010101" pitchFamily="2" charset="-122"/>
              </a:rPr>
              <a:t>2600</a:t>
            </a:r>
            <a:r>
              <a:rPr lang="zh-CN" altLang="en-US" sz="3600" b="1" kern="10" spc="0" dirty="0" smtClean="0">
                <a:ln w="9525">
                  <a:solidFill>
                    <a:srgbClr val="0000FF"/>
                  </a:solidFill>
                  <a:round/>
                </a:ln>
                <a:solidFill>
                  <a:srgbClr val="0000FF"/>
                </a:solidFill>
                <a:latin typeface="宋体" panose="02010600030101010101" pitchFamily="2" charset="-122"/>
                <a:ea typeface="宋体" panose="02010600030101010101" pitchFamily="2" charset="-122"/>
              </a:rPr>
              <a:t>元</a:t>
            </a:r>
            <a:r>
              <a:rPr lang="en-US" altLang="zh-CN" sz="3600" b="1" kern="10" spc="0" dirty="0">
                <a:ln w="9525">
                  <a:solidFill>
                    <a:srgbClr val="0000FF"/>
                  </a:solidFill>
                  <a:round/>
                </a:ln>
                <a:solidFill>
                  <a:srgbClr val="0000FF"/>
                </a:solidFill>
                <a:latin typeface="宋体" panose="02010600030101010101" pitchFamily="2" charset="-122"/>
                <a:ea typeface="宋体" panose="02010600030101010101" pitchFamily="2" charset="-122"/>
              </a:rPr>
              <a:t>/</a:t>
            </a:r>
            <a:r>
              <a:rPr lang="zh-CN" altLang="en-US" sz="3600" b="1" kern="10" spc="0" dirty="0">
                <a:ln w="9525">
                  <a:solidFill>
                    <a:srgbClr val="0000FF"/>
                  </a:solidFill>
                  <a:round/>
                </a:ln>
                <a:solidFill>
                  <a:srgbClr val="0000FF"/>
                </a:solidFill>
                <a:latin typeface="宋体" panose="02010600030101010101" pitchFamily="2" charset="-122"/>
                <a:ea typeface="宋体" panose="02010600030101010101" pitchFamily="2" charset="-122"/>
              </a:rPr>
              <a:t>月</a:t>
            </a:r>
            <a:endParaRPr lang="zh-CN" altLang="en-US" sz="3600" b="1" kern="10" spc="0" dirty="0">
              <a:ln w="9525">
                <a:solidFill>
                  <a:srgbClr val="0000FF"/>
                </a:solidFill>
                <a:round/>
              </a:ln>
              <a:solidFill>
                <a:srgbClr val="0000FF"/>
              </a:solidFill>
              <a:latin typeface="宋体" panose="02010600030101010101" pitchFamily="2" charset="-122"/>
              <a:ea typeface="宋体" panose="02010600030101010101" pitchFamily="2" charset="-122"/>
            </a:endParaRPr>
          </a:p>
        </p:txBody>
      </p:sp>
      <p:sp>
        <p:nvSpPr>
          <p:cNvPr id="7" name="Rectangle 8"/>
          <p:cNvSpPr>
            <a:spLocks noChangeArrowheads="1"/>
          </p:cNvSpPr>
          <p:nvPr/>
        </p:nvSpPr>
        <p:spPr bwMode="auto">
          <a:xfrm>
            <a:off x="214282" y="928670"/>
            <a:ext cx="1838965" cy="461665"/>
          </a:xfrm>
          <a:prstGeom prst="rect">
            <a:avLst/>
          </a:prstGeom>
          <a:noFill/>
          <a:ln w="9525">
            <a:noFill/>
            <a:miter lim="800000"/>
          </a:ln>
        </p:spPr>
        <p:txBody>
          <a:bodyPr wrap="none">
            <a:spAutoFit/>
          </a:bodyPr>
          <a:lstStyle/>
          <a:p>
            <a:r>
              <a:rPr lang="zh-CN" altLang="en-US" b="1" smtClean="0">
                <a:solidFill>
                  <a:srgbClr val="0000FF"/>
                </a:solidFill>
                <a:latin typeface="华文楷体" panose="02010600040101010101" pitchFamily="2" charset="-122"/>
                <a:ea typeface="华文楷体" panose="02010600040101010101" pitchFamily="2" charset="-122"/>
              </a:rPr>
              <a:t>  </a:t>
            </a:r>
            <a:r>
              <a:rPr lang="zh-CN" altLang="en-US" sz="2400" b="1" smtClean="0">
                <a:solidFill>
                  <a:srgbClr val="0000FF"/>
                </a:solidFill>
                <a:latin typeface="+mn-ea"/>
                <a:ea typeface="+mn-ea"/>
              </a:rPr>
              <a:t>薪資福利</a:t>
            </a:r>
            <a:r>
              <a:rPr lang="zh-CN" altLang="en-US" sz="2400" smtClean="0">
                <a:solidFill>
                  <a:srgbClr val="0000FF"/>
                </a:solidFill>
                <a:latin typeface="+mn-ea"/>
                <a:ea typeface="+mn-ea"/>
              </a:rPr>
              <a:t>：</a:t>
            </a:r>
            <a:endParaRPr lang="zh-CN" altLang="en-US" sz="2400" dirty="0">
              <a:solidFill>
                <a:srgbClr val="0000FF"/>
              </a:solidFill>
              <a:latin typeface="+mn-ea"/>
              <a:ea typeface="+mn-ea"/>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4" name="Rectangle 13"/>
          <p:cNvSpPr>
            <a:spLocks noChangeArrowheads="1"/>
          </p:cNvSpPr>
          <p:nvPr/>
        </p:nvSpPr>
        <p:spPr bwMode="auto">
          <a:xfrm>
            <a:off x="357158" y="285728"/>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lang="zh-CN" altLang="en-US" sz="3200" smtClean="0">
                <a:latin typeface="+mn-lt"/>
                <a:ea typeface="黑体" panose="02010609060101010101" pitchFamily="49" charset="-122"/>
              </a:rPr>
              <a:t>薪資試算</a:t>
            </a:r>
            <a:endParaRPr kumimoji="1" lang="zh-CN" altLang="en-US" sz="3200" dirty="0">
              <a:latin typeface="+mn-lt"/>
              <a:ea typeface="黑体" panose="02010609060101010101" pitchFamily="49" charset="-122"/>
            </a:endParaRPr>
          </a:p>
        </p:txBody>
      </p:sp>
      <p:sp>
        <p:nvSpPr>
          <p:cNvPr id="8" name="TextBox 7"/>
          <p:cNvSpPr txBox="1"/>
          <p:nvPr/>
        </p:nvSpPr>
        <p:spPr>
          <a:xfrm>
            <a:off x="428596" y="1071546"/>
            <a:ext cx="7786742" cy="1605568"/>
          </a:xfrm>
          <a:prstGeom prst="rect">
            <a:avLst/>
          </a:prstGeom>
          <a:noFill/>
        </p:spPr>
        <p:txBody>
          <a:bodyPr wrap="square" rtlCol="0">
            <a:spAutoFit/>
          </a:bodyPr>
          <a:lstStyle/>
          <a:p>
            <a:pPr>
              <a:lnSpc>
                <a:spcPct val="150000"/>
              </a:lnSpc>
              <a:spcBef>
                <a:spcPts val="500"/>
              </a:spcBef>
            </a:pPr>
            <a:r>
              <a:rPr lang="zh-CN" altLang="en-US" sz="2000" b="1" dirty="0" smtClean="0">
                <a:effectLst>
                  <a:outerShdw blurRad="38100" dist="38100" dir="2700000" algn="tl">
                    <a:srgbClr val="000000">
                      <a:alpha val="43137"/>
                    </a:srgbClr>
                  </a:outerShdw>
                </a:effectLst>
                <a:latin typeface="+mj-ea"/>
                <a:ea typeface="+mj-ea"/>
              </a:rPr>
              <a:t>白班：</a:t>
            </a:r>
            <a:endParaRPr lang="en-US" altLang="zh-CN" sz="2000" b="1" dirty="0" smtClean="0">
              <a:effectLst>
                <a:outerShdw blurRad="38100" dist="38100" dir="2700000" algn="tl">
                  <a:srgbClr val="000000">
                    <a:alpha val="43137"/>
                  </a:srgbClr>
                </a:outerShdw>
              </a:effectLst>
              <a:latin typeface="+mj-ea"/>
              <a:ea typeface="+mj-ea"/>
            </a:endParaRPr>
          </a:p>
          <a:p>
            <a:pPr>
              <a:lnSpc>
                <a:spcPct val="150000"/>
              </a:lnSpc>
              <a:spcBef>
                <a:spcPts val="500"/>
              </a:spcBef>
            </a:pPr>
            <a:r>
              <a:rPr lang="zh-CN" altLang="en-US" sz="2000" dirty="0" smtClean="0">
                <a:effectLst>
                  <a:outerShdw blurRad="38100" dist="38100" dir="2700000" algn="tl">
                    <a:srgbClr val="000000">
                      <a:alpha val="43137"/>
                    </a:srgbClr>
                  </a:outerShdw>
                </a:effectLst>
                <a:latin typeface="+mj-ea"/>
                <a:ea typeface="+mj-ea"/>
              </a:rPr>
              <a:t>加班</a:t>
            </a:r>
            <a:r>
              <a:rPr lang="en-US" altLang="zh-CN" sz="2000" dirty="0" smtClean="0">
                <a:effectLst>
                  <a:outerShdw blurRad="38100" dist="38100" dir="2700000" algn="tl">
                    <a:srgbClr val="000000">
                      <a:alpha val="43137"/>
                    </a:srgbClr>
                  </a:outerShdw>
                </a:effectLst>
                <a:latin typeface="+mj-ea"/>
                <a:ea typeface="+mj-ea"/>
              </a:rPr>
              <a:t>3</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a:t>
            </a:r>
            <a:r>
              <a:rPr lang="zh-CN" altLang="en-US" sz="2000" dirty="0" smtClean="0">
                <a:effectLst>
                  <a:outerShdw blurRad="38100" dist="38100" dir="2700000" algn="tl">
                    <a:srgbClr val="000000">
                      <a:alpha val="43137"/>
                    </a:srgbClr>
                  </a:outerShdw>
                </a:effectLst>
                <a:latin typeface="+mj-ea"/>
                <a:ea typeface="+mj-ea"/>
              </a:rPr>
              <a:t>月： </a:t>
            </a:r>
            <a:r>
              <a:rPr lang="en-US" altLang="zh-CN" sz="2000" dirty="0" smtClean="0">
                <a:effectLst>
                  <a:outerShdw blurRad="38100" dist="38100" dir="2700000" algn="tl">
                    <a:srgbClr val="000000">
                      <a:alpha val="43137"/>
                    </a:srgbClr>
                  </a:outerShdw>
                </a:effectLst>
                <a:latin typeface="+mj-ea"/>
                <a:ea typeface="+mj-ea"/>
              </a:rPr>
              <a:t>3200 + 320 ×3</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 3200 + 960 = 4160</a:t>
            </a:r>
            <a:r>
              <a:rPr lang="zh-CN" altLang="en-US" sz="2000" dirty="0" smtClean="0">
                <a:effectLst>
                  <a:outerShdw blurRad="38100" dist="38100" dir="2700000" algn="tl">
                    <a:srgbClr val="000000">
                      <a:alpha val="43137"/>
                    </a:srgbClr>
                  </a:outerShdw>
                </a:effectLst>
                <a:latin typeface="+mj-ea"/>
                <a:ea typeface="+mj-ea"/>
              </a:rPr>
              <a:t>元（含稅）</a:t>
            </a:r>
            <a:endParaRPr lang="en-US" altLang="zh-CN" sz="2000" dirty="0" smtClean="0">
              <a:effectLst>
                <a:outerShdw blurRad="38100" dist="38100" dir="2700000" algn="tl">
                  <a:srgbClr val="000000">
                    <a:alpha val="43137"/>
                  </a:srgbClr>
                </a:outerShdw>
              </a:effectLst>
              <a:latin typeface="+mj-ea"/>
              <a:ea typeface="+mj-ea"/>
            </a:endParaRPr>
          </a:p>
          <a:p>
            <a:pPr>
              <a:lnSpc>
                <a:spcPct val="150000"/>
              </a:lnSpc>
              <a:spcBef>
                <a:spcPts val="500"/>
              </a:spcBef>
            </a:pPr>
            <a:r>
              <a:rPr lang="zh-CN" altLang="en-US" sz="2000" dirty="0" smtClean="0">
                <a:effectLst>
                  <a:outerShdw blurRad="38100" dist="38100" dir="2700000" algn="tl">
                    <a:srgbClr val="000000">
                      <a:alpha val="43137"/>
                    </a:srgbClr>
                  </a:outerShdw>
                </a:effectLst>
                <a:latin typeface="+mj-ea"/>
                <a:ea typeface="+mj-ea"/>
              </a:rPr>
              <a:t>加班</a:t>
            </a:r>
            <a:r>
              <a:rPr lang="en-US" altLang="zh-CN" sz="2000" dirty="0" smtClean="0">
                <a:effectLst>
                  <a:outerShdw blurRad="38100" dist="38100" dir="2700000" algn="tl">
                    <a:srgbClr val="000000">
                      <a:alpha val="43137"/>
                    </a:srgbClr>
                  </a:outerShdw>
                </a:effectLst>
                <a:latin typeface="+mj-ea"/>
                <a:ea typeface="+mj-ea"/>
              </a:rPr>
              <a:t>5</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a:t>
            </a:r>
            <a:r>
              <a:rPr lang="zh-CN" altLang="en-US" sz="2000" dirty="0" smtClean="0">
                <a:effectLst>
                  <a:outerShdw blurRad="38100" dist="38100" dir="2700000" algn="tl">
                    <a:srgbClr val="000000">
                      <a:alpha val="43137"/>
                    </a:srgbClr>
                  </a:outerShdw>
                </a:effectLst>
                <a:latin typeface="+mj-ea"/>
                <a:ea typeface="+mj-ea"/>
              </a:rPr>
              <a:t>月：</a:t>
            </a:r>
            <a:r>
              <a:rPr lang="en-US" altLang="zh-CN" sz="2000" dirty="0" smtClean="0">
                <a:effectLst>
                  <a:outerShdw blurRad="38100" dist="38100" dir="2700000" algn="tl">
                    <a:srgbClr val="000000">
                      <a:alpha val="43137"/>
                    </a:srgbClr>
                  </a:outerShdw>
                </a:effectLst>
                <a:latin typeface="+mj-ea"/>
              </a:rPr>
              <a:t> 3200 + 320 ×5</a:t>
            </a:r>
            <a:r>
              <a:rPr lang="zh-CN" altLang="en-US" sz="2000" dirty="0" smtClean="0">
                <a:effectLst>
                  <a:outerShdw blurRad="38100" dist="38100" dir="2700000" algn="tl">
                    <a:srgbClr val="000000">
                      <a:alpha val="43137"/>
                    </a:srgbClr>
                  </a:outerShdw>
                </a:effectLst>
                <a:latin typeface="+mj-ea"/>
              </a:rPr>
              <a:t>天</a:t>
            </a:r>
            <a:r>
              <a:rPr lang="en-US" altLang="zh-CN" sz="2000" dirty="0" smtClean="0">
                <a:effectLst>
                  <a:outerShdw blurRad="38100" dist="38100" dir="2700000" algn="tl">
                    <a:srgbClr val="000000">
                      <a:alpha val="43137"/>
                    </a:srgbClr>
                  </a:outerShdw>
                </a:effectLst>
                <a:latin typeface="+mj-ea"/>
              </a:rPr>
              <a:t>= 3200 + 1600 = 4800</a:t>
            </a:r>
            <a:r>
              <a:rPr lang="zh-CN" altLang="en-US" sz="2000" dirty="0" smtClean="0">
                <a:effectLst>
                  <a:outerShdw blurRad="38100" dist="38100" dir="2700000" algn="tl">
                    <a:srgbClr val="000000">
                      <a:alpha val="43137"/>
                    </a:srgbClr>
                  </a:outerShdw>
                </a:effectLst>
                <a:latin typeface="+mj-ea"/>
              </a:rPr>
              <a:t>元（含稅）</a:t>
            </a:r>
            <a:endParaRPr lang="en-US" altLang="zh-CN" sz="2000" dirty="0" smtClean="0">
              <a:effectLst>
                <a:outerShdw blurRad="38100" dist="38100" dir="2700000" algn="tl">
                  <a:srgbClr val="000000">
                    <a:alpha val="43137"/>
                  </a:srgbClr>
                </a:outerShdw>
              </a:effectLst>
              <a:latin typeface="+mj-ea"/>
              <a:ea typeface="+mj-ea"/>
            </a:endParaRPr>
          </a:p>
        </p:txBody>
      </p:sp>
      <p:sp>
        <p:nvSpPr>
          <p:cNvPr id="9" name="TextBox 8"/>
          <p:cNvSpPr txBox="1"/>
          <p:nvPr/>
        </p:nvSpPr>
        <p:spPr>
          <a:xfrm>
            <a:off x="428596" y="3000372"/>
            <a:ext cx="7786742" cy="1605568"/>
          </a:xfrm>
          <a:prstGeom prst="rect">
            <a:avLst/>
          </a:prstGeom>
          <a:noFill/>
        </p:spPr>
        <p:txBody>
          <a:bodyPr wrap="square" rtlCol="0">
            <a:spAutoFit/>
          </a:bodyPr>
          <a:lstStyle/>
          <a:p>
            <a:pPr>
              <a:lnSpc>
                <a:spcPct val="150000"/>
              </a:lnSpc>
              <a:spcBef>
                <a:spcPts val="500"/>
              </a:spcBef>
            </a:pPr>
            <a:r>
              <a:rPr lang="zh-CN" altLang="en-US" sz="2000" b="1" dirty="0" smtClean="0">
                <a:effectLst>
                  <a:outerShdw blurRad="38100" dist="38100" dir="2700000" algn="tl">
                    <a:srgbClr val="000000">
                      <a:alpha val="43137"/>
                    </a:srgbClr>
                  </a:outerShdw>
                </a:effectLst>
                <a:latin typeface="+mj-ea"/>
                <a:ea typeface="+mj-ea"/>
              </a:rPr>
              <a:t>夜班：</a:t>
            </a:r>
            <a:endParaRPr lang="en-US" altLang="zh-CN" sz="2000" b="1" dirty="0" smtClean="0">
              <a:effectLst>
                <a:outerShdw blurRad="38100" dist="38100" dir="2700000" algn="tl">
                  <a:srgbClr val="000000">
                    <a:alpha val="43137"/>
                  </a:srgbClr>
                </a:outerShdw>
              </a:effectLst>
              <a:latin typeface="+mj-ea"/>
              <a:ea typeface="+mj-ea"/>
            </a:endParaRPr>
          </a:p>
          <a:p>
            <a:pPr>
              <a:lnSpc>
                <a:spcPct val="150000"/>
              </a:lnSpc>
              <a:spcBef>
                <a:spcPts val="500"/>
              </a:spcBef>
            </a:pPr>
            <a:r>
              <a:rPr lang="zh-CN" altLang="en-US" sz="2000" dirty="0" smtClean="0">
                <a:effectLst>
                  <a:outerShdw blurRad="38100" dist="38100" dir="2700000" algn="tl">
                    <a:srgbClr val="000000">
                      <a:alpha val="43137"/>
                    </a:srgbClr>
                  </a:outerShdw>
                </a:effectLst>
                <a:latin typeface="+mj-ea"/>
                <a:ea typeface="+mj-ea"/>
              </a:rPr>
              <a:t>加班</a:t>
            </a:r>
            <a:r>
              <a:rPr lang="en-US" altLang="zh-CN" sz="2000" dirty="0" smtClean="0">
                <a:effectLst>
                  <a:outerShdw blurRad="38100" dist="38100" dir="2700000" algn="tl">
                    <a:srgbClr val="000000">
                      <a:alpha val="43137"/>
                    </a:srgbClr>
                  </a:outerShdw>
                </a:effectLst>
                <a:latin typeface="+mj-ea"/>
                <a:ea typeface="+mj-ea"/>
              </a:rPr>
              <a:t>3</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a:t>
            </a:r>
            <a:r>
              <a:rPr lang="zh-CN" altLang="en-US" sz="2000" dirty="0" smtClean="0">
                <a:effectLst>
                  <a:outerShdw blurRad="38100" dist="38100" dir="2700000" algn="tl">
                    <a:srgbClr val="000000">
                      <a:alpha val="43137"/>
                    </a:srgbClr>
                  </a:outerShdw>
                </a:effectLst>
                <a:latin typeface="+mj-ea"/>
                <a:ea typeface="+mj-ea"/>
              </a:rPr>
              <a:t>月：</a:t>
            </a:r>
            <a:r>
              <a:rPr lang="en-US" altLang="zh-CN" sz="2000" dirty="0" smtClean="0">
                <a:effectLst>
                  <a:outerShdw blurRad="38100" dist="38100" dir="2700000" algn="tl">
                    <a:srgbClr val="000000">
                      <a:alpha val="43137"/>
                    </a:srgbClr>
                  </a:outerShdw>
                </a:effectLst>
                <a:latin typeface="+mj-ea"/>
                <a:ea typeface="+mj-ea"/>
              </a:rPr>
              <a:t>3800 + 360 ×3</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 3800 + 1080 = 4880</a:t>
            </a:r>
            <a:r>
              <a:rPr lang="zh-CN" altLang="en-US" sz="2000" dirty="0" smtClean="0">
                <a:effectLst>
                  <a:outerShdw blurRad="38100" dist="38100" dir="2700000" algn="tl">
                    <a:srgbClr val="000000">
                      <a:alpha val="43137"/>
                    </a:srgbClr>
                  </a:outerShdw>
                </a:effectLst>
                <a:latin typeface="+mj-ea"/>
                <a:ea typeface="+mj-ea"/>
              </a:rPr>
              <a:t>元（含稅）</a:t>
            </a:r>
            <a:endParaRPr lang="en-US" altLang="zh-CN" sz="2000" dirty="0" smtClean="0">
              <a:effectLst>
                <a:outerShdw blurRad="38100" dist="38100" dir="2700000" algn="tl">
                  <a:srgbClr val="000000">
                    <a:alpha val="43137"/>
                  </a:srgbClr>
                </a:outerShdw>
              </a:effectLst>
              <a:latin typeface="+mj-ea"/>
              <a:ea typeface="+mj-ea"/>
            </a:endParaRPr>
          </a:p>
          <a:p>
            <a:pPr>
              <a:lnSpc>
                <a:spcPct val="150000"/>
              </a:lnSpc>
              <a:spcBef>
                <a:spcPts val="500"/>
              </a:spcBef>
            </a:pPr>
            <a:r>
              <a:rPr lang="zh-CN" altLang="en-US" sz="2000" dirty="0" smtClean="0">
                <a:effectLst>
                  <a:outerShdw blurRad="38100" dist="38100" dir="2700000" algn="tl">
                    <a:srgbClr val="000000">
                      <a:alpha val="43137"/>
                    </a:srgbClr>
                  </a:outerShdw>
                </a:effectLst>
                <a:latin typeface="+mj-ea"/>
                <a:ea typeface="+mj-ea"/>
              </a:rPr>
              <a:t>加班</a:t>
            </a:r>
            <a:r>
              <a:rPr lang="en-US" altLang="zh-CN" sz="2000" dirty="0" smtClean="0">
                <a:effectLst>
                  <a:outerShdw blurRad="38100" dist="38100" dir="2700000" algn="tl">
                    <a:srgbClr val="000000">
                      <a:alpha val="43137"/>
                    </a:srgbClr>
                  </a:outerShdw>
                </a:effectLst>
                <a:latin typeface="+mj-ea"/>
                <a:ea typeface="+mj-ea"/>
              </a:rPr>
              <a:t>5</a:t>
            </a:r>
            <a:r>
              <a:rPr lang="zh-CN" altLang="en-US" sz="2000" dirty="0" smtClean="0">
                <a:effectLst>
                  <a:outerShdw blurRad="38100" dist="38100" dir="2700000" algn="tl">
                    <a:srgbClr val="000000">
                      <a:alpha val="43137"/>
                    </a:srgbClr>
                  </a:outerShdw>
                </a:effectLst>
                <a:latin typeface="+mj-ea"/>
                <a:ea typeface="+mj-ea"/>
              </a:rPr>
              <a:t>天</a:t>
            </a:r>
            <a:r>
              <a:rPr lang="en-US" altLang="zh-CN" sz="2000" dirty="0" smtClean="0">
                <a:effectLst>
                  <a:outerShdw blurRad="38100" dist="38100" dir="2700000" algn="tl">
                    <a:srgbClr val="000000">
                      <a:alpha val="43137"/>
                    </a:srgbClr>
                  </a:outerShdw>
                </a:effectLst>
                <a:latin typeface="+mj-ea"/>
                <a:ea typeface="+mj-ea"/>
              </a:rPr>
              <a:t>/</a:t>
            </a:r>
            <a:r>
              <a:rPr lang="zh-CN" altLang="en-US" sz="2000" dirty="0" smtClean="0">
                <a:effectLst>
                  <a:outerShdw blurRad="38100" dist="38100" dir="2700000" algn="tl">
                    <a:srgbClr val="000000">
                      <a:alpha val="43137"/>
                    </a:srgbClr>
                  </a:outerShdw>
                </a:effectLst>
                <a:latin typeface="+mj-ea"/>
                <a:ea typeface="+mj-ea"/>
              </a:rPr>
              <a:t>月：</a:t>
            </a:r>
            <a:r>
              <a:rPr lang="en-US" altLang="zh-CN" sz="2000" dirty="0" smtClean="0">
                <a:effectLst>
                  <a:outerShdw blurRad="38100" dist="38100" dir="2700000" algn="tl">
                    <a:srgbClr val="000000">
                      <a:alpha val="43137"/>
                    </a:srgbClr>
                  </a:outerShdw>
                </a:effectLst>
                <a:latin typeface="+mj-ea"/>
              </a:rPr>
              <a:t> 3800 + 360 ×5</a:t>
            </a:r>
            <a:r>
              <a:rPr lang="zh-CN" altLang="en-US" sz="2000" dirty="0" smtClean="0">
                <a:effectLst>
                  <a:outerShdw blurRad="38100" dist="38100" dir="2700000" algn="tl">
                    <a:srgbClr val="000000">
                      <a:alpha val="43137"/>
                    </a:srgbClr>
                  </a:outerShdw>
                </a:effectLst>
                <a:latin typeface="+mj-ea"/>
              </a:rPr>
              <a:t>天</a:t>
            </a:r>
            <a:r>
              <a:rPr lang="en-US" altLang="zh-CN" sz="2000" dirty="0" smtClean="0">
                <a:effectLst>
                  <a:outerShdw blurRad="38100" dist="38100" dir="2700000" algn="tl">
                    <a:srgbClr val="000000">
                      <a:alpha val="43137"/>
                    </a:srgbClr>
                  </a:outerShdw>
                </a:effectLst>
                <a:latin typeface="+mj-ea"/>
              </a:rPr>
              <a:t>= 3800 + 1800 = 5600</a:t>
            </a:r>
            <a:r>
              <a:rPr lang="zh-CN" altLang="en-US" sz="2000" dirty="0" smtClean="0">
                <a:effectLst>
                  <a:outerShdw blurRad="38100" dist="38100" dir="2700000" algn="tl">
                    <a:srgbClr val="000000">
                      <a:alpha val="43137"/>
                    </a:srgbClr>
                  </a:outerShdw>
                </a:effectLst>
                <a:latin typeface="+mj-ea"/>
              </a:rPr>
              <a:t>元（含稅）</a:t>
            </a:r>
            <a:endParaRPr lang="en-US" altLang="zh-CN" sz="2000" dirty="0" smtClean="0">
              <a:effectLst>
                <a:outerShdw blurRad="38100" dist="38100" dir="2700000" algn="tl">
                  <a:srgbClr val="000000">
                    <a:alpha val="43137"/>
                  </a:srgbClr>
                </a:outerShdw>
              </a:effectLst>
              <a:latin typeface="+mj-ea"/>
              <a:ea typeface="+mj-ea"/>
            </a:endParaRPr>
          </a:p>
        </p:txBody>
      </p:sp>
      <p:sp>
        <p:nvSpPr>
          <p:cNvPr id="10" name="TextBox 9"/>
          <p:cNvSpPr txBox="1"/>
          <p:nvPr/>
        </p:nvSpPr>
        <p:spPr>
          <a:xfrm>
            <a:off x="642910" y="4786322"/>
            <a:ext cx="6572296" cy="369332"/>
          </a:xfrm>
          <a:prstGeom prst="rect">
            <a:avLst/>
          </a:prstGeom>
          <a:noFill/>
        </p:spPr>
        <p:txBody>
          <a:bodyPr wrap="square" rtlCol="0">
            <a:spAutoFit/>
          </a:bodyPr>
          <a:lstStyle/>
          <a:p>
            <a:r>
              <a:rPr lang="zh-TW" altLang="en-US" smtClean="0"/>
              <a:t>備註：以上試算僅作參考，依實際考核及薪水發放核算為准。</a:t>
            </a:r>
            <a:endParaRPr lang="zh-CN" altLang="en-US" dirty="0"/>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785786" y="2357430"/>
            <a:ext cx="7000924" cy="707886"/>
          </a:xfrm>
          <a:prstGeom prst="rect">
            <a:avLst/>
          </a:prstGeom>
          <a:noFill/>
          <a:ln>
            <a:noFill/>
          </a:ln>
          <a:effectLst/>
        </p:spPr>
        <p:txBody>
          <a:bodyPr wrap="square">
            <a:spAutoFit/>
          </a:bodyPr>
          <a:lstStyle/>
          <a:p>
            <a:pPr marL="742950" indent="-742950"/>
            <a:r>
              <a:rPr lang="en-US" altLang="zh-CN" sz="4000" b="1" smtClean="0">
                <a:solidFill>
                  <a:schemeClr val="accent2">
                    <a:lumMod val="50000"/>
                  </a:schemeClr>
                </a:solidFill>
                <a:ea typeface="Microsoft JhengHei" panose="020B0803020504040204" pitchFamily="34" charset="-120"/>
              </a:rPr>
              <a:t>1-1.</a:t>
            </a:r>
            <a:r>
              <a:rPr lang="en-US" altLang="zh-TW" sz="4000" b="1" smtClean="0">
                <a:solidFill>
                  <a:schemeClr val="accent2">
                    <a:lumMod val="50000"/>
                  </a:schemeClr>
                </a:solidFill>
                <a:ea typeface="Microsoft JhengHei" panose="020B0803020504040204" pitchFamily="34" charset="-120"/>
              </a:rPr>
              <a:t>UMC</a:t>
            </a:r>
            <a:r>
              <a:rPr lang="en-US" altLang="zh-CN" sz="4000" b="1" dirty="0" smtClean="0">
                <a:solidFill>
                  <a:schemeClr val="accent2">
                    <a:lumMod val="50000"/>
                  </a:schemeClr>
                </a:solidFill>
                <a:ea typeface="Microsoft JhengHei" panose="020B0803020504040204" pitchFamily="34" charset="-120"/>
              </a:rPr>
              <a:t>:</a:t>
            </a:r>
            <a:r>
              <a:rPr lang="zh-TW" altLang="en-US" sz="4000" b="1" dirty="0" smtClean="0">
                <a:solidFill>
                  <a:schemeClr val="accent2">
                    <a:lumMod val="50000"/>
                  </a:schemeClr>
                </a:solidFill>
                <a:ea typeface="Microsoft JhengHei" panose="020B0803020504040204" pitchFamily="34" charset="-120"/>
              </a:rPr>
              <a:t>聯華電子簡介</a:t>
            </a:r>
            <a:r>
              <a:rPr lang="en-US" altLang="zh-TW" sz="4000" b="1" dirty="0" smtClean="0">
                <a:solidFill>
                  <a:schemeClr val="accent2">
                    <a:lumMod val="50000"/>
                  </a:schemeClr>
                </a:solidFill>
                <a:ea typeface="Microsoft JhengHei" panose="020B0803020504040204" pitchFamily="34" charset="-120"/>
              </a:rPr>
              <a:t> </a:t>
            </a:r>
            <a:endParaRPr lang="en-US" altLang="zh-TW" sz="4000" b="1" dirty="0" smtClean="0">
              <a:solidFill>
                <a:schemeClr val="accent2">
                  <a:lumMod val="50000"/>
                </a:schemeClr>
              </a:solidFill>
              <a:ea typeface="Microsoft JhengHei" panose="020B0803020504040204" pitchFamily="34" charset="-120"/>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Rectangle 5"/>
          <p:cNvSpPr txBox="1">
            <a:spLocks noChangeArrowheads="1"/>
          </p:cNvSpPr>
          <p:nvPr/>
        </p:nvSpPr>
        <p:spPr>
          <a:xfrm>
            <a:off x="214282" y="285728"/>
            <a:ext cx="8137599" cy="11430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lstStyle>
          <a:p>
            <a:pPr>
              <a:defRPr/>
            </a:pPr>
            <a:r>
              <a:rPr lang="zh-CN" altLang="en-US" sz="3200" dirty="0" smtClean="0">
                <a:solidFill>
                  <a:schemeClr val="tx1"/>
                </a:solidFill>
                <a:effectLst>
                  <a:outerShdw blurRad="38100" dist="38100" dir="2700000" algn="tl">
                    <a:srgbClr val="000000">
                      <a:alpha val="43137"/>
                    </a:srgbClr>
                  </a:outerShdw>
                </a:effectLst>
                <a:latin typeface="+mn-lt"/>
              </a:rPr>
              <a:t>員工保險：</a:t>
            </a:r>
            <a:endParaRPr lang="en-US" altLang="zh-CN" sz="3200" dirty="0">
              <a:solidFill>
                <a:schemeClr val="tx1"/>
              </a:solidFill>
              <a:effectLst>
                <a:outerShdw blurRad="38100" dist="38100" dir="2700000" algn="tl">
                  <a:srgbClr val="000000">
                    <a:alpha val="43137"/>
                  </a:srgbClr>
                </a:outerShdw>
              </a:effectLst>
              <a:latin typeface="+mn-lt"/>
            </a:endParaRPr>
          </a:p>
        </p:txBody>
      </p:sp>
      <p:sp>
        <p:nvSpPr>
          <p:cNvPr id="4" name="TextBox 3"/>
          <p:cNvSpPr txBox="1"/>
          <p:nvPr/>
        </p:nvSpPr>
        <p:spPr>
          <a:xfrm>
            <a:off x="428596" y="1214422"/>
            <a:ext cx="7786742" cy="1541448"/>
          </a:xfrm>
          <a:prstGeom prst="rect">
            <a:avLst/>
          </a:prstGeom>
          <a:noFill/>
        </p:spPr>
        <p:txBody>
          <a:bodyPr wrap="square" rtlCol="0">
            <a:spAutoFit/>
          </a:bodyPr>
          <a:lstStyle/>
          <a:p>
            <a:pPr>
              <a:lnSpc>
                <a:spcPct val="150000"/>
              </a:lnSpc>
              <a:spcBef>
                <a:spcPts val="500"/>
              </a:spcBef>
            </a:pPr>
            <a:r>
              <a:rPr lang="zh-CN" altLang="en-US" sz="2000" b="1" u="sng" dirty="0" smtClean="0">
                <a:effectLst>
                  <a:outerShdw blurRad="38100" dist="38100" dir="2700000" algn="tl">
                    <a:srgbClr val="000000">
                      <a:alpha val="43137"/>
                    </a:srgbClr>
                  </a:outerShdw>
                </a:effectLst>
                <a:latin typeface="+mj-ea"/>
                <a:ea typeface="+mj-ea"/>
              </a:rPr>
              <a:t>五險一金：</a:t>
            </a:r>
            <a:endParaRPr lang="en-US" altLang="zh-CN" sz="2000" b="1" u="sng" dirty="0" smtClean="0">
              <a:effectLst>
                <a:outerShdw blurRad="38100" dist="38100" dir="2700000" algn="tl">
                  <a:srgbClr val="000000">
                    <a:alpha val="43137"/>
                  </a:srgbClr>
                </a:outerShdw>
              </a:effectLst>
              <a:latin typeface="+mj-ea"/>
              <a:ea typeface="+mj-ea"/>
            </a:endParaRPr>
          </a:p>
          <a:p>
            <a:pPr>
              <a:lnSpc>
                <a:spcPct val="150000"/>
              </a:lnSpc>
              <a:spcBef>
                <a:spcPts val="500"/>
              </a:spcBef>
            </a:pPr>
            <a:r>
              <a:rPr lang="zh-TW" altLang="en-US" sz="2000" dirty="0" smtClean="0">
                <a:latin typeface="+mj-ea"/>
                <a:ea typeface="+mj-ea"/>
              </a:rPr>
              <a:t>是指用人單位給予勞動者的幾種保障性待遇的合稱，</a:t>
            </a:r>
            <a:r>
              <a:rPr lang="zh-CN" altLang="en-US" sz="2000" dirty="0" smtClean="0">
                <a:latin typeface="+mj-ea"/>
                <a:ea typeface="+mj-ea"/>
              </a:rPr>
              <a:t>包括</a:t>
            </a:r>
            <a:r>
              <a:rPr lang="zh-CN" altLang="en-US" sz="2000" b="1" u="sng" dirty="0" smtClean="0">
                <a:solidFill>
                  <a:srgbClr val="0000FF"/>
                </a:solidFill>
                <a:latin typeface="+mj-ea"/>
                <a:ea typeface="+mj-ea"/>
              </a:rPr>
              <a:t>養老保險</a:t>
            </a:r>
            <a:r>
              <a:rPr lang="zh-CN" altLang="en-US" sz="2000" b="1" dirty="0" smtClean="0">
                <a:solidFill>
                  <a:srgbClr val="0000FF"/>
                </a:solidFill>
                <a:latin typeface="+mj-ea"/>
                <a:ea typeface="+mj-ea"/>
              </a:rPr>
              <a:t>、</a:t>
            </a:r>
            <a:r>
              <a:rPr lang="zh-CN" altLang="en-US" sz="2000" b="1" u="sng" dirty="0" smtClean="0">
                <a:solidFill>
                  <a:srgbClr val="0000FF"/>
                </a:solidFill>
                <a:latin typeface="+mj-ea"/>
                <a:ea typeface="+mj-ea"/>
              </a:rPr>
              <a:t>醫療保險</a:t>
            </a:r>
            <a:r>
              <a:rPr lang="zh-CN" altLang="en-US" sz="2000" b="1" dirty="0" smtClean="0">
                <a:solidFill>
                  <a:srgbClr val="0000FF"/>
                </a:solidFill>
                <a:latin typeface="+mj-ea"/>
                <a:ea typeface="+mj-ea"/>
              </a:rPr>
              <a:t>、</a:t>
            </a:r>
            <a:r>
              <a:rPr lang="zh-CN" altLang="en-US" sz="2000" b="1" u="sng" dirty="0" smtClean="0">
                <a:solidFill>
                  <a:srgbClr val="0000FF"/>
                </a:solidFill>
                <a:latin typeface="+mj-ea"/>
                <a:ea typeface="+mj-ea"/>
              </a:rPr>
              <a:t>失業保險</a:t>
            </a:r>
            <a:r>
              <a:rPr lang="zh-CN" altLang="en-US" sz="2000" b="1" dirty="0" smtClean="0">
                <a:solidFill>
                  <a:srgbClr val="0000FF"/>
                </a:solidFill>
                <a:latin typeface="+mj-ea"/>
                <a:ea typeface="+mj-ea"/>
              </a:rPr>
              <a:t>、</a:t>
            </a:r>
            <a:r>
              <a:rPr lang="zh-TW" altLang="en-US" sz="2000" b="1" u="sng" dirty="0" smtClean="0">
                <a:solidFill>
                  <a:srgbClr val="0000FF"/>
                </a:solidFill>
                <a:latin typeface="+mj-ea"/>
                <a:ea typeface="+mj-ea"/>
              </a:rPr>
              <a:t>工傷保險和生育保險</a:t>
            </a:r>
            <a:r>
              <a:rPr lang="zh-CN" altLang="en-US" sz="2000" dirty="0" smtClean="0">
                <a:latin typeface="+mj-ea"/>
                <a:ea typeface="+mj-ea"/>
              </a:rPr>
              <a:t>，还有</a:t>
            </a:r>
            <a:r>
              <a:rPr lang="zh-CN" altLang="en-US" sz="2000" b="1" u="sng" dirty="0" smtClean="0">
                <a:solidFill>
                  <a:srgbClr val="0000FF"/>
                </a:solidFill>
                <a:latin typeface="+mj-ea"/>
                <a:ea typeface="+mj-ea"/>
              </a:rPr>
              <a:t>住房公積金</a:t>
            </a:r>
            <a:r>
              <a:rPr lang="zh-CN" altLang="en-US" sz="2000" dirty="0" smtClean="0">
                <a:latin typeface="+mj-ea"/>
                <a:ea typeface="+mj-ea"/>
              </a:rPr>
              <a:t>。 </a:t>
            </a:r>
            <a:endParaRPr lang="zh-CN" altLang="en-US" sz="2000" dirty="0">
              <a:latin typeface="+mj-ea"/>
              <a:ea typeface="+mj-ea"/>
            </a:endParaRPr>
          </a:p>
        </p:txBody>
      </p:sp>
      <p:sp>
        <p:nvSpPr>
          <p:cNvPr id="5" name="TextBox 4"/>
          <p:cNvSpPr txBox="1"/>
          <p:nvPr/>
        </p:nvSpPr>
        <p:spPr>
          <a:xfrm>
            <a:off x="500034" y="3000372"/>
            <a:ext cx="7715304" cy="2862322"/>
          </a:xfrm>
          <a:prstGeom prst="rect">
            <a:avLst/>
          </a:prstGeom>
          <a:noFill/>
        </p:spPr>
        <p:txBody>
          <a:bodyPr wrap="square" rtlCol="0">
            <a:spAutoFit/>
          </a:bodyPr>
          <a:lstStyle/>
          <a:p>
            <a:pPr>
              <a:lnSpc>
                <a:spcPct val="150000"/>
              </a:lnSpc>
              <a:spcBef>
                <a:spcPts val="0"/>
              </a:spcBef>
            </a:pPr>
            <a:r>
              <a:rPr lang="zh-CN" altLang="en-US" sz="2000" b="1" u="sng" dirty="0" smtClean="0">
                <a:effectLst>
                  <a:outerShdw blurRad="38100" dist="38100" dir="2700000" algn="tl">
                    <a:srgbClr val="000000">
                      <a:alpha val="43137"/>
                    </a:srgbClr>
                  </a:outerShdw>
                </a:effectLst>
                <a:latin typeface="+mj-ea"/>
                <a:ea typeface="+mj-ea"/>
              </a:rPr>
              <a:t>商業保險：</a:t>
            </a:r>
            <a:endParaRPr lang="en-US" altLang="zh-CN" sz="2000" b="1" dirty="0" smtClean="0">
              <a:latin typeface="+mj-ea"/>
              <a:ea typeface="+mj-ea"/>
            </a:endParaRPr>
          </a:p>
          <a:p>
            <a:pPr>
              <a:lnSpc>
                <a:spcPct val="150000"/>
              </a:lnSpc>
              <a:spcBef>
                <a:spcPts val="0"/>
              </a:spcBef>
            </a:pPr>
            <a:r>
              <a:rPr lang="zh-CN" altLang="en-US" sz="2000" dirty="0" smtClean="0">
                <a:latin typeface="+mj-ea"/>
                <a:ea typeface="+mj-ea"/>
              </a:rPr>
              <a:t>門診：</a:t>
            </a:r>
            <a:r>
              <a:rPr lang="en-US" altLang="zh-CN" sz="2000" u="sng" dirty="0" smtClean="0">
                <a:latin typeface="+mj-ea"/>
                <a:ea typeface="+mj-ea"/>
              </a:rPr>
              <a:t>300 – 3000</a:t>
            </a:r>
            <a:r>
              <a:rPr lang="zh-CN" altLang="en-US" sz="2000" u="sng" dirty="0" smtClean="0">
                <a:latin typeface="+mj-ea"/>
                <a:ea typeface="+mj-ea"/>
              </a:rPr>
              <a:t>元</a:t>
            </a:r>
            <a:r>
              <a:rPr lang="zh-TW" altLang="en-US" sz="2000" dirty="0" smtClean="0">
                <a:latin typeface="+mj-ea"/>
                <a:ea typeface="+mj-ea"/>
              </a:rPr>
              <a:t>可再次報銷；</a:t>
            </a:r>
            <a:endParaRPr lang="en-US" altLang="zh-CN" sz="2000" dirty="0" smtClean="0">
              <a:latin typeface="+mj-ea"/>
              <a:ea typeface="+mj-ea"/>
            </a:endParaRPr>
          </a:p>
          <a:p>
            <a:pPr>
              <a:lnSpc>
                <a:spcPct val="150000"/>
              </a:lnSpc>
              <a:spcBef>
                <a:spcPts val="0"/>
              </a:spcBef>
            </a:pPr>
            <a:r>
              <a:rPr lang="zh-CN" altLang="en-US" sz="2000" dirty="0" smtClean="0">
                <a:latin typeface="+mj-ea"/>
                <a:ea typeface="+mj-ea"/>
              </a:rPr>
              <a:t>住院：</a:t>
            </a:r>
            <a:r>
              <a:rPr lang="en-US" altLang="zh-CN" sz="2000" u="sng" dirty="0" smtClean="0">
                <a:latin typeface="+mj-ea"/>
                <a:ea typeface="+mj-ea"/>
              </a:rPr>
              <a:t>8000</a:t>
            </a:r>
            <a:r>
              <a:rPr lang="zh-CN" altLang="en-US" sz="2000" u="sng" dirty="0" smtClean="0">
                <a:latin typeface="+mj-ea"/>
                <a:ea typeface="+mj-ea"/>
              </a:rPr>
              <a:t>元</a:t>
            </a:r>
            <a:r>
              <a:rPr lang="zh-TW" altLang="en-US" sz="2000" dirty="0" smtClean="0">
                <a:latin typeface="+mj-ea"/>
                <a:ea typeface="+mj-ea"/>
              </a:rPr>
              <a:t>以內可再次報銷；</a:t>
            </a:r>
            <a:endParaRPr lang="en-US" altLang="zh-CN" sz="2000" dirty="0" smtClean="0">
              <a:latin typeface="+mj-ea"/>
              <a:ea typeface="+mj-ea"/>
            </a:endParaRPr>
          </a:p>
          <a:p>
            <a:pPr>
              <a:lnSpc>
                <a:spcPct val="150000"/>
              </a:lnSpc>
              <a:spcBef>
                <a:spcPts val="0"/>
              </a:spcBef>
            </a:pPr>
            <a:r>
              <a:rPr lang="zh-TW" altLang="en-US" sz="2000" dirty="0" smtClean="0">
                <a:latin typeface="+mj-ea"/>
                <a:ea typeface="+mj-ea"/>
              </a:rPr>
              <a:t>意外、重疾：最高報銷</a:t>
            </a:r>
            <a:r>
              <a:rPr lang="en-US" altLang="zh-CN" sz="2000" u="sng" dirty="0" smtClean="0">
                <a:effectLst>
                  <a:outerShdw blurRad="38100" dist="38100" dir="2700000" algn="tl">
                    <a:srgbClr val="000000">
                      <a:alpha val="43137"/>
                    </a:srgbClr>
                  </a:outerShdw>
                </a:effectLst>
                <a:latin typeface="+mj-ea"/>
                <a:ea typeface="+mj-ea"/>
              </a:rPr>
              <a:t>2</a:t>
            </a:r>
            <a:r>
              <a:rPr lang="zh-CN" altLang="en-US" sz="2000" u="sng" dirty="0" smtClean="0">
                <a:effectLst>
                  <a:outerShdw blurRad="38100" dist="38100" dir="2700000" algn="tl">
                    <a:srgbClr val="000000">
                      <a:alpha val="43137"/>
                    </a:srgbClr>
                  </a:outerShdw>
                </a:effectLst>
                <a:latin typeface="+mj-ea"/>
                <a:ea typeface="+mj-ea"/>
              </a:rPr>
              <a:t>萬</a:t>
            </a:r>
            <a:r>
              <a:rPr lang="zh-TW" altLang="en-US" sz="2000" dirty="0" smtClean="0">
                <a:latin typeface="+mj-ea"/>
                <a:ea typeface="+mj-ea"/>
              </a:rPr>
              <a:t> ；疾病或意外</a:t>
            </a:r>
            <a:r>
              <a:rPr lang="zh-CN" altLang="en-US" sz="2000" dirty="0" smtClean="0">
                <a:latin typeface="+mj-ea"/>
                <a:ea typeface="+mj-ea"/>
              </a:rPr>
              <a:t>身故</a:t>
            </a:r>
            <a:r>
              <a:rPr lang="zh-TW" altLang="en-US" sz="2000" dirty="0" smtClean="0">
                <a:latin typeface="+mj-ea"/>
                <a:ea typeface="+mj-ea"/>
              </a:rPr>
              <a:t>報銷：</a:t>
            </a:r>
            <a:r>
              <a:rPr lang="en-US" altLang="zh-CN" sz="2000" u="sng" dirty="0" smtClean="0">
                <a:effectLst>
                  <a:outerShdw blurRad="38100" dist="38100" dir="2700000" algn="tl">
                    <a:srgbClr val="000000">
                      <a:alpha val="43137"/>
                    </a:srgbClr>
                  </a:outerShdw>
                </a:effectLst>
                <a:latin typeface="+mj-ea"/>
                <a:ea typeface="+mj-ea"/>
              </a:rPr>
              <a:t>10</a:t>
            </a:r>
            <a:r>
              <a:rPr lang="zh-CN" altLang="en-US" sz="2000" u="sng" dirty="0" smtClean="0">
                <a:effectLst>
                  <a:outerShdw blurRad="38100" dist="38100" dir="2700000" algn="tl">
                    <a:srgbClr val="000000">
                      <a:alpha val="43137"/>
                    </a:srgbClr>
                  </a:outerShdw>
                </a:effectLst>
                <a:latin typeface="+mj-ea"/>
                <a:ea typeface="+mj-ea"/>
              </a:rPr>
              <a:t>萬</a:t>
            </a:r>
            <a:r>
              <a:rPr lang="zh-CN" altLang="en-US" sz="2000" dirty="0" smtClean="0">
                <a:effectLst>
                  <a:outerShdw blurRad="38100" dist="38100" dir="2700000" algn="tl">
                    <a:srgbClr val="000000">
                      <a:alpha val="43137"/>
                    </a:srgbClr>
                  </a:outerShdw>
                </a:effectLst>
                <a:latin typeface="+mj-ea"/>
                <a:ea typeface="+mj-ea"/>
              </a:rPr>
              <a:t>。</a:t>
            </a:r>
            <a:endParaRPr lang="en-US" altLang="zh-CN" sz="2000" dirty="0" smtClean="0">
              <a:effectLst>
                <a:outerShdw blurRad="38100" dist="38100" dir="2700000" algn="tl">
                  <a:srgbClr val="000000">
                    <a:alpha val="43137"/>
                  </a:srgbClr>
                </a:outerShdw>
              </a:effectLst>
              <a:latin typeface="+mj-ea"/>
              <a:ea typeface="+mj-ea"/>
            </a:endParaRPr>
          </a:p>
          <a:p>
            <a:pPr>
              <a:lnSpc>
                <a:spcPct val="150000"/>
              </a:lnSpc>
              <a:spcBef>
                <a:spcPts val="0"/>
              </a:spcBef>
            </a:pPr>
            <a:r>
              <a:rPr lang="zh-TW" altLang="en-US" sz="2000" dirty="0" smtClean="0">
                <a:effectLst>
                  <a:outerShdw blurRad="38100" dist="38100" dir="2700000" algn="tl">
                    <a:srgbClr val="000000">
                      <a:alpha val="43137"/>
                    </a:srgbClr>
                  </a:outerShdw>
                </a:effectLst>
                <a:latin typeface="+mj-ea"/>
                <a:ea typeface="+mj-ea"/>
              </a:rPr>
              <a:t>舉例：生病住院花費</a:t>
            </a:r>
            <a:r>
              <a:rPr lang="en-US" altLang="zh-CN" sz="2000" dirty="0" smtClean="0">
                <a:effectLst>
                  <a:outerShdw blurRad="38100" dist="38100" dir="2700000" algn="tl">
                    <a:srgbClr val="000000">
                      <a:alpha val="43137"/>
                    </a:srgbClr>
                  </a:outerShdw>
                </a:effectLst>
                <a:latin typeface="+mj-ea"/>
                <a:ea typeface="+mj-ea"/>
              </a:rPr>
              <a:t>5000</a:t>
            </a:r>
            <a:r>
              <a:rPr lang="zh-TW" altLang="en-US" sz="2000" dirty="0" smtClean="0">
                <a:effectLst>
                  <a:outerShdw blurRad="38100" dist="38100" dir="2700000" algn="tl">
                    <a:srgbClr val="000000">
                      <a:alpha val="43137"/>
                    </a:srgbClr>
                  </a:outerShdw>
                </a:effectLst>
                <a:latin typeface="+mj-ea"/>
                <a:ea typeface="+mj-ea"/>
              </a:rPr>
              <a:t>元，社保結算後，憑發票至指定保險公司，假設其中</a:t>
            </a:r>
            <a:r>
              <a:rPr lang="en-US" altLang="zh-CN" sz="2000" dirty="0" smtClean="0">
                <a:effectLst>
                  <a:outerShdw blurRad="38100" dist="38100" dir="2700000" algn="tl">
                    <a:srgbClr val="000000">
                      <a:alpha val="43137"/>
                    </a:srgbClr>
                  </a:outerShdw>
                </a:effectLst>
                <a:latin typeface="+mj-ea"/>
                <a:ea typeface="+mj-ea"/>
              </a:rPr>
              <a:t>3000</a:t>
            </a:r>
            <a:r>
              <a:rPr lang="zh-TW" altLang="en-US" sz="2000" dirty="0" smtClean="0">
                <a:effectLst>
                  <a:outerShdw blurRad="38100" dist="38100" dir="2700000" algn="tl">
                    <a:srgbClr val="000000">
                      <a:alpha val="43137"/>
                    </a:srgbClr>
                  </a:outerShdw>
                </a:effectLst>
                <a:latin typeface="+mj-ea"/>
                <a:ea typeface="+mj-ea"/>
              </a:rPr>
              <a:t>元為醫保範圍用藥，可理賠</a:t>
            </a:r>
            <a:r>
              <a:rPr lang="en-US" altLang="zh-CN" sz="2000" dirty="0" smtClean="0">
                <a:effectLst>
                  <a:outerShdw blurRad="38100" dist="38100" dir="2700000" algn="tl">
                    <a:srgbClr val="000000">
                      <a:alpha val="43137"/>
                    </a:srgbClr>
                  </a:outerShdw>
                </a:effectLst>
                <a:latin typeface="+mj-ea"/>
                <a:ea typeface="+mj-ea"/>
              </a:rPr>
              <a:t>3000</a:t>
            </a:r>
            <a:r>
              <a:rPr lang="zh-TW" altLang="en-US" sz="2000" dirty="0" smtClean="0">
                <a:effectLst>
                  <a:outerShdw blurRad="38100" dist="38100" dir="2700000" algn="tl">
                    <a:srgbClr val="000000">
                      <a:alpha val="43137"/>
                    </a:srgbClr>
                  </a:outerShdw>
                </a:effectLst>
                <a:latin typeface="+mj-ea"/>
                <a:ea typeface="+mj-ea"/>
              </a:rPr>
              <a:t>現金至員工薪水內。</a:t>
            </a:r>
            <a:endParaRPr lang="zh-CN" altLang="en-US" sz="2000" dirty="0">
              <a:effectLst>
                <a:outerShdw blurRad="38100" dist="38100" dir="2700000" algn="tl">
                  <a:srgbClr val="000000">
                    <a:alpha val="43137"/>
                  </a:srgbClr>
                </a:outerShdw>
              </a:effectLst>
              <a:latin typeface="+mj-ea"/>
              <a:ea typeface="+mj-ea"/>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Text Box 3"/>
          <p:cNvSpPr txBox="1">
            <a:spLocks noChangeArrowheads="1"/>
          </p:cNvSpPr>
          <p:nvPr/>
        </p:nvSpPr>
        <p:spPr bwMode="auto">
          <a:xfrm>
            <a:off x="468313" y="1957706"/>
            <a:ext cx="8352159" cy="1631216"/>
          </a:xfrm>
          <a:prstGeom prst="rect">
            <a:avLst/>
          </a:prstGeom>
          <a:noFill/>
          <a:ln>
            <a:noFill/>
          </a:ln>
          <a:effectLst/>
        </p:spPr>
        <p:txBody>
          <a:bodyPr wrap="square">
            <a:spAutoFit/>
          </a:bodyPr>
          <a:lstStyle/>
          <a:p>
            <a:pPr algn="ctr">
              <a:spcBef>
                <a:spcPct val="50000"/>
              </a:spcBef>
            </a:pPr>
            <a:r>
              <a:rPr kumimoji="0" lang="en-US" altLang="zh-CN" sz="4000" b="1" dirty="0" smtClean="0">
                <a:solidFill>
                  <a:schemeClr val="accent2">
                    <a:lumMod val="50000"/>
                  </a:schemeClr>
                </a:solidFill>
                <a:latin typeface="Microsoft JhengHei" panose="020B0803020504040204" pitchFamily="34" charset="-120"/>
                <a:ea typeface="Microsoft JhengHei" panose="020B0803020504040204" pitchFamily="34" charset="-120"/>
              </a:rPr>
              <a:t>4</a:t>
            </a:r>
            <a:r>
              <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rPr>
              <a:t>.</a:t>
            </a:r>
            <a:r>
              <a:rPr lang="zh-TW" altLang="en-US" sz="4000" dirty="0" smtClean="0">
                <a:latin typeface="微软雅黑" panose="020B0503020204020204" pitchFamily="34" charset="-122"/>
                <a:ea typeface="微软雅黑" panose="020B0503020204020204" pitchFamily="34" charset="-122"/>
              </a:rPr>
              <a:t>職位需求及介紹</a:t>
            </a:r>
            <a:endParaRPr kumimoji="0" lang="en-US" altLang="zh-TW" sz="4000" b="1" dirty="0" smtClean="0">
              <a:solidFill>
                <a:schemeClr val="accent2">
                  <a:lumMod val="50000"/>
                </a:schemeClr>
              </a:solidFill>
              <a:latin typeface="Microsoft JhengHei" panose="020B0803020504040204" pitchFamily="34" charset="-120"/>
              <a:ea typeface="Microsoft JhengHei" panose="020B0803020504040204" pitchFamily="34" charset="-120"/>
            </a:endParaRPr>
          </a:p>
          <a:p>
            <a:pPr algn="ctr">
              <a:spcBef>
                <a:spcPct val="50000"/>
              </a:spcBef>
            </a:pPr>
            <a:endParaRPr kumimoji="0" lang="zh-TW" altLang="en-US" sz="4000" b="1" dirty="0">
              <a:solidFill>
                <a:schemeClr val="accent2">
                  <a:lumMod val="50000"/>
                </a:schemeClr>
              </a:solidFill>
              <a:latin typeface="Microsoft JhengHei" panose="020B0803020504040204" pitchFamily="34" charset="-120"/>
              <a:ea typeface="Microsoft JhengHei" panose="020B0803020504040204" pitchFamily="34" charset="-120"/>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Rectangle 13"/>
          <p:cNvSpPr>
            <a:spLocks noChangeArrowheads="1"/>
          </p:cNvSpPr>
          <p:nvPr/>
        </p:nvSpPr>
        <p:spPr bwMode="auto">
          <a:xfrm>
            <a:off x="334963" y="277813"/>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lang="zh-TW" altLang="en-US" sz="3200" smtClean="0">
                <a:latin typeface="+mn-lt"/>
                <a:ea typeface="黑体" panose="02010609060101010101" pitchFamily="49" charset="-122"/>
              </a:rPr>
              <a:t>招聘需求＆崗位說明</a:t>
            </a:r>
            <a:endParaRPr kumimoji="1" lang="zh-CN" altLang="en-US" sz="3200" dirty="0">
              <a:latin typeface="+mn-lt"/>
              <a:ea typeface="黑体" panose="02010609060101010101" pitchFamily="49" charset="-122"/>
            </a:endParaRPr>
          </a:p>
        </p:txBody>
      </p:sp>
      <p:sp>
        <p:nvSpPr>
          <p:cNvPr id="4" name="Rectangle 6"/>
          <p:cNvSpPr>
            <a:spLocks noChangeArrowheads="1"/>
          </p:cNvSpPr>
          <p:nvPr/>
        </p:nvSpPr>
        <p:spPr bwMode="auto">
          <a:xfrm>
            <a:off x="428596" y="1140441"/>
            <a:ext cx="7929618" cy="2431435"/>
          </a:xfrm>
          <a:prstGeom prst="rect">
            <a:avLst/>
          </a:prstGeom>
          <a:noFill/>
          <a:ln w="9525">
            <a:noFill/>
            <a:miter lim="800000"/>
          </a:ln>
        </p:spPr>
        <p:txBody>
          <a:bodyPr wrap="square" anchor="ctr">
            <a:spAutoFit/>
          </a:bodyPr>
          <a:lstStyle/>
          <a:p>
            <a:r>
              <a:rPr lang="zh-CN" altLang="en-US" sz="2000" b="1" smtClean="0">
                <a:solidFill>
                  <a:srgbClr val="0000FF"/>
                </a:solidFill>
                <a:latin typeface="+mj-ea"/>
                <a:ea typeface="+mj-ea"/>
              </a:rPr>
              <a:t>職位</a:t>
            </a:r>
            <a:r>
              <a:rPr lang="zh-CN" altLang="en-US" sz="2000" smtClean="0">
                <a:solidFill>
                  <a:srgbClr val="0000FF"/>
                </a:solidFill>
                <a:latin typeface="+mj-ea"/>
                <a:ea typeface="+mj-ea"/>
              </a:rPr>
              <a:t>：</a:t>
            </a:r>
            <a:r>
              <a:rPr lang="zh-TW" altLang="en-US" sz="2000" b="1" smtClean="0">
                <a:solidFill>
                  <a:srgbClr val="0000FF"/>
                </a:solidFill>
                <a:latin typeface="+mj-ea"/>
                <a:ea typeface="+mj-ea"/>
              </a:rPr>
              <a:t>技術員（建廠種子員工）</a:t>
            </a:r>
            <a:endParaRPr lang="zh-CN" altLang="en-US" sz="2000" b="1" dirty="0">
              <a:solidFill>
                <a:srgbClr val="0000FF"/>
              </a:solidFill>
              <a:latin typeface="+mj-ea"/>
              <a:ea typeface="+mj-ea"/>
            </a:endParaRPr>
          </a:p>
          <a:p>
            <a:r>
              <a:rPr lang="zh-CN" altLang="en-US" sz="2000" b="1" smtClean="0">
                <a:effectLst>
                  <a:outerShdw blurRad="38100" dist="38100" dir="2700000" algn="tl">
                    <a:srgbClr val="000000">
                      <a:alpha val="43137"/>
                    </a:srgbClr>
                  </a:outerShdw>
                </a:effectLst>
                <a:latin typeface="+mj-ea"/>
                <a:ea typeface="+mj-ea"/>
              </a:rPr>
              <a:t>崗位要求：</a:t>
            </a:r>
            <a:endParaRPr lang="zh-CN" altLang="en-US" sz="2000" b="1" dirty="0">
              <a:effectLst>
                <a:outerShdw blurRad="38100" dist="38100" dir="2700000" algn="tl">
                  <a:srgbClr val="000000">
                    <a:alpha val="43137"/>
                  </a:srgbClr>
                </a:outerShdw>
              </a:effectLst>
              <a:latin typeface="+mj-ea"/>
              <a:ea typeface="+mj-ea"/>
            </a:endParaRPr>
          </a:p>
          <a:p>
            <a:r>
              <a:rPr lang="zh-CN" altLang="en-US" sz="2000" b="1">
                <a:latin typeface="+mj-ea"/>
                <a:ea typeface="+mj-ea"/>
              </a:rPr>
              <a:t> </a:t>
            </a:r>
            <a:r>
              <a:rPr lang="en-US" altLang="zh-CN" sz="2000" b="1" smtClean="0">
                <a:latin typeface="+mj-ea"/>
                <a:ea typeface="+mj-ea"/>
              </a:rPr>
              <a:t>1</a:t>
            </a:r>
            <a:r>
              <a:rPr lang="zh-TW" altLang="en-US" sz="2000" b="1" smtClean="0">
                <a:latin typeface="+mj-ea"/>
                <a:ea typeface="+mj-ea"/>
              </a:rPr>
              <a:t>、大專學歷，專業不限，工科專業為優</a:t>
            </a:r>
            <a:r>
              <a:rPr lang="en-US" altLang="zh-CN" sz="2000" b="1" smtClean="0">
                <a:latin typeface="+mj-ea"/>
                <a:ea typeface="+mj-ea"/>
              </a:rPr>
              <a:t>,</a:t>
            </a:r>
            <a:r>
              <a:rPr lang="zh-TW" altLang="en-US" sz="2000" b="1" smtClean="0">
                <a:latin typeface="+mj-ea"/>
                <a:ea typeface="+mj-ea"/>
              </a:rPr>
              <a:t>適應無塵室工作環境。</a:t>
            </a:r>
            <a:endParaRPr lang="en-US" altLang="zh-CN" sz="2000" b="1" dirty="0" smtClean="0">
              <a:latin typeface="+mj-ea"/>
              <a:ea typeface="+mj-ea"/>
            </a:endParaRPr>
          </a:p>
          <a:p>
            <a:r>
              <a:rPr lang="zh-CN" altLang="en-US" sz="2000" b="1" smtClean="0">
                <a:latin typeface="+mj-ea"/>
                <a:ea typeface="+mj-ea"/>
              </a:rPr>
              <a:t> </a:t>
            </a:r>
            <a:r>
              <a:rPr lang="en-US" altLang="zh-CN" sz="2000" b="1" smtClean="0">
                <a:latin typeface="+mj-ea"/>
                <a:ea typeface="+mj-ea"/>
              </a:rPr>
              <a:t>2</a:t>
            </a:r>
            <a:r>
              <a:rPr lang="zh-TW" altLang="en-US" sz="2000" b="1" smtClean="0">
                <a:latin typeface="+mj-ea"/>
                <a:ea typeface="+mj-ea"/>
              </a:rPr>
              <a:t>、性別不限（女生為主），</a:t>
            </a:r>
            <a:r>
              <a:rPr lang="en-US" altLang="zh-CN" sz="2000" b="1" smtClean="0">
                <a:latin typeface="+mj-ea"/>
                <a:ea typeface="+mj-ea"/>
              </a:rPr>
              <a:t>18</a:t>
            </a:r>
            <a:r>
              <a:rPr lang="zh-CN" altLang="en-US" sz="2000" b="1" smtClean="0">
                <a:latin typeface="+mj-ea"/>
                <a:ea typeface="+mj-ea"/>
              </a:rPr>
              <a:t>周歲以上</a:t>
            </a:r>
            <a:r>
              <a:rPr lang="en-US" altLang="zh-CN" sz="2000" b="1" smtClean="0">
                <a:latin typeface="+mj-ea"/>
                <a:ea typeface="+mj-ea"/>
              </a:rPr>
              <a:t>,</a:t>
            </a:r>
            <a:r>
              <a:rPr lang="zh-CN" altLang="en-US" sz="2000" b="1" smtClean="0">
                <a:latin typeface="+mj-ea"/>
                <a:ea typeface="+mj-ea"/>
              </a:rPr>
              <a:t> 淨身高</a:t>
            </a:r>
            <a:r>
              <a:rPr lang="en-US" altLang="zh-CN" sz="2000" b="1" smtClean="0">
                <a:latin typeface="+mj-ea"/>
                <a:ea typeface="+mj-ea"/>
              </a:rPr>
              <a:t>150cm</a:t>
            </a:r>
            <a:r>
              <a:rPr lang="zh-CN" altLang="en-US" sz="2000" b="1" dirty="0">
                <a:latin typeface="+mj-ea"/>
                <a:ea typeface="+mj-ea"/>
              </a:rPr>
              <a:t>以上。</a:t>
            </a:r>
            <a:endParaRPr lang="zh-CN" altLang="en-US" sz="2000" b="1" dirty="0">
              <a:latin typeface="+mj-ea"/>
              <a:ea typeface="+mj-ea"/>
            </a:endParaRPr>
          </a:p>
          <a:p>
            <a:r>
              <a:rPr lang="en-US" altLang="zh-CN" sz="2000" b="1" smtClean="0">
                <a:latin typeface="+mj-ea"/>
                <a:ea typeface="+mj-ea"/>
              </a:rPr>
              <a:t> 3</a:t>
            </a:r>
            <a:r>
              <a:rPr lang="zh-TW" altLang="en-US" sz="2000" b="1" smtClean="0">
                <a:latin typeface="+mj-ea"/>
                <a:ea typeface="+mj-ea"/>
              </a:rPr>
              <a:t>、全自動化半導體設備管理及控制，依照員工職務要求提供崗前</a:t>
            </a:r>
            <a:endParaRPr lang="en-US" altLang="zh-CN" sz="2000" b="1" dirty="0" smtClean="0">
              <a:latin typeface="+mj-ea"/>
              <a:ea typeface="+mj-ea"/>
            </a:endParaRPr>
          </a:p>
          <a:p>
            <a:r>
              <a:rPr lang="en-US" altLang="zh-CN" sz="2000" b="1" smtClean="0">
                <a:latin typeface="+mj-ea"/>
                <a:ea typeface="+mj-ea"/>
              </a:rPr>
              <a:t>       </a:t>
            </a:r>
            <a:r>
              <a:rPr lang="zh-TW" altLang="en-US" sz="2000" b="1" smtClean="0">
                <a:latin typeface="+mj-ea"/>
                <a:ea typeface="+mj-ea"/>
              </a:rPr>
              <a:t>及專業技術培訓，循序漸進充實各項專業知識及技能。</a:t>
            </a:r>
            <a:endParaRPr lang="en-US" altLang="zh-CN" sz="2000" b="1" dirty="0" smtClean="0">
              <a:latin typeface="+mj-ea"/>
              <a:ea typeface="+mj-ea"/>
            </a:endParaRPr>
          </a:p>
          <a:p>
            <a:endParaRPr lang="en-US" altLang="zh-CN" sz="1600" b="1" dirty="0" smtClean="0">
              <a:latin typeface="+mj-ea"/>
              <a:ea typeface="+mj-ea"/>
            </a:endParaRPr>
          </a:p>
          <a:p>
            <a:r>
              <a:rPr lang="zh-CN" altLang="en-US" sz="1600" b="1" dirty="0" smtClean="0">
                <a:latin typeface="+mj-ea"/>
                <a:ea typeface="+mj-ea"/>
              </a:rPr>
              <a:t> </a:t>
            </a:r>
            <a:endParaRPr lang="zh-CN" altLang="en-US" sz="1600" b="1" dirty="0">
              <a:solidFill>
                <a:srgbClr val="FF0000"/>
              </a:solidFill>
              <a:latin typeface="+mj-ea"/>
              <a:ea typeface="+mj-ea"/>
            </a:endParaRPr>
          </a:p>
        </p:txBody>
      </p:sp>
      <p:sp>
        <p:nvSpPr>
          <p:cNvPr id="5" name="矩形 4"/>
          <p:cNvSpPr/>
          <p:nvPr/>
        </p:nvSpPr>
        <p:spPr>
          <a:xfrm>
            <a:off x="500034" y="3286124"/>
            <a:ext cx="8215370" cy="1938992"/>
          </a:xfrm>
          <a:prstGeom prst="rect">
            <a:avLst/>
          </a:prstGeom>
        </p:spPr>
        <p:txBody>
          <a:bodyPr wrap="square">
            <a:spAutoFit/>
          </a:bodyPr>
          <a:lstStyle/>
          <a:p>
            <a:r>
              <a:rPr lang="zh-CN" altLang="en-US" sz="2000" b="1" smtClean="0">
                <a:effectLst>
                  <a:outerShdw blurRad="38100" dist="38100" dir="2700000" algn="tl">
                    <a:srgbClr val="000000">
                      <a:alpha val="43137"/>
                    </a:srgbClr>
                  </a:outerShdw>
                </a:effectLst>
                <a:latin typeface="+mj-ea"/>
                <a:ea typeface="+mj-ea"/>
              </a:rPr>
              <a:t>崗位說明：</a:t>
            </a:r>
            <a:endParaRPr lang="zh-CN" altLang="en-US" sz="2000" b="1" dirty="0" smtClean="0">
              <a:effectLst>
                <a:outerShdw blurRad="38100" dist="38100" dir="2700000" algn="tl">
                  <a:srgbClr val="000000">
                    <a:alpha val="43137"/>
                  </a:srgbClr>
                </a:outerShdw>
              </a:effectLst>
              <a:latin typeface="+mj-ea"/>
              <a:ea typeface="+mj-ea"/>
            </a:endParaRPr>
          </a:p>
          <a:p>
            <a:r>
              <a:rPr lang="en-US" altLang="zh-CN" sz="2000" b="1" smtClean="0">
                <a:latin typeface="+mj-ea"/>
                <a:ea typeface="+mj-ea"/>
              </a:rPr>
              <a:t>1</a:t>
            </a:r>
            <a:r>
              <a:rPr lang="zh-TW" altLang="en-US" sz="2000" b="1" smtClean="0">
                <a:latin typeface="+mj-ea"/>
                <a:ea typeface="+mj-ea"/>
              </a:rPr>
              <a:t>、熟練操作全自動化半導體機台，達成每日產量目標。 </a:t>
            </a:r>
            <a:endParaRPr lang="zh-CN" altLang="en-US" sz="2000" b="1" dirty="0" smtClean="0">
              <a:latin typeface="+mj-ea"/>
              <a:ea typeface="+mj-ea"/>
            </a:endParaRPr>
          </a:p>
          <a:p>
            <a:r>
              <a:rPr lang="en-US" altLang="zh-CN" sz="2000" b="1" smtClean="0">
                <a:latin typeface="+mj-ea"/>
                <a:ea typeface="+mj-ea"/>
              </a:rPr>
              <a:t>2</a:t>
            </a:r>
            <a:r>
              <a:rPr lang="zh-TW" altLang="en-US" sz="2000" b="1" smtClean="0">
                <a:latin typeface="+mj-ea"/>
                <a:ea typeface="+mj-ea"/>
              </a:rPr>
              <a:t>、遵循現場各項規範標準，達成品質目標。 </a:t>
            </a:r>
            <a:endParaRPr lang="zh-CN" altLang="en-US" sz="2000" b="1" dirty="0" smtClean="0">
              <a:latin typeface="+mj-ea"/>
              <a:ea typeface="+mj-ea"/>
            </a:endParaRPr>
          </a:p>
          <a:p>
            <a:r>
              <a:rPr lang="en-US" altLang="zh-CN" sz="2000" b="1" smtClean="0">
                <a:latin typeface="+mj-ea"/>
                <a:ea typeface="+mj-ea"/>
              </a:rPr>
              <a:t>3</a:t>
            </a:r>
            <a:r>
              <a:rPr lang="zh-TW" altLang="en-US" sz="2000" b="1" smtClean="0">
                <a:latin typeface="+mj-ea"/>
                <a:ea typeface="+mj-ea"/>
              </a:rPr>
              <a:t>、提出現場生產及工作環境的改善提案，以提升生產效率、作業品質</a:t>
            </a:r>
            <a:endParaRPr lang="zh-CN" altLang="en-US" sz="2000" b="1" dirty="0" smtClean="0">
              <a:latin typeface="+mj-ea"/>
              <a:ea typeface="+mj-ea"/>
            </a:endParaRPr>
          </a:p>
          <a:p>
            <a:r>
              <a:rPr lang="zh-CN" altLang="en-US" sz="2000" b="1" dirty="0" smtClean="0">
                <a:latin typeface="+mj-ea"/>
                <a:ea typeface="+mj-ea"/>
              </a:rPr>
              <a:t> </a:t>
            </a:r>
            <a:r>
              <a:rPr lang="en-US" altLang="zh-CN" sz="2000" b="1" smtClean="0">
                <a:latin typeface="+mj-ea"/>
                <a:ea typeface="+mj-ea"/>
              </a:rPr>
              <a:t>    </a:t>
            </a:r>
            <a:r>
              <a:rPr lang="zh-TW" altLang="en-US" sz="2000" b="1" smtClean="0">
                <a:latin typeface="+mj-ea"/>
                <a:ea typeface="+mj-ea"/>
              </a:rPr>
              <a:t>與環境安全。</a:t>
            </a:r>
            <a:endParaRPr lang="zh-CN" altLang="en-US" sz="2000" b="1" dirty="0" smtClean="0">
              <a:latin typeface="+mj-ea"/>
              <a:ea typeface="+mj-ea"/>
            </a:endParaRPr>
          </a:p>
          <a:p>
            <a:r>
              <a:rPr lang="en-US" altLang="zh-CN" sz="2000" b="1" smtClean="0">
                <a:latin typeface="+mj-ea"/>
                <a:ea typeface="+mj-ea"/>
              </a:rPr>
              <a:t>4</a:t>
            </a:r>
            <a:r>
              <a:rPr lang="zh-TW" altLang="en-US" sz="2000" b="1" smtClean="0">
                <a:latin typeface="+mj-ea"/>
                <a:ea typeface="+mj-ea"/>
              </a:rPr>
              <a:t>、執行並達成部門主管所交付之任務與目標。</a:t>
            </a:r>
            <a:endParaRPr lang="zh-CN" altLang="en-US" sz="2000" b="1" dirty="0" smtClean="0">
              <a:latin typeface="+mj-ea"/>
              <a:ea typeface="+mj-ea"/>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1" cstate="print"/>
          <a:srcRect/>
          <a:stretch>
            <a:fillRect/>
          </a:stretch>
        </p:blipFill>
        <p:spPr bwMode="auto">
          <a:xfrm>
            <a:off x="4857752" y="3857628"/>
            <a:ext cx="3714776" cy="24648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灯片编号占位符 1"/>
          <p:cNvSpPr>
            <a:spLocks noGrp="1"/>
          </p:cNvSpPr>
          <p:nvPr>
            <p:ph type="sldNum" sz="quarter" idx="10"/>
          </p:nvPr>
        </p:nvSpPr>
        <p:spPr/>
        <p:txBody>
          <a:bodyPr/>
          <a:lstStyle/>
          <a:p>
            <a:pPr>
              <a:defRPr/>
            </a:pPr>
            <a:fld id="{CC14B3EB-7E4D-4E3B-83B3-37D1A492C9AF}" type="slidenum">
              <a:rPr lang="en-US" altLang="zh-TW" smtClean="0"/>
            </a:fld>
            <a:endParaRPr lang="en-US" altLang="zh-TW"/>
          </a:p>
        </p:txBody>
      </p:sp>
      <p:sp>
        <p:nvSpPr>
          <p:cNvPr id="3" name="TextBox 2"/>
          <p:cNvSpPr txBox="1"/>
          <p:nvPr/>
        </p:nvSpPr>
        <p:spPr>
          <a:xfrm>
            <a:off x="285720" y="357166"/>
            <a:ext cx="7786742" cy="5570756"/>
          </a:xfrm>
          <a:prstGeom prst="rect">
            <a:avLst/>
          </a:prstGeom>
          <a:noFill/>
        </p:spPr>
        <p:txBody>
          <a:bodyPr wrap="square" rtlCol="0">
            <a:spAutoFit/>
          </a:bodyPr>
          <a:lstStyle/>
          <a:p>
            <a:r>
              <a:rPr lang="zh-CN" altLang="en-US" sz="3200" b="1" u="sng" dirty="0" smtClean="0">
                <a:effectLst>
                  <a:outerShdw blurRad="38100" dist="38100" dir="2700000" algn="tl">
                    <a:srgbClr val="000000">
                      <a:alpha val="43137"/>
                    </a:srgbClr>
                  </a:outerShdw>
                </a:effectLst>
                <a:latin typeface="+mj-ea"/>
                <a:ea typeface="+mj-ea"/>
              </a:rPr>
              <a:t>工作时间是怎么样的呢</a:t>
            </a:r>
            <a:r>
              <a:rPr lang="zh-CN" altLang="en-US" sz="3200" b="1" dirty="0" smtClean="0">
                <a:effectLst>
                  <a:outerShdw blurRad="38100" dist="38100" dir="2700000" algn="tl">
                    <a:srgbClr val="000000">
                      <a:alpha val="43137"/>
                    </a:srgbClr>
                  </a:outerShdw>
                </a:effectLst>
                <a:latin typeface="+mj-ea"/>
                <a:ea typeface="+mj-ea"/>
              </a:rPr>
              <a:t>？</a:t>
            </a:r>
            <a:endParaRPr lang="en-US" altLang="zh-CN" sz="3200" b="1" dirty="0" smtClean="0">
              <a:effectLst>
                <a:outerShdw blurRad="38100" dist="38100" dir="2700000" algn="tl">
                  <a:srgbClr val="000000">
                    <a:alpha val="43137"/>
                  </a:srgbClr>
                </a:outerShdw>
              </a:effectLst>
              <a:latin typeface="+mj-ea"/>
              <a:ea typeface="+mj-ea"/>
            </a:endParaRPr>
          </a:p>
          <a:p>
            <a:endParaRPr lang="en-US" altLang="zh-CN" sz="2400" b="1" dirty="0" smtClean="0">
              <a:effectLst>
                <a:outerShdw blurRad="38100" dist="38100" dir="2700000" algn="tl">
                  <a:srgbClr val="000000">
                    <a:alpha val="43137"/>
                  </a:srgbClr>
                </a:outerShdw>
              </a:effectLst>
              <a:latin typeface="+mj-ea"/>
              <a:ea typeface="+mj-ea"/>
            </a:endParaRPr>
          </a:p>
          <a:p>
            <a:pPr>
              <a:lnSpc>
                <a:spcPct val="150000"/>
              </a:lnSpc>
            </a:pPr>
            <a:r>
              <a:rPr lang="zh-CN" altLang="en-US" sz="2400" dirty="0" smtClean="0">
                <a:latin typeface="+mj-ea"/>
                <a:ea typeface="+mj-ea"/>
              </a:rPr>
              <a:t>         </a:t>
            </a:r>
            <a:r>
              <a:rPr lang="zh-CN" altLang="en-US" sz="2000" dirty="0" smtClean="0">
                <a:latin typeface="+mj-ea"/>
                <a:ea typeface="+mj-ea"/>
              </a:rPr>
              <a:t>因为半导体公司里面的机器基本都是 </a:t>
            </a:r>
            <a:r>
              <a:rPr lang="en-US" altLang="zh-CN" sz="2000" dirty="0" smtClean="0">
                <a:latin typeface="+mj-ea"/>
                <a:ea typeface="+mj-ea"/>
              </a:rPr>
              <a:t>24H </a:t>
            </a:r>
            <a:r>
              <a:rPr lang="zh-CN" altLang="en-US" sz="2000" dirty="0" smtClean="0">
                <a:latin typeface="+mj-ea"/>
                <a:ea typeface="+mj-ea"/>
              </a:rPr>
              <a:t>在跑的，所以上班时间都是 </a:t>
            </a:r>
            <a:r>
              <a:rPr lang="en-US" altLang="zh-CN" sz="2000" dirty="0" smtClean="0">
                <a:latin typeface="+mj-ea"/>
                <a:ea typeface="+mj-ea"/>
              </a:rPr>
              <a:t>12H </a:t>
            </a:r>
            <a:r>
              <a:rPr lang="zh-CN" altLang="en-US" sz="2000" dirty="0" smtClean="0">
                <a:latin typeface="+mj-ea"/>
                <a:ea typeface="+mj-ea"/>
              </a:rPr>
              <a:t>轮班，而且白班 </a:t>
            </a:r>
            <a:r>
              <a:rPr lang="en-US" altLang="zh-CN" sz="2000" dirty="0" smtClean="0">
                <a:latin typeface="+mj-ea"/>
                <a:ea typeface="+mj-ea"/>
              </a:rPr>
              <a:t>&amp; </a:t>
            </a:r>
            <a:r>
              <a:rPr lang="zh-CN" altLang="en-US" sz="2000" dirty="0" smtClean="0">
                <a:latin typeface="+mj-ea"/>
                <a:ea typeface="+mj-ea"/>
              </a:rPr>
              <a:t>晚班轮着上。</a:t>
            </a:r>
            <a:endParaRPr lang="en-US" altLang="zh-CN" sz="2000" dirty="0" smtClean="0">
              <a:latin typeface="+mj-ea"/>
              <a:ea typeface="+mj-ea"/>
            </a:endParaRPr>
          </a:p>
          <a:p>
            <a:pPr>
              <a:lnSpc>
                <a:spcPct val="150000"/>
              </a:lnSpc>
            </a:pPr>
            <a:endParaRPr lang="en-US" altLang="zh-CN" sz="800" dirty="0" smtClean="0">
              <a:latin typeface="+mj-ea"/>
              <a:ea typeface="+mj-ea"/>
            </a:endParaRPr>
          </a:p>
          <a:p>
            <a:pPr>
              <a:lnSpc>
                <a:spcPct val="150000"/>
              </a:lnSpc>
            </a:pPr>
            <a:r>
              <a:rPr lang="zh-CN" altLang="en-US" sz="2000" dirty="0" smtClean="0">
                <a:latin typeface="+mj-ea"/>
                <a:ea typeface="+mj-ea"/>
              </a:rPr>
              <a:t>比如：白班童鞋，早上   </a:t>
            </a:r>
            <a:r>
              <a:rPr lang="en-US" altLang="zh-CN" sz="2000" dirty="0" smtClean="0">
                <a:latin typeface="+mj-ea"/>
                <a:ea typeface="+mj-ea"/>
              </a:rPr>
              <a:t>7:40 </a:t>
            </a:r>
            <a:r>
              <a:rPr lang="zh-CN" altLang="en-US" sz="2000" dirty="0" smtClean="0">
                <a:latin typeface="+mj-ea"/>
                <a:ea typeface="+mj-ea"/>
              </a:rPr>
              <a:t>到晚上   </a:t>
            </a:r>
            <a:r>
              <a:rPr lang="en-US" altLang="zh-CN" sz="2000" dirty="0" smtClean="0">
                <a:latin typeface="+mj-ea"/>
                <a:ea typeface="+mj-ea"/>
              </a:rPr>
              <a:t>7:40</a:t>
            </a:r>
            <a:r>
              <a:rPr lang="zh-CN" altLang="en-US" sz="2000" dirty="0" smtClean="0">
                <a:latin typeface="+mj-ea"/>
                <a:ea typeface="+mj-ea"/>
              </a:rPr>
              <a:t>；</a:t>
            </a:r>
            <a:endParaRPr lang="en-US" altLang="zh-CN" sz="2000" dirty="0" smtClean="0">
              <a:latin typeface="+mj-ea"/>
              <a:ea typeface="+mj-ea"/>
            </a:endParaRPr>
          </a:p>
          <a:p>
            <a:pPr>
              <a:lnSpc>
                <a:spcPct val="150000"/>
              </a:lnSpc>
            </a:pPr>
            <a:r>
              <a:rPr lang="en-US" altLang="zh-CN" sz="2000" dirty="0" smtClean="0">
                <a:latin typeface="+mj-ea"/>
                <a:ea typeface="+mj-ea"/>
              </a:rPr>
              <a:t>            </a:t>
            </a:r>
            <a:r>
              <a:rPr lang="zh-CN" altLang="en-US" sz="2000" dirty="0" smtClean="0">
                <a:latin typeface="+mj-ea"/>
                <a:ea typeface="+mj-ea"/>
              </a:rPr>
              <a:t>晚班童鞋，晚上  </a:t>
            </a:r>
            <a:r>
              <a:rPr lang="en-US" altLang="zh-CN" sz="2000" dirty="0" smtClean="0">
                <a:latin typeface="+mj-ea"/>
                <a:ea typeface="+mj-ea"/>
              </a:rPr>
              <a:t>7:40 </a:t>
            </a:r>
            <a:r>
              <a:rPr lang="zh-CN" altLang="en-US" sz="2000" dirty="0" smtClean="0">
                <a:latin typeface="+mj-ea"/>
                <a:ea typeface="+mj-ea"/>
              </a:rPr>
              <a:t>到第二天早上  </a:t>
            </a:r>
            <a:r>
              <a:rPr lang="en-US" altLang="zh-CN" sz="2000" dirty="0" smtClean="0">
                <a:latin typeface="+mj-ea"/>
                <a:ea typeface="+mj-ea"/>
              </a:rPr>
              <a:t>7:40</a:t>
            </a:r>
            <a:r>
              <a:rPr lang="zh-CN" altLang="en-US" sz="2000" dirty="0" smtClean="0">
                <a:latin typeface="+mj-ea"/>
                <a:ea typeface="+mj-ea"/>
              </a:rPr>
              <a:t>。</a:t>
            </a:r>
            <a:endParaRPr lang="en-US" altLang="zh-CN" sz="2000" dirty="0" smtClean="0">
              <a:latin typeface="+mj-ea"/>
              <a:ea typeface="+mj-ea"/>
            </a:endParaRPr>
          </a:p>
          <a:p>
            <a:pPr>
              <a:lnSpc>
                <a:spcPct val="150000"/>
              </a:lnSpc>
            </a:pPr>
            <a:endParaRPr lang="en-US" altLang="zh-CN" sz="800" b="1" dirty="0" smtClean="0">
              <a:effectLst>
                <a:outerShdw blurRad="38100" dist="38100" dir="2700000" algn="tl">
                  <a:srgbClr val="000000">
                    <a:alpha val="43137"/>
                  </a:srgbClr>
                </a:outerShdw>
              </a:effectLst>
              <a:latin typeface="+mj-ea"/>
              <a:ea typeface="+mj-ea"/>
            </a:endParaRPr>
          </a:p>
          <a:p>
            <a:pPr>
              <a:lnSpc>
                <a:spcPct val="150000"/>
              </a:lnSpc>
            </a:pPr>
            <a:r>
              <a:rPr lang="zh-CN" altLang="en-US" sz="2000" b="1" dirty="0" smtClean="0">
                <a:solidFill>
                  <a:srgbClr val="0000FF"/>
                </a:solidFill>
                <a:effectLst>
                  <a:outerShdw blurRad="38100" dist="38100" dir="2700000" algn="tl">
                    <a:srgbClr val="000000">
                      <a:alpha val="43137"/>
                    </a:srgbClr>
                  </a:outerShdw>
                </a:effectLst>
                <a:latin typeface="+mj-ea"/>
                <a:ea typeface="+mj-ea"/>
              </a:rPr>
              <a:t>            </a:t>
            </a:r>
            <a:r>
              <a:rPr lang="zh-CN" altLang="en-US" sz="2000" b="1" u="sng" dirty="0" smtClean="0">
                <a:solidFill>
                  <a:srgbClr val="0000FF"/>
                </a:solidFill>
                <a:effectLst>
                  <a:outerShdw blurRad="38100" dist="38100" dir="2700000" algn="tl">
                    <a:srgbClr val="000000">
                      <a:alpha val="43137"/>
                    </a:srgbClr>
                  </a:outerShdw>
                </a:effectLst>
                <a:latin typeface="+mj-ea"/>
                <a:ea typeface="+mj-ea"/>
              </a:rPr>
              <a:t>一个月上</a:t>
            </a:r>
            <a:r>
              <a:rPr lang="en-US" altLang="zh-CN" sz="2000" b="1" u="sng" dirty="0" smtClean="0">
                <a:solidFill>
                  <a:srgbClr val="0000FF"/>
                </a:solidFill>
                <a:effectLst>
                  <a:outerShdw blurRad="38100" dist="38100" dir="2700000" algn="tl">
                    <a:srgbClr val="000000">
                      <a:alpha val="43137"/>
                    </a:srgbClr>
                  </a:outerShdw>
                </a:effectLst>
                <a:latin typeface="+mj-ea"/>
                <a:ea typeface="+mj-ea"/>
              </a:rPr>
              <a:t>15</a:t>
            </a:r>
            <a:r>
              <a:rPr lang="zh-CN" altLang="en-US" sz="2000" b="1" u="sng" dirty="0" smtClean="0">
                <a:solidFill>
                  <a:srgbClr val="0000FF"/>
                </a:solidFill>
                <a:effectLst>
                  <a:outerShdw blurRad="38100" dist="38100" dir="2700000" algn="tl">
                    <a:srgbClr val="000000">
                      <a:alpha val="43137"/>
                    </a:srgbClr>
                  </a:outerShdw>
                </a:effectLst>
                <a:latin typeface="+mj-ea"/>
                <a:ea typeface="+mj-ea"/>
              </a:rPr>
              <a:t>天班，上二休二</a:t>
            </a:r>
            <a:r>
              <a:rPr lang="zh-CN" altLang="en-US" sz="2000" b="1" dirty="0" smtClean="0">
                <a:effectLst>
                  <a:outerShdw blurRad="38100" dist="38100" dir="2700000" algn="tl">
                    <a:srgbClr val="000000">
                      <a:alpha val="43137"/>
                    </a:srgbClr>
                  </a:outerShdw>
                </a:effectLst>
                <a:latin typeface="+mj-ea"/>
                <a:ea typeface="+mj-ea"/>
              </a:rPr>
              <a:t>。</a:t>
            </a:r>
            <a:endParaRPr lang="en-US" altLang="zh-CN" sz="2000" b="1" dirty="0" smtClean="0">
              <a:effectLst>
                <a:outerShdw blurRad="38100" dist="38100" dir="2700000" algn="tl">
                  <a:srgbClr val="000000">
                    <a:alpha val="43137"/>
                  </a:srgbClr>
                </a:outerShdw>
              </a:effectLst>
              <a:latin typeface="+mj-ea"/>
              <a:ea typeface="+mj-ea"/>
            </a:endParaRPr>
          </a:p>
          <a:p>
            <a:pPr>
              <a:lnSpc>
                <a:spcPct val="150000"/>
              </a:lnSpc>
            </a:pPr>
            <a:endParaRPr lang="en-US" altLang="zh-CN" sz="800" b="1" dirty="0" smtClean="0">
              <a:effectLst>
                <a:outerShdw blurRad="38100" dist="38100" dir="2700000" algn="tl">
                  <a:srgbClr val="000000">
                    <a:alpha val="43137"/>
                  </a:srgbClr>
                </a:outerShdw>
              </a:effectLst>
              <a:latin typeface="+mj-ea"/>
              <a:ea typeface="+mj-ea"/>
            </a:endParaRPr>
          </a:p>
          <a:p>
            <a:pPr>
              <a:lnSpc>
                <a:spcPct val="150000"/>
              </a:lnSpc>
            </a:pPr>
            <a:r>
              <a:rPr lang="zh-CN" altLang="en-US" sz="3200" b="1" u="sng" dirty="0" smtClean="0">
                <a:effectLst>
                  <a:outerShdw blurRad="38100" dist="38100" dir="2700000" algn="tl">
                    <a:srgbClr val="000000">
                      <a:alpha val="43137"/>
                    </a:srgbClr>
                  </a:outerShdw>
                </a:effectLst>
                <a:latin typeface="+mj-ea"/>
                <a:ea typeface="+mj-ea"/>
              </a:rPr>
              <a:t>上班时间</a:t>
            </a:r>
            <a:r>
              <a:rPr lang="zh-CN" altLang="en-US" sz="2000" b="1" dirty="0" smtClean="0">
                <a:effectLst>
                  <a:outerShdw blurRad="38100" dist="38100" dir="2700000" algn="tl">
                    <a:srgbClr val="000000">
                      <a:alpha val="43137"/>
                    </a:srgbClr>
                  </a:outerShdw>
                </a:effectLst>
                <a:latin typeface="+mj-ea"/>
                <a:ea typeface="+mj-ea"/>
              </a:rPr>
              <a:t>：</a:t>
            </a:r>
            <a:endParaRPr lang="en-US" altLang="zh-CN" sz="2000" b="1" dirty="0" smtClean="0">
              <a:effectLst>
                <a:outerShdw blurRad="38100" dist="38100" dir="2700000" algn="tl">
                  <a:srgbClr val="000000">
                    <a:alpha val="43137"/>
                  </a:srgbClr>
                </a:outerShdw>
              </a:effectLst>
              <a:latin typeface="+mj-ea"/>
              <a:ea typeface="+mj-ea"/>
            </a:endParaRPr>
          </a:p>
          <a:p>
            <a:pPr>
              <a:lnSpc>
                <a:spcPct val="150000"/>
              </a:lnSpc>
            </a:pPr>
            <a:r>
              <a:rPr lang="zh-CN" altLang="en-US" sz="2000" b="1" dirty="0" smtClean="0">
                <a:effectLst>
                  <a:outerShdw blurRad="38100" dist="38100" dir="2700000" algn="tl">
                    <a:srgbClr val="000000">
                      <a:alpha val="43137"/>
                    </a:srgbClr>
                  </a:outerShdw>
                </a:effectLst>
                <a:latin typeface="+mj-ea"/>
                <a:ea typeface="+mj-ea"/>
              </a:rPr>
              <a:t>       基本上都是在电脑前，</a:t>
            </a:r>
            <a:endParaRPr lang="en-US" altLang="zh-CN" sz="2000" b="1" dirty="0" smtClean="0">
              <a:effectLst>
                <a:outerShdw blurRad="38100" dist="38100" dir="2700000" algn="tl">
                  <a:srgbClr val="000000">
                    <a:alpha val="43137"/>
                  </a:srgbClr>
                </a:outerShdw>
              </a:effectLst>
              <a:latin typeface="+mj-ea"/>
              <a:ea typeface="+mj-ea"/>
            </a:endParaRPr>
          </a:p>
          <a:p>
            <a:pPr>
              <a:lnSpc>
                <a:spcPct val="150000"/>
              </a:lnSpc>
            </a:pPr>
            <a:r>
              <a:rPr lang="zh-CN" altLang="en-US" sz="2000" b="1" dirty="0" smtClean="0">
                <a:effectLst>
                  <a:outerShdw blurRad="38100" dist="38100" dir="2700000" algn="tl">
                    <a:srgbClr val="000000">
                      <a:alpha val="43137"/>
                    </a:srgbClr>
                  </a:outerShdw>
                </a:effectLst>
                <a:latin typeface="+mj-ea"/>
                <a:ea typeface="+mj-ea"/>
              </a:rPr>
              <a:t>       操作及管理全自动化设备。</a:t>
            </a:r>
            <a:endParaRPr lang="zh-CN" altLang="en-US" sz="2000" b="1" dirty="0">
              <a:effectLst>
                <a:outerShdw blurRad="38100" dist="38100" dir="2700000" algn="tl">
                  <a:srgbClr val="000000">
                    <a:alpha val="43137"/>
                  </a:srgbClr>
                </a:outerShdw>
              </a:effectLst>
              <a:latin typeface="+mj-ea"/>
              <a:ea typeface="+mj-ea"/>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a:xfrm>
            <a:off x="8610573" y="5670539"/>
            <a:ext cx="198438" cy="196850"/>
          </a:xfrm>
        </p:spPr>
        <p:txBody>
          <a:bodyPr/>
          <a:lstStyle/>
          <a:p>
            <a:pPr>
              <a:defRPr/>
            </a:pPr>
            <a:fld id="{CC14B3EB-7E4D-4E3B-83B3-37D1A492C9AF}" type="slidenum">
              <a:rPr lang="en-US" altLang="zh-TW" smtClean="0"/>
            </a:fld>
            <a:endParaRPr lang="en-US" altLang="zh-TW"/>
          </a:p>
        </p:txBody>
      </p:sp>
      <p:grpSp>
        <p:nvGrpSpPr>
          <p:cNvPr id="3" name="Group 3"/>
          <p:cNvGrpSpPr/>
          <p:nvPr/>
        </p:nvGrpSpPr>
        <p:grpSpPr bwMode="auto">
          <a:xfrm>
            <a:off x="714348" y="1857364"/>
            <a:ext cx="7543800" cy="3352800"/>
            <a:chOff x="550" y="1434"/>
            <a:chExt cx="4752" cy="2112"/>
          </a:xfrm>
        </p:grpSpPr>
        <p:sp>
          <p:nvSpPr>
            <p:cNvPr id="4" name="Line 4"/>
            <p:cNvSpPr>
              <a:spLocks noChangeShapeType="1"/>
            </p:cNvSpPr>
            <p:nvPr/>
          </p:nvSpPr>
          <p:spPr bwMode="gray">
            <a:xfrm flipH="1">
              <a:off x="550" y="3541"/>
              <a:ext cx="1044" cy="1"/>
            </a:xfrm>
            <a:prstGeom prst="line">
              <a:avLst/>
            </a:prstGeom>
            <a:noFill/>
            <a:ln w="9525">
              <a:solidFill>
                <a:schemeClr val="tx1"/>
              </a:solidFill>
              <a:round/>
            </a:ln>
            <a:effectLst/>
          </p:spPr>
          <p:txBody>
            <a:bodyPr wrap="none" anchor="ctr"/>
            <a:lstStyle/>
            <a:p>
              <a:endParaRPr lang="zh-CN" altLang="en-US"/>
            </a:p>
          </p:txBody>
        </p:sp>
        <p:sp>
          <p:nvSpPr>
            <p:cNvPr id="5" name="Line 5"/>
            <p:cNvSpPr>
              <a:spLocks noChangeShapeType="1"/>
            </p:cNvSpPr>
            <p:nvPr/>
          </p:nvSpPr>
          <p:spPr bwMode="gray">
            <a:xfrm flipH="1">
              <a:off x="550" y="3013"/>
              <a:ext cx="1536" cy="0"/>
            </a:xfrm>
            <a:prstGeom prst="line">
              <a:avLst/>
            </a:prstGeom>
            <a:noFill/>
            <a:ln w="9525">
              <a:solidFill>
                <a:schemeClr val="tx1"/>
              </a:solidFill>
              <a:round/>
            </a:ln>
            <a:effectLst/>
          </p:spPr>
          <p:txBody>
            <a:bodyPr wrap="none" anchor="ctr"/>
            <a:lstStyle/>
            <a:p>
              <a:endParaRPr lang="zh-CN" altLang="en-US"/>
            </a:p>
          </p:txBody>
        </p:sp>
        <p:sp>
          <p:nvSpPr>
            <p:cNvPr id="6" name="Line 6"/>
            <p:cNvSpPr>
              <a:spLocks noChangeShapeType="1"/>
            </p:cNvSpPr>
            <p:nvPr/>
          </p:nvSpPr>
          <p:spPr bwMode="gray">
            <a:xfrm flipH="1">
              <a:off x="550" y="2490"/>
              <a:ext cx="2112" cy="0"/>
            </a:xfrm>
            <a:prstGeom prst="line">
              <a:avLst/>
            </a:prstGeom>
            <a:noFill/>
            <a:ln w="9525">
              <a:solidFill>
                <a:schemeClr val="tx1"/>
              </a:solidFill>
              <a:round/>
            </a:ln>
            <a:effectLst/>
          </p:spPr>
          <p:txBody>
            <a:bodyPr wrap="none" anchor="ctr"/>
            <a:lstStyle/>
            <a:p>
              <a:endParaRPr lang="zh-CN" altLang="en-US"/>
            </a:p>
          </p:txBody>
        </p:sp>
        <p:sp>
          <p:nvSpPr>
            <p:cNvPr id="7" name="Line 7"/>
            <p:cNvSpPr>
              <a:spLocks noChangeShapeType="1"/>
            </p:cNvSpPr>
            <p:nvPr/>
          </p:nvSpPr>
          <p:spPr bwMode="gray">
            <a:xfrm flipH="1">
              <a:off x="550" y="1968"/>
              <a:ext cx="2624" cy="0"/>
            </a:xfrm>
            <a:prstGeom prst="line">
              <a:avLst/>
            </a:prstGeom>
            <a:noFill/>
            <a:ln w="9525">
              <a:solidFill>
                <a:schemeClr val="tx1"/>
              </a:solidFill>
              <a:round/>
            </a:ln>
            <a:effectLst/>
          </p:spPr>
          <p:txBody>
            <a:bodyPr wrap="none" anchor="ctr"/>
            <a:lstStyle/>
            <a:p>
              <a:endParaRPr lang="zh-CN" altLang="en-US"/>
            </a:p>
          </p:txBody>
        </p:sp>
        <p:sp>
          <p:nvSpPr>
            <p:cNvPr id="8" name="Line 8"/>
            <p:cNvSpPr>
              <a:spLocks noChangeShapeType="1"/>
            </p:cNvSpPr>
            <p:nvPr/>
          </p:nvSpPr>
          <p:spPr bwMode="gray">
            <a:xfrm flipH="1" flipV="1">
              <a:off x="550" y="1438"/>
              <a:ext cx="3171" cy="0"/>
            </a:xfrm>
            <a:prstGeom prst="line">
              <a:avLst/>
            </a:prstGeom>
            <a:noFill/>
            <a:ln w="9525">
              <a:solidFill>
                <a:schemeClr val="tx1"/>
              </a:solidFill>
              <a:round/>
            </a:ln>
            <a:effectLst/>
          </p:spPr>
          <p:txBody>
            <a:bodyPr wrap="none" anchor="ctr"/>
            <a:lstStyle/>
            <a:p>
              <a:endParaRPr lang="zh-CN" altLang="en-US"/>
            </a:p>
          </p:txBody>
        </p:sp>
        <p:sp>
          <p:nvSpPr>
            <p:cNvPr id="9" name="Line 9"/>
            <p:cNvSpPr>
              <a:spLocks noChangeShapeType="1"/>
            </p:cNvSpPr>
            <p:nvPr/>
          </p:nvSpPr>
          <p:spPr bwMode="gray">
            <a:xfrm>
              <a:off x="646" y="1434"/>
              <a:ext cx="0" cy="549"/>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10" name="Line 10"/>
            <p:cNvSpPr>
              <a:spLocks noChangeShapeType="1"/>
            </p:cNvSpPr>
            <p:nvPr/>
          </p:nvSpPr>
          <p:spPr bwMode="gray">
            <a:xfrm>
              <a:off x="646" y="1983"/>
              <a:ext cx="0" cy="515"/>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11" name="Line 11"/>
            <p:cNvSpPr>
              <a:spLocks noChangeShapeType="1"/>
            </p:cNvSpPr>
            <p:nvPr/>
          </p:nvSpPr>
          <p:spPr bwMode="gray">
            <a:xfrm>
              <a:off x="646" y="2498"/>
              <a:ext cx="0" cy="514"/>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12" name="Line 12"/>
            <p:cNvSpPr>
              <a:spLocks noChangeShapeType="1"/>
            </p:cNvSpPr>
            <p:nvPr/>
          </p:nvSpPr>
          <p:spPr bwMode="gray">
            <a:xfrm>
              <a:off x="646" y="3013"/>
              <a:ext cx="0" cy="514"/>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13" name="Text Box 13"/>
            <p:cNvSpPr txBox="1">
              <a:spLocks noChangeArrowheads="1"/>
            </p:cNvSpPr>
            <p:nvPr/>
          </p:nvSpPr>
          <p:spPr bwMode="gray">
            <a:xfrm>
              <a:off x="1395" y="1530"/>
              <a:ext cx="1119" cy="328"/>
            </a:xfrm>
            <a:prstGeom prst="rect">
              <a:avLst/>
            </a:prstGeom>
            <a:noFill/>
            <a:ln w="9525">
              <a:noFill/>
              <a:miter lim="800000"/>
            </a:ln>
            <a:effectLst/>
          </p:spPr>
          <p:txBody>
            <a:bodyPr wrap="none">
              <a:spAutoFit/>
            </a:bodyPr>
            <a:lstStyle/>
            <a:p>
              <a:pPr eaLnBrk="0" hangingPunct="0">
                <a:buFont typeface="Wingdings" panose="05000000000000000000" pitchFamily="2" charset="2"/>
                <a:buChar char="u"/>
              </a:pPr>
              <a:r>
                <a:rPr lang="en-US" altLang="zh-CN" sz="1400" dirty="0" smtClean="0">
                  <a:latin typeface="Verdana" panose="020B0604030504040204" pitchFamily="34" charset="0"/>
                </a:rPr>
                <a:t>Congratulates</a:t>
              </a:r>
              <a:r>
                <a:rPr lang="zh-CN" altLang="en-US" sz="1400" dirty="0" smtClean="0">
                  <a:latin typeface="Verdana" panose="020B0604030504040204" pitchFamily="34" charset="0"/>
                </a:rPr>
                <a:t>！</a:t>
              </a:r>
              <a:endParaRPr lang="en-US" altLang="zh-CN" sz="1400" dirty="0" smtClean="0">
                <a:latin typeface="Verdana" panose="020B0604030504040204" pitchFamily="34" charset="0"/>
              </a:endParaRPr>
            </a:p>
            <a:p>
              <a:pPr eaLnBrk="0" hangingPunct="0">
                <a:buFont typeface="Wingdings" panose="05000000000000000000" pitchFamily="2" charset="2"/>
                <a:buChar char="u"/>
              </a:pPr>
              <a:r>
                <a:rPr lang="zh-CN" altLang="en-US" sz="1400" b="1" dirty="0" smtClean="0">
                  <a:solidFill>
                    <a:srgbClr val="0000FF"/>
                  </a:solidFill>
                  <a:effectLst>
                    <a:outerShdw blurRad="38100" dist="38100" dir="2700000" algn="tl">
                      <a:srgbClr val="000000">
                        <a:alpha val="43137"/>
                      </a:srgbClr>
                    </a:outerShdw>
                  </a:effectLst>
                  <a:latin typeface="Verdana" panose="020B0604030504040204" pitchFamily="34" charset="0"/>
                </a:rPr>
                <a:t>報到</a:t>
              </a:r>
              <a:endParaRPr lang="en-US" altLang="zh-CN" sz="1400" b="1" dirty="0">
                <a:solidFill>
                  <a:srgbClr val="0000FF"/>
                </a:solidFill>
                <a:effectLst>
                  <a:outerShdw blurRad="38100" dist="38100" dir="2700000" algn="tl">
                    <a:srgbClr val="000000">
                      <a:alpha val="43137"/>
                    </a:srgbClr>
                  </a:outerShdw>
                </a:effectLst>
                <a:latin typeface="Verdana" panose="020B0604030504040204" pitchFamily="34" charset="0"/>
              </a:endParaRPr>
            </a:p>
          </p:txBody>
        </p:sp>
        <p:sp>
          <p:nvSpPr>
            <p:cNvPr id="14" name="Text Box 14"/>
            <p:cNvSpPr txBox="1">
              <a:spLocks noChangeArrowheads="1"/>
            </p:cNvSpPr>
            <p:nvPr/>
          </p:nvSpPr>
          <p:spPr bwMode="gray">
            <a:xfrm>
              <a:off x="1080" y="2010"/>
              <a:ext cx="1035" cy="465"/>
            </a:xfrm>
            <a:prstGeom prst="rect">
              <a:avLst/>
            </a:prstGeom>
            <a:noFill/>
            <a:ln w="9525">
              <a:noFill/>
              <a:miter lim="800000"/>
            </a:ln>
            <a:effectLst/>
          </p:spPr>
          <p:txBody>
            <a:bodyPr wrap="square">
              <a:spAutoFit/>
            </a:bodyPr>
            <a:lstStyle/>
            <a:p>
              <a:pPr eaLnBrk="0" hangingPunct="0">
                <a:buFont typeface="Wingdings" panose="05000000000000000000" pitchFamily="2" charset="2"/>
                <a:buChar char="u"/>
              </a:pPr>
              <a:r>
                <a:rPr lang="zh-TW" altLang="en-US" sz="1400" dirty="0" smtClean="0">
                  <a:solidFill>
                    <a:srgbClr val="000000"/>
                  </a:solidFill>
                  <a:latin typeface="+mj-ea"/>
                </a:rPr>
                <a:t>面試結果確認</a:t>
              </a:r>
              <a:endParaRPr lang="en-US" altLang="zh-CN" sz="1400" dirty="0" smtClean="0">
                <a:solidFill>
                  <a:srgbClr val="000000"/>
                </a:solidFill>
                <a:latin typeface="+mj-ea"/>
              </a:endParaRPr>
            </a:p>
            <a:p>
              <a:pPr eaLnBrk="0" hangingPunct="0">
                <a:buFont typeface="Wingdings" panose="05000000000000000000" pitchFamily="2" charset="2"/>
                <a:buChar char="u"/>
              </a:pPr>
              <a:r>
                <a:rPr lang="en-US" altLang="zh-CN" sz="1400" b="1" dirty="0" smtClean="0">
                  <a:solidFill>
                    <a:srgbClr val="0000FF"/>
                  </a:solidFill>
                  <a:effectLst>
                    <a:outerShdw blurRad="38100" dist="38100" dir="2700000" algn="tl">
                      <a:srgbClr val="000000">
                        <a:alpha val="43137"/>
                      </a:srgbClr>
                    </a:outerShdw>
                  </a:effectLst>
                  <a:latin typeface="+mj-ea"/>
                </a:rPr>
                <a:t>Offer</a:t>
              </a:r>
              <a:r>
                <a:rPr lang="zh-CN" altLang="en-US" sz="1400" b="1" dirty="0" smtClean="0">
                  <a:solidFill>
                    <a:srgbClr val="0000FF"/>
                  </a:solidFill>
                  <a:effectLst>
                    <a:outerShdw blurRad="38100" dist="38100" dir="2700000" algn="tl">
                      <a:srgbClr val="000000">
                        <a:alpha val="43137"/>
                      </a:srgbClr>
                    </a:outerShdw>
                  </a:effectLst>
                  <a:latin typeface="+mj-ea"/>
                </a:rPr>
                <a:t>發放</a:t>
              </a:r>
              <a:endParaRPr lang="en-US" altLang="zh-CN" sz="1400" b="1" dirty="0" smtClean="0">
                <a:solidFill>
                  <a:srgbClr val="0000FF"/>
                </a:solidFill>
                <a:effectLst>
                  <a:outerShdw blurRad="38100" dist="38100" dir="2700000" algn="tl">
                    <a:srgbClr val="000000">
                      <a:alpha val="43137"/>
                    </a:srgbClr>
                  </a:outerShdw>
                </a:effectLst>
                <a:latin typeface="+mj-ea"/>
              </a:endParaRPr>
            </a:p>
            <a:p>
              <a:pPr eaLnBrk="0" hangingPunct="0">
                <a:buFont typeface="Wingdings" panose="05000000000000000000" pitchFamily="2" charset="2"/>
                <a:buChar char="u"/>
              </a:pPr>
              <a:r>
                <a:rPr lang="zh-TW" altLang="en-US" sz="1400" dirty="0" smtClean="0">
                  <a:solidFill>
                    <a:srgbClr val="000000"/>
                  </a:solidFill>
                  <a:latin typeface="+mj-ea"/>
                </a:rPr>
                <a:t>報到事項確認</a:t>
              </a:r>
              <a:endParaRPr lang="en-US" altLang="zh-CN" sz="1400" dirty="0" smtClean="0">
                <a:solidFill>
                  <a:srgbClr val="000000"/>
                </a:solidFill>
                <a:latin typeface="+mj-ea"/>
              </a:endParaRPr>
            </a:p>
          </p:txBody>
        </p:sp>
        <p:sp>
          <p:nvSpPr>
            <p:cNvPr id="15" name="Text Box 15"/>
            <p:cNvSpPr txBox="1">
              <a:spLocks noChangeArrowheads="1"/>
            </p:cNvSpPr>
            <p:nvPr/>
          </p:nvSpPr>
          <p:spPr bwMode="gray">
            <a:xfrm>
              <a:off x="810" y="2520"/>
              <a:ext cx="1019" cy="465"/>
            </a:xfrm>
            <a:prstGeom prst="rect">
              <a:avLst/>
            </a:prstGeom>
            <a:noFill/>
            <a:ln w="9525">
              <a:noFill/>
              <a:miter lim="800000"/>
            </a:ln>
            <a:effectLst/>
          </p:spPr>
          <p:txBody>
            <a:bodyPr wrap="none">
              <a:spAutoFit/>
            </a:bodyPr>
            <a:lstStyle/>
            <a:p>
              <a:pPr eaLnBrk="0" hangingPunct="0">
                <a:buFont typeface="Wingdings" panose="05000000000000000000" pitchFamily="2" charset="2"/>
                <a:buChar char="u"/>
              </a:pPr>
              <a:r>
                <a:rPr lang="zh-TW" altLang="en-US" sz="1400" dirty="0" smtClean="0">
                  <a:solidFill>
                    <a:srgbClr val="000000"/>
                  </a:solidFill>
                  <a:latin typeface="+mj-ea"/>
                </a:rPr>
                <a:t>人事資料表填寫</a:t>
              </a:r>
              <a:endParaRPr lang="en-US" altLang="zh-CN" sz="1400" dirty="0" smtClean="0">
                <a:solidFill>
                  <a:srgbClr val="000000"/>
                </a:solidFill>
                <a:latin typeface="+mj-ea"/>
              </a:endParaRPr>
            </a:p>
            <a:p>
              <a:pPr eaLnBrk="0" hangingPunct="0">
                <a:buFont typeface="Wingdings" panose="05000000000000000000" pitchFamily="2" charset="2"/>
                <a:buChar char="u"/>
              </a:pPr>
              <a:r>
                <a:rPr lang="zh-CN" altLang="en-US" sz="1400" b="1" dirty="0" smtClean="0">
                  <a:solidFill>
                    <a:srgbClr val="FF0000"/>
                  </a:solidFill>
                  <a:latin typeface="+mj-ea"/>
                </a:rPr>
                <a:t>测试作业</a:t>
              </a:r>
              <a:endParaRPr lang="en-US" altLang="zh-CN" sz="1400" b="1" dirty="0" smtClean="0">
                <a:solidFill>
                  <a:srgbClr val="FF0000"/>
                </a:solidFill>
                <a:latin typeface="+mj-ea"/>
              </a:endParaRPr>
            </a:p>
            <a:p>
              <a:pPr eaLnBrk="0" hangingPunct="0">
                <a:buFont typeface="Wingdings" panose="05000000000000000000" pitchFamily="2" charset="2"/>
                <a:buChar char="u"/>
              </a:pPr>
              <a:r>
                <a:rPr lang="zh-CN" altLang="en-US" sz="1400" b="1" dirty="0" smtClean="0">
                  <a:solidFill>
                    <a:srgbClr val="0000FF"/>
                  </a:solidFill>
                  <a:effectLst>
                    <a:outerShdw blurRad="38100" dist="38100" dir="2700000" algn="tl">
                      <a:srgbClr val="000000">
                        <a:alpha val="43137"/>
                      </a:srgbClr>
                    </a:outerShdw>
                  </a:effectLst>
                  <a:latin typeface="+mj-ea"/>
                </a:rPr>
                <a:t>主管面試</a:t>
              </a:r>
              <a:endParaRPr lang="en-US" altLang="zh-CN" sz="1400" b="1" dirty="0">
                <a:solidFill>
                  <a:srgbClr val="0000FF"/>
                </a:solidFill>
                <a:effectLst>
                  <a:outerShdw blurRad="38100" dist="38100" dir="2700000" algn="tl">
                    <a:srgbClr val="000000">
                      <a:alpha val="43137"/>
                    </a:srgbClr>
                  </a:outerShdw>
                </a:effectLst>
                <a:latin typeface="+mj-ea"/>
              </a:endParaRPr>
            </a:p>
          </p:txBody>
        </p:sp>
        <p:sp>
          <p:nvSpPr>
            <p:cNvPr id="16" name="Text Box 16"/>
            <p:cNvSpPr txBox="1">
              <a:spLocks noChangeArrowheads="1"/>
            </p:cNvSpPr>
            <p:nvPr/>
          </p:nvSpPr>
          <p:spPr bwMode="gray">
            <a:xfrm>
              <a:off x="630" y="3045"/>
              <a:ext cx="1132" cy="465"/>
            </a:xfrm>
            <a:prstGeom prst="rect">
              <a:avLst/>
            </a:prstGeom>
            <a:noFill/>
            <a:ln w="9525">
              <a:noFill/>
              <a:miter lim="800000"/>
            </a:ln>
            <a:effectLst/>
          </p:spPr>
          <p:txBody>
            <a:bodyPr wrap="none">
              <a:spAutoFit/>
            </a:bodyPr>
            <a:lstStyle/>
            <a:p>
              <a:pPr eaLnBrk="0" hangingPunct="0">
                <a:buFont typeface="Wingdings" panose="05000000000000000000" pitchFamily="2" charset="2"/>
                <a:buChar char="u"/>
              </a:pPr>
              <a:r>
                <a:rPr lang="zh-TW" altLang="en-US" sz="1400" dirty="0" smtClean="0">
                  <a:solidFill>
                    <a:srgbClr val="000000"/>
                  </a:solidFill>
                  <a:latin typeface="+mj-ea"/>
                </a:rPr>
                <a:t>企業宣傳資料發放</a:t>
              </a:r>
              <a:endParaRPr lang="en-US" altLang="zh-CN" sz="1400" dirty="0" smtClean="0">
                <a:solidFill>
                  <a:srgbClr val="000000"/>
                </a:solidFill>
                <a:latin typeface="+mj-ea"/>
              </a:endParaRPr>
            </a:p>
            <a:p>
              <a:pPr eaLnBrk="0" hangingPunct="0">
                <a:buFont typeface="Wingdings" panose="05000000000000000000" pitchFamily="2" charset="2"/>
                <a:buChar char="u"/>
              </a:pPr>
              <a:r>
                <a:rPr lang="zh-TW" altLang="en-US" sz="1400" b="1" dirty="0" smtClean="0">
                  <a:solidFill>
                    <a:srgbClr val="0000FF"/>
                  </a:solidFill>
                  <a:effectLst>
                    <a:outerShdw blurRad="38100" dist="38100" dir="2700000" algn="tl">
                      <a:srgbClr val="000000">
                        <a:alpha val="43137"/>
                      </a:srgbClr>
                    </a:outerShdw>
                  </a:effectLst>
                  <a:latin typeface="+mj-ea"/>
                </a:rPr>
                <a:t>企業事項宣講</a:t>
              </a:r>
              <a:endParaRPr lang="en-US" altLang="zh-CN" sz="1400" b="1" dirty="0" smtClean="0">
                <a:solidFill>
                  <a:srgbClr val="0000FF"/>
                </a:solidFill>
                <a:effectLst>
                  <a:outerShdw blurRad="38100" dist="38100" dir="2700000" algn="tl">
                    <a:srgbClr val="000000">
                      <a:alpha val="43137"/>
                    </a:srgbClr>
                  </a:outerShdw>
                </a:effectLst>
                <a:latin typeface="+mj-ea"/>
              </a:endParaRPr>
            </a:p>
            <a:p>
              <a:pPr eaLnBrk="0" hangingPunct="0">
                <a:buFont typeface="Wingdings" panose="05000000000000000000" pitchFamily="2" charset="2"/>
                <a:buChar char="u"/>
              </a:pPr>
              <a:r>
                <a:rPr lang="zh-CN" altLang="en-US" sz="1400" dirty="0" smtClean="0">
                  <a:solidFill>
                    <a:srgbClr val="000000"/>
                  </a:solidFill>
                  <a:latin typeface="+mj-ea"/>
                </a:rPr>
                <a:t>疑問解答</a:t>
              </a:r>
              <a:endParaRPr lang="en-US" altLang="zh-CN" sz="1400" dirty="0">
                <a:latin typeface="Verdana" panose="020B0604030504040204" pitchFamily="34" charset="0"/>
              </a:endParaRPr>
            </a:p>
          </p:txBody>
        </p:sp>
        <p:grpSp>
          <p:nvGrpSpPr>
            <p:cNvPr id="17" name="Group 17"/>
            <p:cNvGrpSpPr/>
            <p:nvPr/>
          </p:nvGrpSpPr>
          <p:grpSpPr bwMode="auto">
            <a:xfrm>
              <a:off x="1632" y="1440"/>
              <a:ext cx="3670" cy="2106"/>
              <a:chOff x="1514" y="1446"/>
              <a:chExt cx="3670" cy="2106"/>
            </a:xfrm>
          </p:grpSpPr>
          <p:sp>
            <p:nvSpPr>
              <p:cNvPr id="18" name="Freeform 18"/>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ln>
            </p:spPr>
            <p:txBody>
              <a:bodyPr/>
              <a:lstStyle/>
              <a:p>
                <a:endParaRPr lang="zh-CN" altLang="en-US"/>
              </a:p>
            </p:txBody>
          </p:sp>
          <p:sp>
            <p:nvSpPr>
              <p:cNvPr id="19" name="Freeform 19"/>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ln>
            </p:spPr>
            <p:txBody>
              <a:bodyPr/>
              <a:lstStyle/>
              <a:p>
                <a:endParaRPr lang="zh-CN" altLang="en-US"/>
              </a:p>
            </p:txBody>
          </p:sp>
          <p:sp>
            <p:nvSpPr>
              <p:cNvPr id="20" name="Freeform 20"/>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ln>
            </p:spPr>
            <p:txBody>
              <a:bodyPr/>
              <a:lstStyle/>
              <a:p>
                <a:endParaRPr lang="zh-CN" altLang="en-US"/>
              </a:p>
            </p:txBody>
          </p:sp>
          <p:sp>
            <p:nvSpPr>
              <p:cNvPr id="21" name="Freeform 21"/>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ln>
            </p:spPr>
            <p:txBody>
              <a:bodyPr/>
              <a:lstStyle/>
              <a:p>
                <a:endParaRPr lang="zh-CN" altLang="en-US"/>
              </a:p>
            </p:txBody>
          </p:sp>
          <p:sp>
            <p:nvSpPr>
              <p:cNvPr id="22" name="Freeform 22"/>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ln>
            </p:spPr>
            <p:txBody>
              <a:bodyPr/>
              <a:lstStyle/>
              <a:p>
                <a:endParaRPr lang="zh-CN" altLang="en-US"/>
              </a:p>
            </p:txBody>
          </p:sp>
          <p:sp>
            <p:nvSpPr>
              <p:cNvPr id="23" name="Freeform 23"/>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ln>
            </p:spPr>
            <p:txBody>
              <a:bodyPr/>
              <a:lstStyle/>
              <a:p>
                <a:endParaRPr lang="zh-CN" altLang="en-US"/>
              </a:p>
            </p:txBody>
          </p:sp>
          <p:sp>
            <p:nvSpPr>
              <p:cNvPr id="24" name="Freeform 24"/>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ln>
            </p:spPr>
            <p:txBody>
              <a:bodyPr/>
              <a:lstStyle/>
              <a:p>
                <a:endParaRPr lang="zh-CN" altLang="en-US"/>
              </a:p>
            </p:txBody>
          </p:sp>
          <p:sp>
            <p:nvSpPr>
              <p:cNvPr id="25" name="Freeform 25"/>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ln>
            </p:spPr>
            <p:txBody>
              <a:bodyPr/>
              <a:lstStyle/>
              <a:p>
                <a:endParaRPr lang="zh-CN" altLang="en-US"/>
              </a:p>
            </p:txBody>
          </p:sp>
          <p:sp>
            <p:nvSpPr>
              <p:cNvPr id="26" name="Rectangle 26"/>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ln>
              <a:effectLst/>
            </p:spPr>
            <p:txBody>
              <a:bodyPr wrap="none" anchor="ctr"/>
              <a:lstStyle/>
              <a:p>
                <a:pPr algn="ctr" eaLnBrk="0" hangingPunct="0"/>
                <a:r>
                  <a:rPr lang="zh-TW" altLang="en-US" sz="1600" b="1" dirty="0" smtClean="0">
                    <a:solidFill>
                      <a:srgbClr val="FFFFFF"/>
                    </a:solidFill>
                    <a:latin typeface="Verdana" panose="020B0604030504040204" pitchFamily="34" charset="0"/>
                  </a:rPr>
                  <a:t>正式成為聯芯員工</a:t>
                </a:r>
                <a:endParaRPr lang="en-US" altLang="zh-CN" sz="1600" b="1" dirty="0">
                  <a:solidFill>
                    <a:srgbClr val="FFFFFF"/>
                  </a:solidFill>
                  <a:latin typeface="Verdana" panose="020B0604030504040204" pitchFamily="34" charset="0"/>
                </a:endParaRPr>
              </a:p>
            </p:txBody>
          </p:sp>
          <p:sp>
            <p:nvSpPr>
              <p:cNvPr id="27" name="Rectangle 27"/>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ln>
              <a:effectLst/>
            </p:spPr>
            <p:txBody>
              <a:bodyPr wrap="none" anchor="ctr"/>
              <a:lstStyle/>
              <a:p>
                <a:pPr algn="ctr" eaLnBrk="0" hangingPunct="0"/>
                <a:r>
                  <a:rPr lang="zh-CN" altLang="en-US" sz="1600" b="1" smtClean="0">
                    <a:solidFill>
                      <a:srgbClr val="FFFFFF"/>
                    </a:solidFill>
                    <a:latin typeface="Verdana" panose="020B0604030504040204" pitchFamily="34" charset="0"/>
                  </a:rPr>
                  <a:t>結果通知</a:t>
                </a:r>
                <a:endParaRPr lang="en-US" altLang="zh-CN" sz="1600" b="1" dirty="0">
                  <a:solidFill>
                    <a:srgbClr val="FFFFFF"/>
                  </a:solidFill>
                  <a:latin typeface="Verdana" panose="020B0604030504040204" pitchFamily="34" charset="0"/>
                </a:endParaRPr>
              </a:p>
            </p:txBody>
          </p:sp>
          <p:sp>
            <p:nvSpPr>
              <p:cNvPr id="28" name="Freeform 28"/>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ln>
            </p:spPr>
            <p:txBody>
              <a:bodyPr/>
              <a:lstStyle/>
              <a:p>
                <a:endParaRPr lang="zh-CN" altLang="en-US"/>
              </a:p>
            </p:txBody>
          </p:sp>
          <p:sp>
            <p:nvSpPr>
              <p:cNvPr id="29" name="Rectangle 29"/>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ln>
              <a:effectLst/>
            </p:spPr>
            <p:txBody>
              <a:bodyPr wrap="none" anchor="ctr"/>
              <a:lstStyle/>
              <a:p>
                <a:pPr algn="ctr" eaLnBrk="0" hangingPunct="0"/>
                <a:r>
                  <a:rPr lang="zh-TW" altLang="en-US" sz="1600" b="1" smtClean="0">
                    <a:solidFill>
                      <a:srgbClr val="FFFFFF"/>
                    </a:solidFill>
                    <a:latin typeface="Verdana" panose="020B0604030504040204" pitchFamily="34" charset="0"/>
                  </a:rPr>
                  <a:t>資料收集階段</a:t>
                </a:r>
                <a:endParaRPr lang="en-US" altLang="zh-CN" sz="1600" b="1" dirty="0">
                  <a:solidFill>
                    <a:srgbClr val="FFFFFF"/>
                  </a:solidFill>
                  <a:latin typeface="Verdana" panose="020B0604030504040204" pitchFamily="34" charset="0"/>
                </a:endParaRPr>
              </a:p>
            </p:txBody>
          </p:sp>
          <p:sp>
            <p:nvSpPr>
              <p:cNvPr id="30" name="Rectangle 30"/>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ln>
              <a:effectLst/>
            </p:spPr>
            <p:txBody>
              <a:bodyPr wrap="none" anchor="ctr"/>
              <a:lstStyle/>
              <a:p>
                <a:pPr algn="ctr" eaLnBrk="0" hangingPunct="0"/>
                <a:r>
                  <a:rPr lang="zh-TW" altLang="en-US" sz="1600" b="1" smtClean="0">
                    <a:solidFill>
                      <a:srgbClr val="FFFFFF"/>
                    </a:solidFill>
                    <a:latin typeface="Verdana" panose="020B0604030504040204" pitchFamily="34" charset="0"/>
                  </a:rPr>
                  <a:t>學校專場宣講會</a:t>
                </a:r>
                <a:endParaRPr lang="en-US" altLang="zh-CN" sz="1600" b="1" dirty="0">
                  <a:solidFill>
                    <a:srgbClr val="FFFFFF"/>
                  </a:solidFill>
                  <a:latin typeface="Verdana" panose="020B0604030504040204" pitchFamily="34" charset="0"/>
                </a:endParaRPr>
              </a:p>
            </p:txBody>
          </p:sp>
        </p:grpSp>
      </p:grpSp>
      <p:sp>
        <p:nvSpPr>
          <p:cNvPr id="31" name="Rectangle 13"/>
          <p:cNvSpPr>
            <a:spLocks noChangeArrowheads="1"/>
          </p:cNvSpPr>
          <p:nvPr/>
        </p:nvSpPr>
        <p:spPr bwMode="auto">
          <a:xfrm>
            <a:off x="334963" y="277813"/>
            <a:ext cx="4308475"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90000"/>
              </a:lnSpc>
              <a:spcBef>
                <a:spcPct val="50000"/>
              </a:spcBef>
            </a:pPr>
            <a:r>
              <a:rPr kumimoji="1" lang="zh-CN" altLang="en-US" sz="3200" dirty="0" smtClean="0">
                <a:latin typeface="+mn-lt"/>
                <a:ea typeface="黑体" panose="02010609060101010101" pitchFamily="49" charset="-122"/>
              </a:rPr>
              <a:t>招募流程安排</a:t>
            </a:r>
            <a:endParaRPr kumimoji="1" lang="zh-CN" altLang="en-US" sz="3200" dirty="0">
              <a:latin typeface="+mn-lt"/>
              <a:ea typeface="黑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5"/>
          <p:cNvSpPr>
            <a:spLocks noChangeArrowheads="1"/>
          </p:cNvSpPr>
          <p:nvPr/>
        </p:nvSpPr>
        <p:spPr bwMode="black">
          <a:xfrm>
            <a:off x="1026318" y="468630"/>
            <a:ext cx="7091363"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eaLnBrk="1" hangingPunct="1"/>
            <a:r>
              <a:rPr lang="zh-TW" altLang="en-US" sz="4000" b="1" dirty="0" smtClean="0">
                <a:solidFill>
                  <a:schemeClr val="accent2">
                    <a:lumMod val="50000"/>
                  </a:schemeClr>
                </a:solidFill>
                <a:ea typeface="黑体" panose="02010609060101010101" pitchFamily="49" charset="-122"/>
              </a:rPr>
              <a:t>期待您加入聯芯</a:t>
            </a:r>
            <a:r>
              <a:rPr lang="zh-CN" altLang="en-US" sz="4000" b="1" smtClean="0">
                <a:solidFill>
                  <a:schemeClr val="accent2">
                    <a:lumMod val="50000"/>
                  </a:schemeClr>
                </a:solidFill>
                <a:ea typeface="黑体" panose="02010609060101010101" pitchFamily="49" charset="-122"/>
              </a:rPr>
              <a:t>集成</a:t>
            </a:r>
            <a:r>
              <a:rPr lang="zh-TW" altLang="en-US" sz="4000" b="1" smtClean="0">
                <a:solidFill>
                  <a:schemeClr val="accent2">
                    <a:lumMod val="50000"/>
                  </a:schemeClr>
                </a:solidFill>
                <a:ea typeface="黑体" panose="02010609060101010101" pitchFamily="49" charset="-122"/>
              </a:rPr>
              <a:t>電路！</a:t>
            </a:r>
            <a:endParaRPr lang="en-US" altLang="zh-CN" sz="4000" b="1" dirty="0">
              <a:solidFill>
                <a:schemeClr val="accent2">
                  <a:lumMod val="50000"/>
                </a:schemeClr>
              </a:solidFill>
              <a:ea typeface="黑体" panose="02010609060101010101" pitchFamily="49" charset="-122"/>
            </a:endParaRPr>
          </a:p>
        </p:txBody>
      </p:sp>
      <p:sp>
        <p:nvSpPr>
          <p:cNvPr id="26628" name="Freeform 4"/>
          <p:cNvSpPr/>
          <p:nvPr/>
        </p:nvSpPr>
        <p:spPr bwMode="auto">
          <a:xfrm>
            <a:off x="2843213" y="2320925"/>
            <a:ext cx="1368425" cy="1120775"/>
          </a:xfrm>
          <a:custGeom>
            <a:avLst/>
            <a:gdLst>
              <a:gd name="T0" fmla="*/ 2147483647 w 4039"/>
              <a:gd name="T1" fmla="*/ 2147483647 h 3151"/>
              <a:gd name="T2" fmla="*/ 2147483647 w 4039"/>
              <a:gd name="T3" fmla="*/ 2147483647 h 3151"/>
              <a:gd name="T4" fmla="*/ 2147483647 w 4039"/>
              <a:gd name="T5" fmla="*/ 2147483647 h 3151"/>
              <a:gd name="T6" fmla="*/ 2147483647 w 4039"/>
              <a:gd name="T7" fmla="*/ 2147483647 h 3151"/>
              <a:gd name="T8" fmla="*/ 2147483647 w 4039"/>
              <a:gd name="T9" fmla="*/ 2147483647 h 3151"/>
              <a:gd name="T10" fmla="*/ 2147483647 w 4039"/>
              <a:gd name="T11" fmla="*/ 2147483647 h 3151"/>
              <a:gd name="T12" fmla="*/ 2147483647 w 4039"/>
              <a:gd name="T13" fmla="*/ 2147483647 h 3151"/>
              <a:gd name="T14" fmla="*/ 2147483647 w 4039"/>
              <a:gd name="T15" fmla="*/ 2147483647 h 3151"/>
              <a:gd name="T16" fmla="*/ 2147483647 w 4039"/>
              <a:gd name="T17" fmla="*/ 2147483647 h 3151"/>
              <a:gd name="T18" fmla="*/ 2147483647 w 4039"/>
              <a:gd name="T19" fmla="*/ 2147483647 h 3151"/>
              <a:gd name="T20" fmla="*/ 2147483647 w 4039"/>
              <a:gd name="T21" fmla="*/ 2147483647 h 3151"/>
              <a:gd name="T22" fmla="*/ 2147483647 w 4039"/>
              <a:gd name="T23" fmla="*/ 2147483647 h 3151"/>
              <a:gd name="T24" fmla="*/ 2147483647 w 4039"/>
              <a:gd name="T25" fmla="*/ 2147483647 h 315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039" h="3151">
                <a:moveTo>
                  <a:pt x="410" y="1157"/>
                </a:moveTo>
                <a:cubicBezTo>
                  <a:pt x="410" y="1157"/>
                  <a:pt x="2542" y="1157"/>
                  <a:pt x="2542" y="1157"/>
                </a:cubicBezTo>
                <a:cubicBezTo>
                  <a:pt x="2544" y="1162"/>
                  <a:pt x="2371" y="1006"/>
                  <a:pt x="2174" y="813"/>
                </a:cubicBezTo>
                <a:cubicBezTo>
                  <a:pt x="2009" y="586"/>
                  <a:pt x="2129" y="353"/>
                  <a:pt x="2236" y="264"/>
                </a:cubicBezTo>
                <a:cubicBezTo>
                  <a:pt x="2514" y="0"/>
                  <a:pt x="2777" y="223"/>
                  <a:pt x="2791" y="237"/>
                </a:cubicBezTo>
                <a:cubicBezTo>
                  <a:pt x="3415" y="924"/>
                  <a:pt x="4039" y="1611"/>
                  <a:pt x="4039" y="1611"/>
                </a:cubicBezTo>
                <a:cubicBezTo>
                  <a:pt x="4039" y="1611"/>
                  <a:pt x="3426" y="2291"/>
                  <a:pt x="2814" y="2971"/>
                </a:cubicBezTo>
                <a:cubicBezTo>
                  <a:pt x="2551" y="3151"/>
                  <a:pt x="2332" y="3024"/>
                  <a:pt x="2225" y="2926"/>
                </a:cubicBezTo>
                <a:cubicBezTo>
                  <a:pt x="2003" y="2691"/>
                  <a:pt x="2112" y="2465"/>
                  <a:pt x="2174" y="2383"/>
                </a:cubicBezTo>
                <a:cubicBezTo>
                  <a:pt x="2358" y="2201"/>
                  <a:pt x="2542" y="2019"/>
                  <a:pt x="2542" y="2019"/>
                </a:cubicBezTo>
                <a:cubicBezTo>
                  <a:pt x="2531" y="2026"/>
                  <a:pt x="1490" y="2022"/>
                  <a:pt x="439" y="2026"/>
                </a:cubicBezTo>
                <a:cubicBezTo>
                  <a:pt x="432" y="2026"/>
                  <a:pt x="7" y="2061"/>
                  <a:pt x="2" y="1611"/>
                </a:cubicBezTo>
                <a:cubicBezTo>
                  <a:pt x="0" y="1135"/>
                  <a:pt x="410" y="1157"/>
                  <a:pt x="410" y="1157"/>
                </a:cubicBezTo>
                <a:close/>
              </a:path>
            </a:pathLst>
          </a:custGeom>
          <a:solidFill>
            <a:srgbClr val="FFFFFF">
              <a:alpha val="20000"/>
            </a:srgbClr>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accent6"/>
              </a:solidFill>
            </a:endParaRPr>
          </a:p>
        </p:txBody>
      </p:sp>
      <p:pic>
        <p:nvPicPr>
          <p:cNvPr id="26630" name="Picture 6"/>
          <p:cNvPicPr>
            <a:picLocks noChangeAspect="1" noChangeArrowheads="1"/>
          </p:cNvPicPr>
          <p:nvPr/>
        </p:nvPicPr>
        <p:blipFill>
          <a:blip r:embed="rId1">
            <a:clrChange>
              <a:clrFrom>
                <a:srgbClr val="FFFFFF"/>
              </a:clrFrom>
              <a:clrTo>
                <a:srgbClr val="FFFFFF">
                  <a:alpha val="0"/>
                </a:srgbClr>
              </a:clrTo>
            </a:clrChange>
            <a:extLst>
              <a:ext uri="{28A0092B-C50C-407E-A947-70E740481C1C}">
                <a14:useLocalDpi xmlns:a14="http://schemas.microsoft.com/office/drawing/2010/main" val="0"/>
              </a:ext>
            </a:extLst>
          </a:blip>
          <a:srcRect l="2631" t="12135" r="7172" b="7013"/>
          <a:stretch>
            <a:fillRect/>
          </a:stretch>
        </p:blipFill>
        <p:spPr bwMode="auto">
          <a:xfrm>
            <a:off x="1428728" y="1928802"/>
            <a:ext cx="6192838"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31" name="矩形 1"/>
          <p:cNvSpPr>
            <a:spLocks noChangeArrowheads="1"/>
          </p:cNvSpPr>
          <p:nvPr/>
        </p:nvSpPr>
        <p:spPr bwMode="auto">
          <a:xfrm>
            <a:off x="571472" y="5214950"/>
            <a:ext cx="80648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chemeClr val="accent2">
                    <a:lumMod val="50000"/>
                  </a:schemeClr>
                </a:solidFill>
              </a:rPr>
              <a:t>新廠地址：</a:t>
            </a:r>
            <a:r>
              <a:rPr lang="zh-TW" altLang="en-US" sz="2800" b="1" smtClean="0">
                <a:solidFill>
                  <a:schemeClr val="accent2">
                    <a:lumMod val="50000"/>
                  </a:schemeClr>
                </a:solidFill>
              </a:rPr>
              <a:t>廈門火炬高新區 </a:t>
            </a:r>
            <a:r>
              <a:rPr lang="en-US" altLang="zh-CN" sz="2800" b="1" smtClean="0">
                <a:solidFill>
                  <a:schemeClr val="accent2">
                    <a:lumMod val="50000"/>
                  </a:schemeClr>
                </a:solidFill>
              </a:rPr>
              <a:t>(</a:t>
            </a:r>
            <a:r>
              <a:rPr lang="zh-TW" altLang="en-US" sz="2800" b="1" smtClean="0">
                <a:solidFill>
                  <a:schemeClr val="accent2">
                    <a:lumMod val="50000"/>
                  </a:schemeClr>
                </a:solidFill>
              </a:rPr>
              <a:t>翔安）產業區</a:t>
            </a:r>
            <a:endParaRPr lang="zh-CN" altLang="en-US" sz="2800" b="1" dirty="0">
              <a:solidFill>
                <a:schemeClr val="accent2">
                  <a:lumMod val="50000"/>
                </a:schemeClr>
              </a:solidFill>
            </a:endParaRPr>
          </a:p>
        </p:txBody>
      </p:sp>
    </p:spTree>
  </p:cSld>
  <p:clrMapOvr>
    <a:masterClrMapping/>
  </p:clrMapOvr>
  <p:transition>
    <p:circl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1"/>
          </p:nvPr>
        </p:nvSpPr>
        <p:spPr/>
        <p:txBody>
          <a:bodyPr/>
          <a:p>
            <a:r>
              <a:rPr lang="zh-CN" altLang="en-US" sz="3600">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rPr>
              <a:t>联系方式</a:t>
            </a:r>
            <a:endParaRPr lang="zh-CN" altLang="en-US" sz="3600">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endParaRPr>
          </a:p>
          <a:p>
            <a:r>
              <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rPr>
              <a:t>1、联系部门：招生与就业指导办公室（中区办公楼一楼）</a:t>
            </a:r>
            <a:endPar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endParaRPr>
          </a:p>
          <a:p>
            <a:r>
              <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rPr>
              <a:t>2、联系人及联系电话：</a:t>
            </a:r>
            <a:endPar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endParaRPr>
          </a:p>
          <a:p>
            <a:r>
              <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rPr>
              <a:t>蒙明洲老师：8610627 </a:t>
            </a:r>
            <a:endPar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endParaRPr>
          </a:p>
          <a:p>
            <a:r>
              <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rPr>
              <a:t>陈再华老师：8610790</a:t>
            </a:r>
            <a:endParaRPr lang="zh-CN" altLang="en-US">
              <a:ln/>
              <a:solidFill>
                <a:schemeClr val="tx1"/>
              </a:solidFill>
              <a:effectLst>
                <a:outerShdw blurRad="38100" dist="19050" dir="2700000" algn="tl" rotWithShape="0">
                  <a:schemeClr val="dk1">
                    <a:alpha val="40000"/>
                  </a:schemeClr>
                </a:outerShdw>
              </a:effectLst>
              <a:latin typeface="华文新魏" panose="02010800040101010101" charset="-122"/>
              <a:ea typeface="华文新魏" panose="02010800040101010101" charset="-122"/>
            </a:endParaRPr>
          </a:p>
        </p:txBody>
      </p:sp>
      <p:sp>
        <p:nvSpPr>
          <p:cNvPr id="3" name="标题 2"/>
          <p:cNvSpPr>
            <a:spLocks noGrp="1"/>
          </p:cNvSpPr>
          <p:nvPr>
            <p:ph type="title"/>
          </p:nvPr>
        </p:nvSpPr>
        <p:spPr/>
        <p:txBody>
          <a:bodyPr/>
          <a:p>
            <a:endParaRPr lang="zh-CN" altLang="en-US"/>
          </a:p>
        </p:txBody>
      </p:sp>
      <p:sp>
        <p:nvSpPr>
          <p:cNvPr id="4" name="灯片编号占位符 3"/>
          <p:cNvSpPr>
            <a:spLocks noGrp="1"/>
          </p:cNvSpPr>
          <p:nvPr>
            <p:ph type="sldNum" sz="quarter" idx="12"/>
          </p:nvPr>
        </p:nvSpPr>
        <p:spPr/>
        <p:txBody>
          <a:bodyPr/>
          <a:p>
            <a:pPr>
              <a:defRPr/>
            </a:pPr>
            <a:fld id="{469CC82B-E7F0-4268-BBB9-ED2E8AA91C48}" type="slidenum">
              <a:rPr lang="en-US" altLang="zh-CN"/>
            </a:fld>
            <a:endParaRPr lang="en-US"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Group 5"/>
          <p:cNvGrpSpPr/>
          <p:nvPr/>
        </p:nvGrpSpPr>
        <p:grpSpPr bwMode="auto">
          <a:xfrm>
            <a:off x="395288" y="1093788"/>
            <a:ext cx="8194675" cy="4927600"/>
            <a:chOff x="194139" y="1006017"/>
            <a:chExt cx="8195130" cy="4927600"/>
          </a:xfrm>
        </p:grpSpPr>
        <p:pic>
          <p:nvPicPr>
            <p:cNvPr id="12" name="圖片 2"/>
            <p:cNvPicPr>
              <a:picLocks noChangeAspect="1"/>
            </p:cNvPicPr>
            <p:nvPr/>
          </p:nvPicPr>
          <p:blipFill rotWithShape="1">
            <a:blip r:embed="rId1">
              <a:duotone>
                <a:schemeClr val="accent5">
                  <a:shade val="45000"/>
                  <a:satMod val="135000"/>
                </a:schemeClr>
                <a:prstClr val="white"/>
              </a:duotone>
            </a:blip>
            <a:srcRect l="2995" t="12431" r="4610" b="5392"/>
            <a:stretch>
              <a:fillRect/>
            </a:stretch>
          </p:blipFill>
          <p:spPr bwMode="auto">
            <a:xfrm>
              <a:off x="194139" y="1006017"/>
              <a:ext cx="8195130" cy="4927600"/>
            </a:xfrm>
            <a:prstGeom prst="rect">
              <a:avLst/>
            </a:prstGeom>
            <a:noFill/>
            <a:ln w="9525">
              <a:noFill/>
              <a:miter lim="800000"/>
              <a:headEnd/>
              <a:tailEnd/>
            </a:ln>
          </p:spPr>
        </p:pic>
        <p:sp>
          <p:nvSpPr>
            <p:cNvPr id="22" name="橢圓 4"/>
            <p:cNvSpPr/>
            <p:nvPr/>
          </p:nvSpPr>
          <p:spPr bwMode="auto">
            <a:xfrm>
              <a:off x="1259632" y="3140968"/>
              <a:ext cx="209543" cy="209543"/>
            </a:xfrm>
            <a:prstGeom prst="ellipse">
              <a:avLst/>
            </a:prstGeom>
            <a:solidFill>
              <a:schemeClr val="bg2">
                <a:lumMod val="40000"/>
                <a:lumOff val="6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23" name="橢圓 15"/>
            <p:cNvSpPr/>
            <p:nvPr/>
          </p:nvSpPr>
          <p:spPr bwMode="auto">
            <a:xfrm>
              <a:off x="4370603" y="2627730"/>
              <a:ext cx="209543" cy="209543"/>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24" name="橢圓 16"/>
            <p:cNvSpPr/>
            <p:nvPr/>
          </p:nvSpPr>
          <p:spPr bwMode="auto">
            <a:xfrm>
              <a:off x="7092280" y="3147449"/>
              <a:ext cx="209543" cy="209543"/>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25" name="橢圓 17"/>
            <p:cNvSpPr/>
            <p:nvPr/>
          </p:nvSpPr>
          <p:spPr bwMode="auto">
            <a:xfrm>
              <a:off x="6739251" y="3468073"/>
              <a:ext cx="209543" cy="209543"/>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31" name="橢圓 23"/>
            <p:cNvSpPr/>
            <p:nvPr/>
          </p:nvSpPr>
          <p:spPr bwMode="auto">
            <a:xfrm>
              <a:off x="6321300" y="3917393"/>
              <a:ext cx="209543" cy="209543"/>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34" name="橢圓 22"/>
            <p:cNvSpPr/>
            <p:nvPr/>
          </p:nvSpPr>
          <p:spPr bwMode="auto">
            <a:xfrm>
              <a:off x="6417754" y="3195096"/>
              <a:ext cx="209543" cy="209544"/>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sp>
          <p:nvSpPr>
            <p:cNvPr id="36" name="橢圓 24"/>
            <p:cNvSpPr/>
            <p:nvPr/>
          </p:nvSpPr>
          <p:spPr bwMode="auto">
            <a:xfrm>
              <a:off x="6804248" y="3140968"/>
              <a:ext cx="209543" cy="209543"/>
            </a:xfrm>
            <a:prstGeom prst="ellipse">
              <a:avLst/>
            </a:prstGeom>
            <a:solidFill>
              <a:schemeClr val="bg2">
                <a:lumMod val="40000"/>
                <a:lumOff val="60000"/>
                <a:alpha val="4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latin typeface="Times New Roman" panose="02020603050405020304" pitchFamily="18" charset="0"/>
                <a:ea typeface="華康粗圓體" pitchFamily="49" charset="-120"/>
              </a:endParaRPr>
            </a:p>
          </p:txBody>
        </p:sp>
      </p:grpSp>
      <p:sp>
        <p:nvSpPr>
          <p:cNvPr id="219161" name="Rectangle 5"/>
          <p:cNvSpPr>
            <a:spLocks noGrp="1" noChangeArrowheads="1"/>
          </p:cNvSpPr>
          <p:nvPr>
            <p:ph type="title" idx="4294967295"/>
          </p:nvPr>
        </p:nvSpPr>
        <p:spPr bwMode="auto">
          <a:xfrm>
            <a:off x="220696" y="152400"/>
            <a:ext cx="4495320" cy="614363"/>
          </a:xfrm>
          <a:prstGeom prst="rect">
            <a:avLst/>
          </a:prstGeom>
        </p:spPr>
        <p:txBody>
          <a:bodyPr anchor="ctr"/>
          <a:lstStyle/>
          <a:p>
            <a:pPr eaLnBrk="1" hangingPunct="1">
              <a:defRPr/>
            </a:pPr>
            <a:r>
              <a:rPr lang="zh-TW" altLang="en-US" sz="3200" b="1" i="0" smtClean="0">
                <a:solidFill>
                  <a:schemeClr val="tx1"/>
                </a:solidFill>
                <a:latin typeface="+mn-lt"/>
                <a:ea typeface="Microsoft JhengHei" panose="020B0803020504040204" pitchFamily="34" charset="-120"/>
              </a:rPr>
              <a:t>聯電</a:t>
            </a:r>
            <a:r>
              <a:rPr lang="en-US" altLang="zh-TW" sz="3200" b="1" i="0" smtClean="0">
                <a:solidFill>
                  <a:schemeClr val="tx1"/>
                </a:solidFill>
                <a:latin typeface="+mn-lt"/>
                <a:ea typeface="Microsoft JhengHei" panose="020B0803020504040204" pitchFamily="34" charset="-120"/>
              </a:rPr>
              <a:t>(UMC)</a:t>
            </a:r>
            <a:r>
              <a:rPr lang="zh-CN" altLang="en-US" sz="3200" b="1" i="0" smtClean="0">
                <a:solidFill>
                  <a:schemeClr val="tx1"/>
                </a:solidFill>
                <a:latin typeface="+mn-lt"/>
                <a:ea typeface="Microsoft JhengHei" panose="020B0803020504040204" pitchFamily="34" charset="-120"/>
              </a:rPr>
              <a:t>介紹</a:t>
            </a:r>
            <a:endParaRPr lang="en-US" altLang="zh-TW" sz="3200" b="1" i="0" dirty="0" smtClean="0">
              <a:solidFill>
                <a:schemeClr val="tx1"/>
              </a:solidFill>
              <a:latin typeface="+mn-lt"/>
              <a:ea typeface="Microsoft JhengHei" panose="020B0803020504040204" pitchFamily="34" charset="-120"/>
            </a:endParaRPr>
          </a:p>
        </p:txBody>
      </p:sp>
      <p:sp>
        <p:nvSpPr>
          <p:cNvPr id="3" name="TextBox 2"/>
          <p:cNvSpPr txBox="1"/>
          <p:nvPr/>
        </p:nvSpPr>
        <p:spPr>
          <a:xfrm>
            <a:off x="896938" y="1052513"/>
            <a:ext cx="3241675" cy="1108075"/>
          </a:xfrm>
          <a:prstGeom prst="rect">
            <a:avLst/>
          </a:prstGeom>
          <a:noFill/>
        </p:spPr>
        <p:txBody>
          <a:bodyPr>
            <a:spAutoFit/>
          </a:bodyPr>
          <a:lstStyle/>
          <a:p>
            <a:pPr>
              <a:defRPr/>
            </a:pPr>
            <a:r>
              <a:rPr lang="en-US" altLang="zh-TW" sz="6600" b="1" dirty="0">
                <a:solidFill>
                  <a:srgbClr val="00B0F0"/>
                </a:solidFill>
                <a:effectLst>
                  <a:outerShdw blurRad="38100" dist="38100" dir="2700000" algn="tl">
                    <a:srgbClr val="000000">
                      <a:alpha val="43137"/>
                    </a:srgbClr>
                  </a:outerShdw>
                </a:effectLst>
                <a:ea typeface="華康粗圓體"/>
                <a:cs typeface="華康粗圓體"/>
              </a:rPr>
              <a:t>1980</a:t>
            </a:r>
            <a:r>
              <a:rPr lang="en-US" altLang="zh-TW" sz="4800" b="1" dirty="0">
                <a:solidFill>
                  <a:srgbClr val="00B0F0"/>
                </a:solidFill>
                <a:effectLst>
                  <a:outerShdw blurRad="38100" dist="38100" dir="2700000" algn="tl">
                    <a:srgbClr val="000000">
                      <a:alpha val="43137"/>
                    </a:srgbClr>
                  </a:outerShdw>
                </a:effectLst>
                <a:ea typeface="華康粗圓體"/>
                <a:cs typeface="華康粗圓體"/>
              </a:rPr>
              <a:t> </a:t>
            </a:r>
            <a:r>
              <a:rPr lang="en-US" altLang="zh-TW" sz="1600" dirty="0">
                <a:solidFill>
                  <a:srgbClr val="00B0F0"/>
                </a:solidFill>
                <a:ea typeface="華康粗圓體"/>
                <a:cs typeface="華康粗圓體"/>
              </a:rPr>
              <a:t>founded</a:t>
            </a:r>
            <a:endParaRPr lang="zh-TW" altLang="en-US" sz="1600" dirty="0">
              <a:solidFill>
                <a:srgbClr val="00B0F0"/>
              </a:solidFill>
              <a:ea typeface="華康粗圓體"/>
              <a:cs typeface="華康粗圓體"/>
            </a:endParaRPr>
          </a:p>
        </p:txBody>
      </p:sp>
      <p:sp>
        <p:nvSpPr>
          <p:cNvPr id="26628" name="Rectangle 3"/>
          <p:cNvSpPr>
            <a:spLocks noChangeArrowheads="1"/>
          </p:cNvSpPr>
          <p:nvPr/>
        </p:nvSpPr>
        <p:spPr bwMode="auto">
          <a:xfrm>
            <a:off x="981075" y="3513138"/>
            <a:ext cx="4416594" cy="923330"/>
          </a:xfrm>
          <a:prstGeom prst="rect">
            <a:avLst/>
          </a:prstGeom>
          <a:noFill/>
          <a:ln w="9525">
            <a:noFill/>
            <a:miter lim="800000"/>
          </a:ln>
        </p:spPr>
        <p:txBody>
          <a:bodyPr wrap="none">
            <a:spAutoFit/>
          </a:bodyPr>
          <a:lstStyle/>
          <a:p>
            <a:r>
              <a:rPr lang="en-US" altLang="zh-TW" sz="5400" b="1" i="1" smtClean="0">
                <a:solidFill>
                  <a:srgbClr val="C00000"/>
                </a:solidFill>
                <a:ea typeface="華康粗圓體"/>
                <a:cs typeface="華康粗圓體"/>
              </a:rPr>
              <a:t>18,000</a:t>
            </a:r>
            <a:r>
              <a:rPr lang="en-US" altLang="zh-TW" sz="5400" i="1" smtClean="0">
                <a:solidFill>
                  <a:srgbClr val="C00000"/>
                </a:solidFill>
                <a:ea typeface="華康粗圓體"/>
                <a:cs typeface="華康粗圓體"/>
              </a:rPr>
              <a:t>+</a:t>
            </a:r>
            <a:r>
              <a:rPr lang="en-US" altLang="zh-TW" sz="1400" smtClean="0">
                <a:solidFill>
                  <a:srgbClr val="C00000"/>
                </a:solidFill>
                <a:ea typeface="華康粗圓體"/>
                <a:cs typeface="華康粗圓體"/>
              </a:rPr>
              <a:t>employees </a:t>
            </a:r>
            <a:r>
              <a:rPr lang="en-US" altLang="zh-TW" sz="1400">
                <a:solidFill>
                  <a:srgbClr val="C00000"/>
                </a:solidFill>
                <a:ea typeface="華康粗圓體"/>
                <a:cs typeface="華康粗圓體"/>
              </a:rPr>
              <a:t>worldwide</a:t>
            </a:r>
            <a:endParaRPr lang="zh-TW" altLang="en-US" sz="1400">
              <a:solidFill>
                <a:srgbClr val="C00000"/>
              </a:solidFill>
              <a:ea typeface="華康粗圓體"/>
              <a:cs typeface="華康粗圓體"/>
            </a:endParaRPr>
          </a:p>
        </p:txBody>
      </p:sp>
      <p:sp>
        <p:nvSpPr>
          <p:cNvPr id="8" name="Rectangle 7"/>
          <p:cNvSpPr/>
          <p:nvPr/>
        </p:nvSpPr>
        <p:spPr>
          <a:xfrm>
            <a:off x="2484438" y="4768850"/>
            <a:ext cx="6561137" cy="1108075"/>
          </a:xfrm>
          <a:prstGeom prst="rect">
            <a:avLst/>
          </a:prstGeom>
        </p:spPr>
        <p:txBody>
          <a:bodyPr wrap="none">
            <a:spAutoFit/>
          </a:bodyPr>
          <a:lstStyle/>
          <a:p>
            <a:pPr>
              <a:defRPr/>
            </a:pPr>
            <a:r>
              <a:rPr lang="en-US" altLang="zh-TW" sz="6600" b="1" smtClean="0">
                <a:solidFill>
                  <a:srgbClr val="FF9900"/>
                </a:solidFill>
                <a:effectLst>
                  <a:outerShdw blurRad="38100" dist="38100" dir="2700000" algn="tl">
                    <a:srgbClr val="000000">
                      <a:alpha val="43137"/>
                    </a:srgbClr>
                  </a:outerShdw>
                </a:effectLst>
                <a:ea typeface="華康粗圓體"/>
                <a:cs typeface="華康粗圓體"/>
              </a:rPr>
              <a:t>$4.7+ Billion</a:t>
            </a:r>
            <a:r>
              <a:rPr lang="en-US" altLang="zh-TW" sz="1400" smtClean="0">
                <a:solidFill>
                  <a:srgbClr val="FF9900"/>
                </a:solidFill>
                <a:ea typeface="華康粗圓體"/>
                <a:cs typeface="華康粗圓體"/>
              </a:rPr>
              <a:t>yearly </a:t>
            </a:r>
            <a:r>
              <a:rPr lang="en-US" altLang="zh-TW" sz="1400" dirty="0">
                <a:solidFill>
                  <a:srgbClr val="FF9900"/>
                </a:solidFill>
                <a:ea typeface="華康粗圓體"/>
                <a:cs typeface="華康粗圓體"/>
              </a:rPr>
              <a:t>revenue</a:t>
            </a:r>
            <a:endParaRPr lang="zh-TW" altLang="en-US" sz="1400" dirty="0">
              <a:solidFill>
                <a:srgbClr val="FF9900"/>
              </a:solidFill>
              <a:ea typeface="華康粗圓體"/>
              <a:cs typeface="華康粗圓體"/>
            </a:endParaRPr>
          </a:p>
        </p:txBody>
      </p:sp>
      <p:sp>
        <p:nvSpPr>
          <p:cNvPr id="26630" name="Rectangle 9"/>
          <p:cNvSpPr>
            <a:spLocks noChangeArrowheads="1"/>
          </p:cNvSpPr>
          <p:nvPr/>
        </p:nvSpPr>
        <p:spPr bwMode="auto">
          <a:xfrm>
            <a:off x="5313363" y="1341438"/>
            <a:ext cx="3095625" cy="1200150"/>
          </a:xfrm>
          <a:prstGeom prst="rect">
            <a:avLst/>
          </a:prstGeom>
          <a:noFill/>
          <a:ln w="9525">
            <a:noFill/>
            <a:miter lim="800000"/>
          </a:ln>
        </p:spPr>
        <p:txBody>
          <a:bodyPr wrap="none">
            <a:spAutoFit/>
          </a:bodyPr>
          <a:lstStyle/>
          <a:p>
            <a:r>
              <a:rPr lang="en-US" altLang="zh-TW" sz="7200" b="1" i="1">
                <a:solidFill>
                  <a:srgbClr val="339966"/>
                </a:solidFill>
                <a:ea typeface="華康粗圓體"/>
                <a:cs typeface="華康粗圓體"/>
              </a:rPr>
              <a:t>10</a:t>
            </a:r>
            <a:r>
              <a:rPr lang="en-US" altLang="zh-TW" sz="5400" b="1" i="1">
                <a:solidFill>
                  <a:srgbClr val="339966"/>
                </a:solidFill>
                <a:ea typeface="華康粗圓體"/>
                <a:cs typeface="華康粗圓體"/>
              </a:rPr>
              <a:t> </a:t>
            </a:r>
            <a:r>
              <a:rPr lang="en-US" altLang="zh-TW" sz="1400" b="1">
                <a:solidFill>
                  <a:srgbClr val="339966"/>
                </a:solidFill>
                <a:ea typeface="華康粗圓體"/>
                <a:cs typeface="華康粗圓體"/>
              </a:rPr>
              <a:t>total wafer fabs</a:t>
            </a:r>
            <a:endParaRPr lang="zh-TW" altLang="en-US" sz="1400" b="1">
              <a:solidFill>
                <a:srgbClr val="339966"/>
              </a:solidFill>
              <a:ea typeface="華康粗圓體"/>
              <a:cs typeface="華康粗圓體"/>
            </a:endParaRPr>
          </a:p>
        </p:txBody>
      </p:sp>
      <p:sp>
        <p:nvSpPr>
          <p:cNvPr id="39" name="橢圓 22"/>
          <p:cNvSpPr/>
          <p:nvPr/>
        </p:nvSpPr>
        <p:spPr bwMode="auto">
          <a:xfrm>
            <a:off x="6588224" y="3507488"/>
            <a:ext cx="209543" cy="209544"/>
          </a:xfrm>
          <a:prstGeom prst="ellipse">
            <a:avLst/>
          </a:prstGeom>
          <a:solidFill>
            <a:schemeClr val="bg2">
              <a:lumMod val="40000"/>
              <a:lumOff val="60000"/>
              <a:alpha val="38000"/>
            </a:schemeClr>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p>
            <a:pPr>
              <a:defRPr/>
            </a:pPr>
            <a:endParaRPr kumimoji="0" lang="zh-TW" altLang="en-US" sz="2400">
              <a:effectLst>
                <a:outerShdw blurRad="38100" dist="38100" dir="2700000" algn="tl">
                  <a:srgbClr val="C0C0C0"/>
                </a:outerShdw>
              </a:effectLst>
              <a:latin typeface="Times New Roman" panose="02020603050405020304" pitchFamily="18" charset="0"/>
              <a:ea typeface="華康粗圓體" pitchFamily="49" charset="-120"/>
            </a:endParaRPr>
          </a:p>
        </p:txBody>
      </p:sp>
      <p:sp>
        <p:nvSpPr>
          <p:cNvPr id="40" name="Rectangle 39"/>
          <p:cNvSpPr/>
          <p:nvPr/>
        </p:nvSpPr>
        <p:spPr>
          <a:xfrm>
            <a:off x="3348038" y="2433638"/>
            <a:ext cx="2079352" cy="923330"/>
          </a:xfrm>
          <a:prstGeom prst="rect">
            <a:avLst/>
          </a:prstGeom>
        </p:spPr>
        <p:txBody>
          <a:bodyPr wrap="none">
            <a:spAutoFit/>
          </a:bodyPr>
          <a:lstStyle/>
          <a:p>
            <a:pPr>
              <a:defRPr/>
            </a:pPr>
            <a:r>
              <a:rPr lang="en-US" altLang="zh-TW" sz="5400" b="1" smtClean="0">
                <a:solidFill>
                  <a:srgbClr val="7030A0"/>
                </a:solidFill>
                <a:effectLst>
                  <a:outerShdw blurRad="38100" dist="38100" dir="2700000" algn="tl">
                    <a:srgbClr val="000000">
                      <a:alpha val="43137"/>
                    </a:srgbClr>
                  </a:outerShdw>
                </a:effectLst>
                <a:ea typeface="華康粗圓體"/>
                <a:cs typeface="華康粗圓體"/>
              </a:rPr>
              <a:t>8</a:t>
            </a:r>
            <a:r>
              <a:rPr lang="en-US" altLang="zh-TW" sz="1400" smtClean="0">
                <a:solidFill>
                  <a:srgbClr val="7030A0"/>
                </a:solidFill>
                <a:ea typeface="華康粗圓體"/>
                <a:cs typeface="華康粗圓體"/>
              </a:rPr>
              <a:t>global </a:t>
            </a:r>
            <a:r>
              <a:rPr lang="en-US" altLang="zh-TW" sz="1400" dirty="0">
                <a:solidFill>
                  <a:srgbClr val="7030A0"/>
                </a:solidFill>
                <a:ea typeface="華康粗圓體"/>
                <a:cs typeface="華康粗圓體"/>
              </a:rPr>
              <a:t>sales offices</a:t>
            </a:r>
            <a:endParaRPr lang="zh-TW" altLang="en-US" sz="1400" dirty="0">
              <a:solidFill>
                <a:srgbClr val="7030A0"/>
              </a:solidFill>
              <a:ea typeface="華康粗圓體"/>
              <a:cs typeface="華康粗圓體"/>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群組 5"/>
          <p:cNvGrpSpPr/>
          <p:nvPr/>
        </p:nvGrpSpPr>
        <p:grpSpPr bwMode="auto">
          <a:xfrm>
            <a:off x="0" y="263525"/>
            <a:ext cx="8748713" cy="5973763"/>
            <a:chOff x="1588" y="7938"/>
            <a:chExt cx="9142412" cy="6157912"/>
          </a:xfrm>
        </p:grpSpPr>
        <p:pic>
          <p:nvPicPr>
            <p:cNvPr id="28676" name="圖片 2"/>
            <p:cNvPicPr>
              <a:picLocks noChangeAspect="1"/>
            </p:cNvPicPr>
            <p:nvPr/>
          </p:nvPicPr>
          <p:blipFill>
            <a:blip r:embed="rId1"/>
            <a:srcRect/>
            <a:stretch>
              <a:fillRect/>
            </a:stretch>
          </p:blipFill>
          <p:spPr bwMode="auto">
            <a:xfrm>
              <a:off x="1588" y="7938"/>
              <a:ext cx="9142412" cy="6157912"/>
            </a:xfrm>
            <a:prstGeom prst="rect">
              <a:avLst/>
            </a:prstGeom>
            <a:noFill/>
            <a:ln w="9525">
              <a:noFill/>
              <a:miter lim="800000"/>
              <a:headEnd/>
              <a:tailEnd/>
            </a:ln>
          </p:spPr>
        </p:pic>
        <p:sp>
          <p:nvSpPr>
            <p:cNvPr id="28677" name="Text Box 7"/>
            <p:cNvSpPr txBox="1">
              <a:spLocks noChangeArrowheads="1"/>
            </p:cNvSpPr>
            <p:nvPr/>
          </p:nvSpPr>
          <p:spPr bwMode="auto">
            <a:xfrm>
              <a:off x="6149975" y="5732463"/>
              <a:ext cx="2142838" cy="412444"/>
            </a:xfrm>
            <a:prstGeom prst="rect">
              <a:avLst/>
            </a:prstGeom>
            <a:noFill/>
            <a:ln w="9525">
              <a:noFill/>
              <a:miter lim="800000"/>
            </a:ln>
          </p:spPr>
          <p:txBody>
            <a:bodyPr wrap="none">
              <a:spAutoFit/>
            </a:bodyPr>
            <a:lstStyle/>
            <a:p>
              <a:pPr eaLnBrk="0" hangingPunct="0"/>
              <a:r>
                <a:rPr kumimoji="0" lang="zh-TW" altLang="en-US" sz="2000" b="1" smtClean="0"/>
                <a:t>銷售</a:t>
              </a:r>
              <a:r>
                <a:rPr kumimoji="0" lang="en-US" altLang="zh-TW" sz="2000" b="1" smtClean="0"/>
                <a:t>/</a:t>
              </a:r>
              <a:r>
                <a:rPr kumimoji="0" lang="zh-TW" altLang="en-US" sz="2000" b="1" smtClean="0"/>
                <a:t>支持辦公室</a:t>
              </a:r>
              <a:endParaRPr kumimoji="0" lang="en-US" altLang="zh-TW" sz="2000" b="1"/>
            </a:p>
          </p:txBody>
        </p:sp>
        <p:sp>
          <p:nvSpPr>
            <p:cNvPr id="28678" name="Text Box 12"/>
            <p:cNvSpPr txBox="1">
              <a:spLocks noChangeArrowheads="1"/>
            </p:cNvSpPr>
            <p:nvPr/>
          </p:nvSpPr>
          <p:spPr bwMode="auto">
            <a:xfrm>
              <a:off x="7408863" y="3284538"/>
              <a:ext cx="729022" cy="380717"/>
            </a:xfrm>
            <a:prstGeom prst="rect">
              <a:avLst/>
            </a:prstGeom>
            <a:noFill/>
            <a:ln w="9525">
              <a:noFill/>
              <a:miter lim="800000"/>
            </a:ln>
          </p:spPr>
          <p:txBody>
            <a:bodyPr wrap="none" anchor="ctr">
              <a:spAutoFit/>
            </a:bodyPr>
            <a:lstStyle/>
            <a:p>
              <a:pPr algn="ctr" eaLnBrk="0" hangingPunct="0">
                <a:lnSpc>
                  <a:spcPct val="90000"/>
                </a:lnSpc>
                <a:spcBef>
                  <a:spcPct val="40000"/>
                </a:spcBef>
              </a:pPr>
              <a:r>
                <a:rPr kumimoji="0" lang="zh-TW" altLang="en-US" sz="2000" b="1" smtClean="0">
                  <a:ea typeface="華康粗黑體"/>
                  <a:cs typeface="華康粗黑體"/>
                </a:rPr>
                <a:t>臺灣</a:t>
              </a:r>
              <a:endParaRPr kumimoji="0" lang="zh-TW" altLang="en-US" sz="2000" b="1" i="1">
                <a:ea typeface="華康粗黑體"/>
                <a:cs typeface="華康粗黑體"/>
              </a:endParaRPr>
            </a:p>
          </p:txBody>
        </p:sp>
        <p:sp>
          <p:nvSpPr>
            <p:cNvPr id="28679" name="Text Box 13"/>
            <p:cNvSpPr txBox="1">
              <a:spLocks noChangeArrowheads="1"/>
            </p:cNvSpPr>
            <p:nvPr/>
          </p:nvSpPr>
          <p:spPr bwMode="auto">
            <a:xfrm>
              <a:off x="7164388" y="2420938"/>
              <a:ext cx="952500" cy="400050"/>
            </a:xfrm>
            <a:prstGeom prst="rect">
              <a:avLst/>
            </a:prstGeom>
            <a:noFill/>
            <a:ln w="9525">
              <a:noFill/>
              <a:miter lim="800000"/>
            </a:ln>
          </p:spPr>
          <p:txBody>
            <a:bodyPr anchor="ctr">
              <a:spAutoFit/>
            </a:bodyPr>
            <a:lstStyle/>
            <a:p>
              <a:pPr eaLnBrk="0" hangingPunct="0"/>
              <a:r>
                <a:rPr kumimoji="0" lang="zh-TW" altLang="en-US" sz="2000" b="1">
                  <a:ea typeface="華康粗黑體"/>
                  <a:cs typeface="華康粗黑體"/>
                </a:rPr>
                <a:t>日本</a:t>
              </a:r>
              <a:endParaRPr kumimoji="0" lang="zh-TW" altLang="en-US" sz="2000" b="1" i="1">
                <a:ea typeface="華康粗黑體"/>
                <a:cs typeface="華康粗黑體"/>
              </a:endParaRPr>
            </a:p>
          </p:txBody>
        </p:sp>
        <p:sp>
          <p:nvSpPr>
            <p:cNvPr id="28680" name="Text Box 14"/>
            <p:cNvSpPr txBox="1">
              <a:spLocks noChangeArrowheads="1"/>
            </p:cNvSpPr>
            <p:nvPr/>
          </p:nvSpPr>
          <p:spPr bwMode="auto">
            <a:xfrm>
              <a:off x="5534025" y="4076700"/>
              <a:ext cx="1100138" cy="701675"/>
            </a:xfrm>
            <a:prstGeom prst="rect">
              <a:avLst/>
            </a:prstGeom>
            <a:noFill/>
            <a:ln w="9525">
              <a:noFill/>
              <a:miter lim="800000"/>
            </a:ln>
          </p:spPr>
          <p:txBody>
            <a:bodyPr wrap="none" anchor="ctr">
              <a:spAutoFit/>
            </a:bodyPr>
            <a:lstStyle/>
            <a:p>
              <a:pPr algn="ctr" eaLnBrk="0" hangingPunct="0"/>
              <a:r>
                <a:rPr kumimoji="0" lang="zh-TW" altLang="en-US" sz="2000" b="1">
                  <a:ea typeface="華康粗黑體"/>
                  <a:cs typeface="華康粗黑體"/>
                </a:rPr>
                <a:t>新加坡</a:t>
              </a:r>
              <a:r>
                <a:rPr kumimoji="0" lang="en-US" altLang="zh-TW" sz="2000" b="1">
                  <a:ea typeface="華康粗黑體"/>
                  <a:cs typeface="華康粗黑體"/>
                </a:rPr>
                <a:t>: </a:t>
              </a:r>
              <a:br>
                <a:rPr kumimoji="0" lang="en-US" altLang="zh-TW" sz="2000" b="1">
                  <a:ea typeface="華康粗黑體"/>
                  <a:cs typeface="華康粗黑體"/>
                </a:rPr>
              </a:br>
              <a:r>
                <a:rPr kumimoji="0" lang="en-US" altLang="zh-TW" sz="2000" b="1" i="1">
                  <a:ea typeface="華康粗黑體"/>
                  <a:cs typeface="華康粗黑體"/>
                </a:rPr>
                <a:t>Fab 12i</a:t>
              </a:r>
              <a:endParaRPr kumimoji="0" lang="en-US" altLang="zh-TW" sz="2000" b="1" i="1">
                <a:ea typeface="華康粗黑體"/>
                <a:cs typeface="華康粗黑體"/>
              </a:endParaRPr>
            </a:p>
          </p:txBody>
        </p:sp>
        <p:sp>
          <p:nvSpPr>
            <p:cNvPr id="28681" name="Text Box 16"/>
            <p:cNvSpPr txBox="1">
              <a:spLocks noChangeArrowheads="1"/>
            </p:cNvSpPr>
            <p:nvPr/>
          </p:nvSpPr>
          <p:spPr bwMode="auto">
            <a:xfrm>
              <a:off x="4673599" y="5732463"/>
              <a:ext cx="1265065" cy="412444"/>
            </a:xfrm>
            <a:prstGeom prst="rect">
              <a:avLst/>
            </a:prstGeom>
            <a:noFill/>
            <a:ln w="9525">
              <a:noFill/>
              <a:miter lim="800000"/>
            </a:ln>
          </p:spPr>
          <p:txBody>
            <a:bodyPr wrap="none">
              <a:spAutoFit/>
            </a:bodyPr>
            <a:lstStyle/>
            <a:p>
              <a:pPr eaLnBrk="0" hangingPunct="0"/>
              <a:r>
                <a:rPr kumimoji="0" lang="zh-TW" altLang="en-US" sz="2000" b="1" smtClean="0"/>
                <a:t>研發中心</a:t>
              </a:r>
              <a:endParaRPr kumimoji="0" lang="zh-TW" altLang="en-US" sz="2000" b="1"/>
            </a:p>
          </p:txBody>
        </p:sp>
        <p:sp>
          <p:nvSpPr>
            <p:cNvPr id="28682" name="Text Box 21"/>
            <p:cNvSpPr txBox="1">
              <a:spLocks noChangeArrowheads="1"/>
            </p:cNvSpPr>
            <p:nvPr/>
          </p:nvSpPr>
          <p:spPr bwMode="auto">
            <a:xfrm>
              <a:off x="722313" y="5732463"/>
              <a:ext cx="3347264" cy="412444"/>
            </a:xfrm>
            <a:prstGeom prst="rect">
              <a:avLst/>
            </a:prstGeom>
            <a:noFill/>
            <a:ln w="9525">
              <a:noFill/>
              <a:miter lim="800000"/>
            </a:ln>
          </p:spPr>
          <p:txBody>
            <a:bodyPr wrap="none">
              <a:spAutoFit/>
            </a:bodyPr>
            <a:lstStyle/>
            <a:p>
              <a:pPr eaLnBrk="0" hangingPunct="0"/>
              <a:r>
                <a:rPr kumimoji="0" lang="zh-TW" altLang="en-US" sz="2000" b="1" smtClean="0"/>
                <a:t>晶圓廠</a:t>
              </a:r>
              <a:r>
                <a:rPr kumimoji="0" lang="en-US" altLang="zh-TW" sz="2000" b="1" smtClean="0"/>
                <a:t>: </a:t>
              </a:r>
              <a:r>
                <a:rPr kumimoji="0" lang="en-US" altLang="zh-TW" sz="2000" b="1"/>
                <a:t>2x12”, 7x8”, 1x6”</a:t>
              </a:r>
              <a:endParaRPr kumimoji="0" lang="en-US" altLang="zh-TW" sz="2000" b="1"/>
            </a:p>
          </p:txBody>
        </p:sp>
        <p:sp>
          <p:nvSpPr>
            <p:cNvPr id="28683" name="Text Box 12"/>
            <p:cNvSpPr txBox="1">
              <a:spLocks noChangeArrowheads="1"/>
            </p:cNvSpPr>
            <p:nvPr/>
          </p:nvSpPr>
          <p:spPr bwMode="auto">
            <a:xfrm>
              <a:off x="1603375" y="2990850"/>
              <a:ext cx="729021" cy="380717"/>
            </a:xfrm>
            <a:prstGeom prst="rect">
              <a:avLst/>
            </a:prstGeom>
            <a:noFill/>
            <a:ln w="9525">
              <a:noFill/>
              <a:miter lim="800000"/>
            </a:ln>
          </p:spPr>
          <p:txBody>
            <a:bodyPr wrap="none" anchor="ctr">
              <a:spAutoFit/>
            </a:bodyPr>
            <a:lstStyle/>
            <a:p>
              <a:pPr eaLnBrk="0" hangingPunct="0">
                <a:lnSpc>
                  <a:spcPct val="90000"/>
                </a:lnSpc>
                <a:spcBef>
                  <a:spcPct val="40000"/>
                </a:spcBef>
              </a:pPr>
              <a:r>
                <a:rPr kumimoji="0" lang="zh-TW" altLang="en-US" sz="2000" b="1" smtClean="0">
                  <a:ea typeface="華康粗黑體"/>
                  <a:cs typeface="華康粗黑體"/>
                </a:rPr>
                <a:t>美國</a:t>
              </a:r>
              <a:endParaRPr kumimoji="0" lang="zh-TW" altLang="en-US" sz="2000" b="1" i="1">
                <a:ea typeface="華康粗黑體"/>
                <a:cs typeface="華康粗黑體"/>
              </a:endParaRPr>
            </a:p>
          </p:txBody>
        </p:sp>
        <p:sp>
          <p:nvSpPr>
            <p:cNvPr id="28684" name="Text Box 12"/>
            <p:cNvSpPr txBox="1">
              <a:spLocks noChangeArrowheads="1"/>
            </p:cNvSpPr>
            <p:nvPr/>
          </p:nvSpPr>
          <p:spPr bwMode="auto">
            <a:xfrm>
              <a:off x="4716463" y="2420938"/>
              <a:ext cx="729021" cy="380717"/>
            </a:xfrm>
            <a:prstGeom prst="rect">
              <a:avLst/>
            </a:prstGeom>
            <a:noFill/>
            <a:ln w="9525">
              <a:noFill/>
              <a:miter lim="800000"/>
            </a:ln>
          </p:spPr>
          <p:txBody>
            <a:bodyPr wrap="none" anchor="ctr">
              <a:spAutoFit/>
            </a:bodyPr>
            <a:lstStyle/>
            <a:p>
              <a:pPr eaLnBrk="0" hangingPunct="0">
                <a:lnSpc>
                  <a:spcPct val="90000"/>
                </a:lnSpc>
                <a:spcBef>
                  <a:spcPct val="40000"/>
                </a:spcBef>
              </a:pPr>
              <a:r>
                <a:rPr kumimoji="0" lang="zh-TW" altLang="en-US" sz="2000" b="1" smtClean="0">
                  <a:ea typeface="華康粗黑體"/>
                  <a:cs typeface="華康粗黑體"/>
                </a:rPr>
                <a:t>荷蘭</a:t>
              </a:r>
              <a:endParaRPr kumimoji="0" lang="zh-TW" altLang="en-US" sz="2000" b="1" i="1">
                <a:ea typeface="華康粗黑體"/>
                <a:cs typeface="華康粗黑體"/>
              </a:endParaRPr>
            </a:p>
          </p:txBody>
        </p:sp>
        <p:sp>
          <p:nvSpPr>
            <p:cNvPr id="5" name="橢圓 4"/>
            <p:cNvSpPr/>
            <p:nvPr/>
          </p:nvSpPr>
          <p:spPr bwMode="auto">
            <a:xfrm>
              <a:off x="1368363" y="3054871"/>
              <a:ext cx="216024" cy="216024"/>
            </a:xfrm>
            <a:prstGeom prst="ellipse">
              <a:avLst/>
            </a:prstGeom>
            <a:solidFill>
              <a:srgbClr val="FFC00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16" name="橢圓 15"/>
            <p:cNvSpPr/>
            <p:nvPr/>
          </p:nvSpPr>
          <p:spPr bwMode="auto">
            <a:xfrm>
              <a:off x="4451801" y="2486223"/>
              <a:ext cx="216024" cy="216024"/>
            </a:xfrm>
            <a:prstGeom prst="ellipse">
              <a:avLst/>
            </a:prstGeom>
            <a:solidFill>
              <a:srgbClr val="FFC00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17" name="橢圓 16"/>
            <p:cNvSpPr/>
            <p:nvPr/>
          </p:nvSpPr>
          <p:spPr bwMode="auto">
            <a:xfrm>
              <a:off x="7452320" y="2854647"/>
              <a:ext cx="216024" cy="216024"/>
            </a:xfrm>
            <a:prstGeom prst="ellipse">
              <a:avLst/>
            </a:prstGeom>
            <a:solidFill>
              <a:srgbClr val="FFC00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18" name="橢圓 17"/>
            <p:cNvSpPr/>
            <p:nvPr/>
          </p:nvSpPr>
          <p:spPr bwMode="auto">
            <a:xfrm>
              <a:off x="7236296" y="3356992"/>
              <a:ext cx="216024" cy="216024"/>
            </a:xfrm>
            <a:prstGeom prst="ellipse">
              <a:avLst/>
            </a:prstGeom>
            <a:solidFill>
              <a:srgbClr val="FFC00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19" name="橢圓 18"/>
            <p:cNvSpPr/>
            <p:nvPr/>
          </p:nvSpPr>
          <p:spPr bwMode="auto">
            <a:xfrm>
              <a:off x="5906269" y="5805264"/>
              <a:ext cx="216024" cy="216024"/>
            </a:xfrm>
            <a:prstGeom prst="ellipse">
              <a:avLst/>
            </a:prstGeom>
            <a:solidFill>
              <a:srgbClr val="FFC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0" name="橢圓 19"/>
            <p:cNvSpPr/>
            <p:nvPr/>
          </p:nvSpPr>
          <p:spPr bwMode="auto">
            <a:xfrm>
              <a:off x="6948264" y="3356992"/>
              <a:ext cx="216024" cy="216024"/>
            </a:xfrm>
            <a:prstGeom prst="ellipse">
              <a:avLst/>
            </a:prstGeom>
            <a:solidFill>
              <a:srgbClr val="FF0066"/>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1" name="橢圓 20"/>
            <p:cNvSpPr/>
            <p:nvPr/>
          </p:nvSpPr>
          <p:spPr bwMode="auto">
            <a:xfrm>
              <a:off x="6660232" y="3933056"/>
              <a:ext cx="216024" cy="216024"/>
            </a:xfrm>
            <a:prstGeom prst="ellipse">
              <a:avLst/>
            </a:prstGeom>
            <a:solidFill>
              <a:srgbClr val="FF0066"/>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2" name="橢圓 21"/>
            <p:cNvSpPr/>
            <p:nvPr/>
          </p:nvSpPr>
          <p:spPr bwMode="auto">
            <a:xfrm>
              <a:off x="4427984" y="5805264"/>
              <a:ext cx="216024" cy="216024"/>
            </a:xfrm>
            <a:prstGeom prst="ellipse">
              <a:avLst/>
            </a:prstGeom>
            <a:solidFill>
              <a:srgbClr val="FF00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3" name="橢圓 22"/>
            <p:cNvSpPr/>
            <p:nvPr/>
          </p:nvSpPr>
          <p:spPr bwMode="auto">
            <a:xfrm>
              <a:off x="6660232" y="3356992"/>
              <a:ext cx="216024" cy="216024"/>
            </a:xfrm>
            <a:prstGeom prst="ellipse">
              <a:avLst/>
            </a:prstGeom>
            <a:solidFill>
              <a:srgbClr val="00B05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4" name="橢圓 23"/>
            <p:cNvSpPr/>
            <p:nvPr/>
          </p:nvSpPr>
          <p:spPr bwMode="auto">
            <a:xfrm>
              <a:off x="6372200" y="3933056"/>
              <a:ext cx="216024" cy="216024"/>
            </a:xfrm>
            <a:prstGeom prst="ellipse">
              <a:avLst/>
            </a:prstGeom>
            <a:solidFill>
              <a:srgbClr val="00B05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6" name="橢圓 25"/>
            <p:cNvSpPr/>
            <p:nvPr/>
          </p:nvSpPr>
          <p:spPr bwMode="auto">
            <a:xfrm>
              <a:off x="467544" y="5805264"/>
              <a:ext cx="216024" cy="216024"/>
            </a:xfrm>
            <a:prstGeom prst="ellipse">
              <a:avLst/>
            </a:prstGeom>
            <a:solidFill>
              <a:srgbClr val="00B05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8718" name="Text Box 13"/>
            <p:cNvSpPr txBox="1">
              <a:spLocks noChangeArrowheads="1"/>
            </p:cNvSpPr>
            <p:nvPr/>
          </p:nvSpPr>
          <p:spPr bwMode="auto">
            <a:xfrm>
              <a:off x="5724525" y="2924175"/>
              <a:ext cx="952500" cy="412444"/>
            </a:xfrm>
            <a:prstGeom prst="rect">
              <a:avLst/>
            </a:prstGeom>
            <a:noFill/>
            <a:ln w="9525">
              <a:noFill/>
              <a:miter lim="800000"/>
            </a:ln>
          </p:spPr>
          <p:txBody>
            <a:bodyPr anchor="ctr">
              <a:spAutoFit/>
            </a:bodyPr>
            <a:lstStyle/>
            <a:p>
              <a:pPr algn="r" eaLnBrk="0" hangingPunct="0"/>
              <a:r>
                <a:rPr kumimoji="0" lang="zh-TW" altLang="en-US" sz="2000" b="1" smtClean="0">
                  <a:ea typeface="華康粗黑體"/>
                  <a:cs typeface="華康粗黑體"/>
                </a:rPr>
                <a:t>中國</a:t>
              </a:r>
              <a:endParaRPr kumimoji="0" lang="zh-TW" altLang="en-US" sz="2000" b="1" i="1">
                <a:ea typeface="華康粗黑體"/>
                <a:cs typeface="華康粗黑體"/>
              </a:endParaRPr>
            </a:p>
          </p:txBody>
        </p:sp>
        <p:sp>
          <p:nvSpPr>
            <p:cNvPr id="2" name="橢圓 22"/>
            <p:cNvSpPr/>
            <p:nvPr/>
          </p:nvSpPr>
          <p:spPr bwMode="auto">
            <a:xfrm>
              <a:off x="6653882" y="3025204"/>
              <a:ext cx="216024" cy="216025"/>
            </a:xfrm>
            <a:prstGeom prst="ellipse">
              <a:avLst/>
            </a:prstGeom>
            <a:solidFill>
              <a:srgbClr val="00B050"/>
            </a:solidFill>
            <a:ln w="9525" cap="flat" cmpd="sng" algn="ctr">
              <a:noFill/>
              <a:prstDash val="solid"/>
              <a:round/>
              <a:headEnd type="none" w="med" len="med"/>
              <a:tailEnd type="none" w="med" len="med"/>
            </a:ln>
            <a:effectLst>
              <a:glow rad="63500">
                <a:schemeClr val="bg1">
                  <a:alpha val="30000"/>
                </a:schemeClr>
              </a:glow>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5" name="橢圓 24"/>
            <p:cNvSpPr/>
            <p:nvPr/>
          </p:nvSpPr>
          <p:spPr bwMode="auto">
            <a:xfrm>
              <a:off x="6944486" y="3016188"/>
              <a:ext cx="216024" cy="216024"/>
            </a:xfrm>
            <a:prstGeom prst="ellipse">
              <a:avLst/>
            </a:prstGeom>
            <a:solidFill>
              <a:srgbClr val="FFC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3" name="橢圓 24"/>
            <p:cNvSpPr/>
            <p:nvPr/>
          </p:nvSpPr>
          <p:spPr bwMode="auto">
            <a:xfrm>
              <a:off x="7160386" y="2932051"/>
              <a:ext cx="216024" cy="216024"/>
            </a:xfrm>
            <a:prstGeom prst="ellipse">
              <a:avLst/>
            </a:prstGeom>
            <a:solidFill>
              <a:srgbClr val="FFC00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25400" h="25400"/>
            </a:sp3d>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endParaRPr kumimoji="0" lang="zh-TW" altLang="en-US" smtClean="0">
                <a:latin typeface="Times New Roman" panose="02020603050405020304" pitchFamily="18" charset="0"/>
                <a:ea typeface="PMingLiU" panose="02020500000000000000" charset="-120"/>
              </a:endParaRPr>
            </a:p>
          </p:txBody>
        </p:sp>
        <p:sp>
          <p:nvSpPr>
            <p:cNvPr id="28728" name="Text Box 13"/>
            <p:cNvSpPr txBox="1">
              <a:spLocks noChangeArrowheads="1"/>
            </p:cNvSpPr>
            <p:nvPr/>
          </p:nvSpPr>
          <p:spPr bwMode="auto">
            <a:xfrm>
              <a:off x="7380288" y="2924175"/>
              <a:ext cx="952500" cy="412444"/>
            </a:xfrm>
            <a:prstGeom prst="rect">
              <a:avLst/>
            </a:prstGeom>
            <a:noFill/>
            <a:ln w="9525">
              <a:noFill/>
              <a:miter lim="800000"/>
            </a:ln>
          </p:spPr>
          <p:txBody>
            <a:bodyPr anchor="ctr">
              <a:spAutoFit/>
            </a:bodyPr>
            <a:lstStyle/>
            <a:p>
              <a:pPr eaLnBrk="0" hangingPunct="0"/>
              <a:r>
                <a:rPr kumimoji="0" lang="zh-CN" altLang="en-US" sz="2000" b="1" smtClean="0">
                  <a:ea typeface="華康粗黑體"/>
                  <a:cs typeface="華康粗黑體"/>
                </a:rPr>
                <a:t>首爾</a:t>
              </a:r>
              <a:endParaRPr kumimoji="0" lang="zh-CN" altLang="en-US" sz="2000" b="1">
                <a:ea typeface="華康粗黑體"/>
                <a:cs typeface="華康粗黑體"/>
              </a:endParaRPr>
            </a:p>
          </p:txBody>
        </p:sp>
      </p:grpSp>
      <p:sp>
        <p:nvSpPr>
          <p:cNvPr id="7" name="投影片編號版面配置區 6"/>
          <p:cNvSpPr>
            <a:spLocks noGrp="1"/>
          </p:cNvSpPr>
          <p:nvPr>
            <p:ph type="sldNum" sz="quarter" idx="10"/>
          </p:nvPr>
        </p:nvSpPr>
        <p:spPr/>
        <p:txBody>
          <a:bodyPr/>
          <a:lstStyle/>
          <a:p>
            <a:pPr>
              <a:defRPr/>
            </a:pPr>
            <a:fld id="{5E71B155-4BAF-4208-8599-38959AB4E934}" type="slidenum">
              <a:rPr lang="en-US" altLang="zh-TW"/>
            </a:fld>
            <a:endParaRPr lang="en-US" altLang="zh-TW"/>
          </a:p>
        </p:txBody>
      </p:sp>
      <p:sp>
        <p:nvSpPr>
          <p:cNvPr id="28675" name="標題 3"/>
          <p:cNvSpPr>
            <a:spLocks noGrp="1"/>
          </p:cNvSpPr>
          <p:nvPr>
            <p:ph type="title"/>
          </p:nvPr>
        </p:nvSpPr>
        <p:spPr bwMode="auto">
          <a:xfrm>
            <a:off x="238120" y="235749"/>
            <a:ext cx="4710633" cy="614363"/>
          </a:xfrm>
          <a:noFill/>
          <a:ln>
            <a:miter lim="800000"/>
          </a:ln>
        </p:spPr>
        <p:txBody>
          <a:bodyPr vert="horz" wrap="square" lIns="91440" tIns="45720" rIns="91440" bIns="45720" numCol="1" anchor="t" anchorCtr="0" compatLnSpc="1"/>
          <a:lstStyle/>
          <a:p>
            <a:pPr eaLnBrk="1" hangingPunct="1"/>
            <a:r>
              <a:rPr lang="zh-TW" altLang="en-US" b="1" smtClean="0">
                <a:solidFill>
                  <a:schemeClr val="tx1"/>
                </a:solidFill>
                <a:latin typeface="+mn-lt"/>
                <a:ea typeface="Microsoft JhengHei" panose="020B0803020504040204" pitchFamily="34" charset="-120"/>
              </a:rPr>
              <a:t>客戶服務佈局全球</a:t>
            </a:r>
            <a:endParaRPr lang="zh-TW" altLang="en-US" b="1" dirty="0" smtClean="0">
              <a:solidFill>
                <a:schemeClr val="tx1"/>
              </a:solidFill>
              <a:latin typeface="+mn-lt"/>
              <a:ea typeface="Microsoft JhengHei" panose="020B0803020504040204" pitchFamily="34" charset="-120"/>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灯片编号占位符 2"/>
          <p:cNvSpPr>
            <a:spLocks noGrp="1"/>
          </p:cNvSpPr>
          <p:nvPr>
            <p:ph type="sldNum" sz="quarter" idx="10"/>
          </p:nvPr>
        </p:nvSpPr>
        <p:spPr/>
        <p:txBody>
          <a:bodyPr/>
          <a:lstStyle/>
          <a:p>
            <a:pPr>
              <a:defRPr/>
            </a:pPr>
            <a:fld id="{4AD4B9AC-AA86-4474-8F5D-E418D6015D34}" type="slidenum">
              <a:rPr lang="en-US" altLang="zh-TW" smtClean="0"/>
            </a:fld>
            <a:endParaRPr lang="en-US" altLang="zh-TW"/>
          </a:p>
        </p:txBody>
      </p:sp>
      <p:sp>
        <p:nvSpPr>
          <p:cNvPr id="4" name="Text Box 3"/>
          <p:cNvSpPr txBox="1">
            <a:spLocks noChangeArrowheads="1"/>
          </p:cNvSpPr>
          <p:nvPr/>
        </p:nvSpPr>
        <p:spPr bwMode="auto">
          <a:xfrm>
            <a:off x="785786" y="2357430"/>
            <a:ext cx="7000924" cy="707886"/>
          </a:xfrm>
          <a:prstGeom prst="rect">
            <a:avLst/>
          </a:prstGeom>
          <a:noFill/>
          <a:ln>
            <a:noFill/>
          </a:ln>
          <a:effectLst/>
        </p:spPr>
        <p:txBody>
          <a:bodyPr wrap="square">
            <a:spAutoFit/>
          </a:bodyPr>
          <a:lstStyle/>
          <a:p>
            <a:pPr marL="742950" indent="-742950"/>
            <a:r>
              <a:rPr lang="en-US" altLang="zh-CN" sz="4000" b="1" dirty="0" smtClean="0">
                <a:solidFill>
                  <a:schemeClr val="accent2">
                    <a:lumMod val="50000"/>
                  </a:schemeClr>
                </a:solidFill>
                <a:ea typeface="Microsoft JhengHei" panose="020B0803020504040204" pitchFamily="34" charset="-120"/>
              </a:rPr>
              <a:t>1-2.</a:t>
            </a:r>
            <a:r>
              <a:rPr lang="en-US" altLang="zh-TW" sz="4000" b="1" dirty="0" smtClean="0">
                <a:solidFill>
                  <a:schemeClr val="accent2">
                    <a:lumMod val="50000"/>
                  </a:schemeClr>
                </a:solidFill>
                <a:ea typeface="Microsoft JhengHei" panose="020B0803020504040204" pitchFamily="34" charset="-120"/>
              </a:rPr>
              <a:t>U</a:t>
            </a:r>
            <a:r>
              <a:rPr lang="en-US" altLang="zh-CN" sz="4000" b="1" dirty="0" smtClean="0">
                <a:solidFill>
                  <a:schemeClr val="accent2">
                    <a:lumMod val="50000"/>
                  </a:schemeClr>
                </a:solidFill>
                <a:ea typeface="Microsoft JhengHei" panose="020B0803020504040204" pitchFamily="34" charset="-120"/>
              </a:rPr>
              <a:t>S</a:t>
            </a:r>
            <a:r>
              <a:rPr lang="en-US" altLang="zh-TW" sz="4000" b="1" dirty="0" smtClean="0">
                <a:solidFill>
                  <a:schemeClr val="accent2">
                    <a:lumMod val="50000"/>
                  </a:schemeClr>
                </a:solidFill>
                <a:ea typeface="Microsoft JhengHei" panose="020B0803020504040204" pitchFamily="34" charset="-120"/>
              </a:rPr>
              <a:t>C</a:t>
            </a:r>
            <a:r>
              <a:rPr lang="en-US" altLang="zh-CN" sz="4000" b="1" dirty="0" smtClean="0">
                <a:solidFill>
                  <a:schemeClr val="accent2">
                    <a:lumMod val="50000"/>
                  </a:schemeClr>
                </a:solidFill>
                <a:ea typeface="Microsoft JhengHei" panose="020B0803020504040204" pitchFamily="34" charset="-120"/>
              </a:rPr>
              <a:t>:</a:t>
            </a:r>
            <a:r>
              <a:rPr lang="zh-TW" altLang="en-US" sz="4000" b="1" dirty="0" smtClean="0">
                <a:solidFill>
                  <a:schemeClr val="accent2">
                    <a:lumMod val="50000"/>
                  </a:schemeClr>
                </a:solidFill>
                <a:ea typeface="Microsoft JhengHei" panose="020B0803020504040204" pitchFamily="34" charset="-120"/>
              </a:rPr>
              <a:t>聯芯</a:t>
            </a:r>
            <a:r>
              <a:rPr lang="zh-CN" altLang="en-US" sz="4000" b="1" dirty="0" smtClean="0">
                <a:solidFill>
                  <a:schemeClr val="accent2">
                    <a:lumMod val="50000"/>
                  </a:schemeClr>
                </a:solidFill>
                <a:ea typeface="Microsoft JhengHei" panose="020B0803020504040204" pitchFamily="34" charset="-120"/>
              </a:rPr>
              <a:t>集成</a:t>
            </a:r>
            <a:r>
              <a:rPr lang="zh-TW" altLang="en-US" sz="4000" b="1" dirty="0" smtClean="0">
                <a:solidFill>
                  <a:schemeClr val="accent2">
                    <a:lumMod val="50000"/>
                  </a:schemeClr>
                </a:solidFill>
                <a:ea typeface="Microsoft JhengHei" panose="020B0803020504040204" pitchFamily="34" charset="-120"/>
              </a:rPr>
              <a:t>電路簡介</a:t>
            </a:r>
            <a:endParaRPr lang="en-US" altLang="zh-TW" sz="4000" b="1" dirty="0" smtClean="0">
              <a:solidFill>
                <a:schemeClr val="accent2">
                  <a:lumMod val="50000"/>
                </a:schemeClr>
              </a:solidFill>
              <a:ea typeface="Microsoft JhengHei" panose="020B0803020504040204" pitchFamily="34" charset="-120"/>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0"/>
          <p:cNvSpPr txBox="1">
            <a:spLocks noChangeArrowheads="1"/>
          </p:cNvSpPr>
          <p:nvPr/>
        </p:nvSpPr>
        <p:spPr bwMode="auto">
          <a:xfrm>
            <a:off x="1182688" y="4135438"/>
            <a:ext cx="1143000" cy="336550"/>
          </a:xfrm>
          <a:prstGeom prst="rect">
            <a:avLst/>
          </a:prstGeom>
          <a:noFill/>
          <a:ln w="9525">
            <a:noFill/>
            <a:miter lim="800000"/>
          </a:ln>
        </p:spPr>
        <p:txBody>
          <a:bodyPr anchor="ctr">
            <a:spAutoFit/>
          </a:bodyPr>
          <a:lstStyle/>
          <a:p>
            <a:pPr algn="ctr">
              <a:spcBef>
                <a:spcPct val="50000"/>
              </a:spcBef>
            </a:pPr>
            <a:r>
              <a:rPr lang="en-US" altLang="zh-TW" sz="1600" b="1">
                <a:solidFill>
                  <a:srgbClr val="0000CC"/>
                </a:solidFill>
              </a:rPr>
              <a:t>Fab 8AB</a:t>
            </a:r>
            <a:endParaRPr lang="en-US" altLang="zh-TW" sz="1600" b="1">
              <a:solidFill>
                <a:srgbClr val="0000CC"/>
              </a:solidFill>
            </a:endParaRPr>
          </a:p>
        </p:txBody>
      </p:sp>
      <p:sp>
        <p:nvSpPr>
          <p:cNvPr id="37891" name="Text Box 11"/>
          <p:cNvSpPr txBox="1">
            <a:spLocks noChangeArrowheads="1"/>
          </p:cNvSpPr>
          <p:nvPr/>
        </p:nvSpPr>
        <p:spPr bwMode="auto">
          <a:xfrm>
            <a:off x="3522340" y="4156075"/>
            <a:ext cx="1409700" cy="336550"/>
          </a:xfrm>
          <a:prstGeom prst="rect">
            <a:avLst/>
          </a:prstGeom>
          <a:noFill/>
          <a:ln w="9525">
            <a:noFill/>
            <a:miter lim="800000"/>
          </a:ln>
        </p:spPr>
        <p:txBody>
          <a:bodyPr anchor="ctr">
            <a:spAutoFit/>
          </a:bodyPr>
          <a:lstStyle/>
          <a:p>
            <a:pPr algn="ctr">
              <a:spcBef>
                <a:spcPct val="50000"/>
              </a:spcBef>
            </a:pPr>
            <a:r>
              <a:rPr lang="en-US" altLang="zh-TW" sz="1600" b="1" dirty="0">
                <a:solidFill>
                  <a:srgbClr val="0000CC"/>
                </a:solidFill>
              </a:rPr>
              <a:t>Fab 8C &amp; D</a:t>
            </a:r>
            <a:endParaRPr lang="en-US" altLang="zh-TW" sz="1600" b="1" dirty="0">
              <a:solidFill>
                <a:srgbClr val="0000CC"/>
              </a:solidFill>
            </a:endParaRPr>
          </a:p>
        </p:txBody>
      </p:sp>
      <p:sp>
        <p:nvSpPr>
          <p:cNvPr id="37892" name="Text Box 12"/>
          <p:cNvSpPr txBox="1">
            <a:spLocks noChangeArrowheads="1"/>
          </p:cNvSpPr>
          <p:nvPr/>
        </p:nvSpPr>
        <p:spPr bwMode="auto">
          <a:xfrm>
            <a:off x="6084168" y="4137025"/>
            <a:ext cx="1143000" cy="336550"/>
          </a:xfrm>
          <a:prstGeom prst="rect">
            <a:avLst/>
          </a:prstGeom>
          <a:noFill/>
          <a:ln w="9525">
            <a:noFill/>
            <a:miter lim="800000"/>
          </a:ln>
        </p:spPr>
        <p:txBody>
          <a:bodyPr anchor="ctr">
            <a:spAutoFit/>
          </a:bodyPr>
          <a:lstStyle/>
          <a:p>
            <a:pPr algn="ctr">
              <a:spcBef>
                <a:spcPct val="50000"/>
              </a:spcBef>
            </a:pPr>
            <a:r>
              <a:rPr lang="en-US" altLang="zh-TW" sz="1600" b="1">
                <a:solidFill>
                  <a:srgbClr val="0000CC"/>
                </a:solidFill>
              </a:rPr>
              <a:t>Fab 8E</a:t>
            </a:r>
            <a:endParaRPr lang="en-US" altLang="zh-TW" sz="1600" b="1">
              <a:solidFill>
                <a:srgbClr val="0000CC"/>
              </a:solidFill>
            </a:endParaRPr>
          </a:p>
        </p:txBody>
      </p:sp>
      <p:sp>
        <p:nvSpPr>
          <p:cNvPr id="37893" name="Text Box 13"/>
          <p:cNvSpPr txBox="1">
            <a:spLocks noChangeArrowheads="1"/>
          </p:cNvSpPr>
          <p:nvPr/>
        </p:nvSpPr>
        <p:spPr bwMode="auto">
          <a:xfrm>
            <a:off x="1187624" y="5756746"/>
            <a:ext cx="1143000" cy="336550"/>
          </a:xfrm>
          <a:prstGeom prst="rect">
            <a:avLst/>
          </a:prstGeom>
          <a:noFill/>
          <a:ln w="9525">
            <a:noFill/>
            <a:miter lim="800000"/>
          </a:ln>
        </p:spPr>
        <p:txBody>
          <a:bodyPr anchor="ctr">
            <a:spAutoFit/>
          </a:bodyPr>
          <a:lstStyle/>
          <a:p>
            <a:pPr algn="ctr">
              <a:spcBef>
                <a:spcPct val="50000"/>
              </a:spcBef>
            </a:pPr>
            <a:r>
              <a:rPr lang="en-US" altLang="zh-TW" sz="1600" b="1">
                <a:solidFill>
                  <a:srgbClr val="0000CC"/>
                </a:solidFill>
              </a:rPr>
              <a:t>Fab 8F</a:t>
            </a:r>
            <a:endParaRPr lang="en-US" altLang="zh-TW" sz="1600" b="1">
              <a:solidFill>
                <a:srgbClr val="0000CC"/>
              </a:solidFill>
            </a:endParaRPr>
          </a:p>
        </p:txBody>
      </p:sp>
      <p:sp>
        <p:nvSpPr>
          <p:cNvPr id="37894" name="Text Box 14"/>
          <p:cNvSpPr txBox="1">
            <a:spLocks noChangeArrowheads="1"/>
          </p:cNvSpPr>
          <p:nvPr/>
        </p:nvSpPr>
        <p:spPr bwMode="auto">
          <a:xfrm>
            <a:off x="6084168" y="5756746"/>
            <a:ext cx="1143000" cy="336550"/>
          </a:xfrm>
          <a:prstGeom prst="rect">
            <a:avLst/>
          </a:prstGeom>
          <a:noFill/>
          <a:ln w="9525">
            <a:noFill/>
            <a:miter lim="800000"/>
          </a:ln>
        </p:spPr>
        <p:txBody>
          <a:bodyPr anchor="ctr">
            <a:spAutoFit/>
          </a:bodyPr>
          <a:lstStyle/>
          <a:p>
            <a:pPr algn="ctr">
              <a:spcBef>
                <a:spcPct val="50000"/>
              </a:spcBef>
            </a:pPr>
            <a:r>
              <a:rPr lang="en-US" altLang="zh-TW" sz="1600" b="1">
                <a:solidFill>
                  <a:srgbClr val="0000CC"/>
                </a:solidFill>
              </a:rPr>
              <a:t>Fab 8S</a:t>
            </a:r>
            <a:endParaRPr lang="en-US" altLang="zh-TW" sz="1600" b="1">
              <a:solidFill>
                <a:srgbClr val="0000CC"/>
              </a:solidFill>
            </a:endParaRPr>
          </a:p>
        </p:txBody>
      </p:sp>
      <p:pic>
        <p:nvPicPr>
          <p:cNvPr id="13" name="Picture 25" descr="8AB"/>
          <p:cNvPicPr>
            <a:picLocks noChangeAspect="1" noChangeArrowheads="1"/>
          </p:cNvPicPr>
          <p:nvPr/>
        </p:nvPicPr>
        <p:blipFill>
          <a:blip r:embed="rId1" cstate="email"/>
          <a:srcRect/>
          <a:stretch>
            <a:fillRect/>
          </a:stretch>
        </p:blipFill>
        <p:spPr bwMode="auto">
          <a:xfrm>
            <a:off x="1106368" y="2996952"/>
            <a:ext cx="1665432" cy="1041977"/>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pic>
        <p:nvPicPr>
          <p:cNvPr id="14" name="Picture 26" descr="8CD"/>
          <p:cNvPicPr>
            <a:picLocks noChangeAspect="1" noChangeArrowheads="1"/>
          </p:cNvPicPr>
          <p:nvPr/>
        </p:nvPicPr>
        <p:blipFill>
          <a:blip r:embed="rId2" cstate="email"/>
          <a:srcRect/>
          <a:stretch>
            <a:fillRect/>
          </a:stretch>
        </p:blipFill>
        <p:spPr bwMode="auto">
          <a:xfrm>
            <a:off x="3626648" y="2996952"/>
            <a:ext cx="1665432" cy="1041977"/>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pic>
        <p:nvPicPr>
          <p:cNvPr id="15" name="Picture 27" descr="8E"/>
          <p:cNvPicPr>
            <a:picLocks noChangeAspect="1" noChangeArrowheads="1"/>
          </p:cNvPicPr>
          <p:nvPr/>
        </p:nvPicPr>
        <p:blipFill>
          <a:blip r:embed="rId3" cstate="email"/>
          <a:srcRect/>
          <a:stretch>
            <a:fillRect/>
          </a:stretch>
        </p:blipFill>
        <p:spPr bwMode="auto">
          <a:xfrm>
            <a:off x="6002912" y="2996952"/>
            <a:ext cx="1665432" cy="1041977"/>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pic>
        <p:nvPicPr>
          <p:cNvPr id="16" name="Picture 28" descr="8F"/>
          <p:cNvPicPr>
            <a:picLocks noChangeAspect="1" noChangeArrowheads="1"/>
          </p:cNvPicPr>
          <p:nvPr/>
        </p:nvPicPr>
        <p:blipFill>
          <a:blip r:embed="rId4" cstate="email"/>
          <a:srcRect/>
          <a:stretch>
            <a:fillRect/>
          </a:stretch>
        </p:blipFill>
        <p:spPr bwMode="auto">
          <a:xfrm>
            <a:off x="1115616" y="4619271"/>
            <a:ext cx="1665432" cy="1041977"/>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pic>
        <p:nvPicPr>
          <p:cNvPr id="17" name="Picture 29" descr="8S"/>
          <p:cNvPicPr>
            <a:picLocks noChangeAspect="1" noChangeArrowheads="1"/>
          </p:cNvPicPr>
          <p:nvPr/>
        </p:nvPicPr>
        <p:blipFill>
          <a:blip r:embed="rId5" cstate="email"/>
          <a:srcRect/>
          <a:stretch>
            <a:fillRect/>
          </a:stretch>
        </p:blipFill>
        <p:spPr bwMode="auto">
          <a:xfrm>
            <a:off x="6065139" y="4653136"/>
            <a:ext cx="1665432" cy="1041977"/>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sp>
        <p:nvSpPr>
          <p:cNvPr id="21" name="Text Box 57"/>
          <p:cNvSpPr txBox="1">
            <a:spLocks noChangeArrowheads="1"/>
          </p:cNvSpPr>
          <p:nvPr/>
        </p:nvSpPr>
        <p:spPr bwMode="auto">
          <a:xfrm>
            <a:off x="251520" y="2416175"/>
            <a:ext cx="3270250" cy="366713"/>
          </a:xfrm>
          <a:prstGeom prst="rect">
            <a:avLst/>
          </a:prstGeom>
          <a:noFill/>
          <a:ln>
            <a:noFill/>
          </a:ln>
          <a:effec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r>
              <a:rPr kumimoji="0" lang="en-US" altLang="zh-TW" sz="1800" b="1" dirty="0" smtClean="0">
                <a:solidFill>
                  <a:srgbClr val="0066CC"/>
                </a:solidFill>
                <a:effectLst>
                  <a:outerShdw blurRad="38100" dist="38100" dir="2700000" algn="tl">
                    <a:srgbClr val="C0C0C0"/>
                  </a:outerShdw>
                </a:effectLst>
                <a:latin typeface="Arial Black" panose="020B0A04020102020204" pitchFamily="34" charset="0"/>
                <a:ea typeface="MS PGothic" panose="020B0600070205080204" pitchFamily="34" charset="-128"/>
              </a:rPr>
              <a:t>Fab 12A, Tainan, Taiwan</a:t>
            </a:r>
            <a:endParaRPr kumimoji="0" lang="en-US" altLang="zh-TW" sz="1800" b="1" dirty="0" smtClean="0">
              <a:solidFill>
                <a:srgbClr val="0066CC"/>
              </a:solidFill>
              <a:effectLst>
                <a:outerShdw blurRad="38100" dist="38100" dir="2700000" algn="tl">
                  <a:srgbClr val="C0C0C0"/>
                </a:outerShdw>
              </a:effectLst>
              <a:latin typeface="Arial Black" panose="020B0A04020102020204" pitchFamily="34" charset="0"/>
              <a:ea typeface="MS PGothic" panose="020B0600070205080204" pitchFamily="34" charset="-128"/>
            </a:endParaRPr>
          </a:p>
        </p:txBody>
      </p:sp>
      <p:sp>
        <p:nvSpPr>
          <p:cNvPr id="2" name="Text Box 57"/>
          <p:cNvSpPr txBox="1">
            <a:spLocks noChangeArrowheads="1"/>
          </p:cNvSpPr>
          <p:nvPr/>
        </p:nvSpPr>
        <p:spPr bwMode="auto">
          <a:xfrm>
            <a:off x="3707904" y="2416175"/>
            <a:ext cx="2508250" cy="366713"/>
          </a:xfrm>
          <a:prstGeom prst="rect">
            <a:avLst/>
          </a:prstGeom>
          <a:noFill/>
          <a:ln>
            <a:noFill/>
          </a:ln>
          <a:effec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r>
              <a:rPr kumimoji="0" lang="en-US" altLang="zh-TW" sz="1800" b="1" dirty="0" smtClean="0">
                <a:solidFill>
                  <a:srgbClr val="0066CC"/>
                </a:solidFill>
                <a:effectLst>
                  <a:outerShdw blurRad="38100" dist="38100" dir="2700000" algn="tl">
                    <a:srgbClr val="C0C0C0"/>
                  </a:outerShdw>
                </a:effectLst>
                <a:latin typeface="Arial Black" panose="020B0A04020102020204" pitchFamily="34" charset="0"/>
                <a:ea typeface="MS PGothic" panose="020B0600070205080204" pitchFamily="34" charset="-128"/>
              </a:rPr>
              <a:t>Fab 12i, Singapore</a:t>
            </a:r>
            <a:endParaRPr kumimoji="0" lang="en-US" altLang="zh-TW" sz="1800" b="1" dirty="0" smtClean="0">
              <a:solidFill>
                <a:srgbClr val="0066CC"/>
              </a:solidFill>
              <a:effectLst>
                <a:outerShdw blurRad="38100" dist="38100" dir="2700000" algn="tl">
                  <a:srgbClr val="C0C0C0"/>
                </a:outerShdw>
              </a:effectLst>
              <a:latin typeface="Arial Black" panose="020B0A04020102020204" pitchFamily="34" charset="0"/>
              <a:ea typeface="MS PGothic" panose="020B0600070205080204" pitchFamily="34" charset="-128"/>
            </a:endParaRPr>
          </a:p>
        </p:txBody>
      </p:sp>
      <p:pic>
        <p:nvPicPr>
          <p:cNvPr id="3" name="圖片 2"/>
          <p:cNvPicPr>
            <a:picLocks noChangeAspect="1"/>
          </p:cNvPicPr>
          <p:nvPr/>
        </p:nvPicPr>
        <p:blipFill>
          <a:blip r:embed="rId6" cstate="email"/>
          <a:stretch>
            <a:fillRect/>
          </a:stretch>
        </p:blipFill>
        <p:spPr>
          <a:xfrm>
            <a:off x="3851920" y="1061127"/>
            <a:ext cx="2472467" cy="12420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4" name="圖片 3"/>
          <p:cNvPicPr>
            <a:picLocks noChangeAspect="1"/>
          </p:cNvPicPr>
          <p:nvPr/>
        </p:nvPicPr>
        <p:blipFill>
          <a:blip r:embed="rId7" cstate="email"/>
          <a:stretch>
            <a:fillRect/>
          </a:stretch>
        </p:blipFill>
        <p:spPr>
          <a:xfrm>
            <a:off x="660513" y="1061126"/>
            <a:ext cx="2472518" cy="124202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圖片 4"/>
          <p:cNvPicPr>
            <a:picLocks noChangeAspect="1"/>
          </p:cNvPicPr>
          <p:nvPr/>
        </p:nvPicPr>
        <p:blipFill>
          <a:blip r:embed="rId8" cstate="email"/>
          <a:stretch>
            <a:fillRect/>
          </a:stretch>
        </p:blipFill>
        <p:spPr>
          <a:xfrm>
            <a:off x="3627441" y="4679089"/>
            <a:ext cx="1664639" cy="1040400"/>
          </a:xfrm>
          <a:prstGeom prst="roundRect">
            <a:avLst>
              <a:gd name="adj" fmla="val 8594"/>
            </a:avLst>
          </a:prstGeom>
          <a:solidFill>
            <a:srgbClr val="FFFFFF">
              <a:shade val="85000"/>
            </a:srgbClr>
          </a:solidFill>
          <a:ln w="12700">
            <a:solidFill>
              <a:schemeClr val="bg1">
                <a:lumMod val="50000"/>
              </a:schemeClr>
            </a:solidFill>
          </a:ln>
          <a:effectLst>
            <a:reflection blurRad="12700" stA="38000" endPos="28000" dist="5000" dir="5400000" sy="-100000" algn="bl" rotWithShape="0"/>
          </a:effectLst>
        </p:spPr>
      </p:pic>
      <p:sp>
        <p:nvSpPr>
          <p:cNvPr id="37906" name="Text Box 14"/>
          <p:cNvSpPr txBox="1">
            <a:spLocks noChangeArrowheads="1"/>
          </p:cNvSpPr>
          <p:nvPr/>
        </p:nvSpPr>
        <p:spPr bwMode="auto">
          <a:xfrm>
            <a:off x="3456930" y="5756746"/>
            <a:ext cx="1835150" cy="336550"/>
          </a:xfrm>
          <a:prstGeom prst="rect">
            <a:avLst/>
          </a:prstGeom>
          <a:noFill/>
          <a:ln w="9525">
            <a:noFill/>
            <a:miter lim="800000"/>
          </a:ln>
        </p:spPr>
        <p:txBody>
          <a:bodyPr anchor="ctr">
            <a:spAutoFit/>
          </a:bodyPr>
          <a:lstStyle/>
          <a:p>
            <a:pPr algn="ctr">
              <a:spcBef>
                <a:spcPct val="50000"/>
              </a:spcBef>
            </a:pPr>
            <a:r>
              <a:rPr lang="en-US" altLang="zh-TW" sz="1600" b="1">
                <a:solidFill>
                  <a:srgbClr val="0000CC"/>
                </a:solidFill>
              </a:rPr>
              <a:t>Fab 8N (China)</a:t>
            </a:r>
            <a:endParaRPr lang="en-US" altLang="zh-TW" sz="1600" b="1">
              <a:solidFill>
                <a:srgbClr val="0000CC"/>
              </a:solidFill>
            </a:endParaRPr>
          </a:p>
        </p:txBody>
      </p:sp>
      <p:sp>
        <p:nvSpPr>
          <p:cNvPr id="37907" name="標題 5"/>
          <p:cNvSpPr>
            <a:spLocks noGrp="1"/>
          </p:cNvSpPr>
          <p:nvPr>
            <p:ph type="title"/>
          </p:nvPr>
        </p:nvSpPr>
        <p:spPr bwMode="auto">
          <a:xfrm>
            <a:off x="251520" y="222250"/>
            <a:ext cx="4032448" cy="614363"/>
          </a:xfrm>
          <a:noFill/>
          <a:ln>
            <a:miter lim="800000"/>
          </a:ln>
        </p:spPr>
        <p:txBody>
          <a:bodyPr vert="horz" wrap="square" lIns="91440" tIns="45720" rIns="91440" bIns="45720" numCol="1" anchor="t" anchorCtr="0" compatLnSpc="1"/>
          <a:lstStyle/>
          <a:p>
            <a:pPr eaLnBrk="1" hangingPunct="1"/>
            <a:r>
              <a:rPr lang="zh-TW" altLang="en-US" b="1" smtClean="0">
                <a:solidFill>
                  <a:schemeClr val="tx1"/>
                </a:solidFill>
                <a:latin typeface="+mn-lt"/>
                <a:ea typeface="Microsoft JhengHei" panose="020B0803020504040204" pitchFamily="34" charset="-120"/>
              </a:rPr>
              <a:t>堅實的製造能力</a:t>
            </a:r>
            <a:br>
              <a:rPr lang="zh-TW" altLang="en-US" b="1" smtClean="0">
                <a:solidFill>
                  <a:schemeClr val="tx1"/>
                </a:solidFill>
                <a:latin typeface="+mn-lt"/>
                <a:ea typeface="Microsoft JhengHei" panose="020B0803020504040204" pitchFamily="34" charset="-120"/>
              </a:rPr>
            </a:br>
            <a:endParaRPr lang="zh-TW" altLang="en-US" b="1" dirty="0" smtClean="0">
              <a:solidFill>
                <a:schemeClr val="tx1"/>
              </a:solidFill>
              <a:latin typeface="+mn-lt"/>
              <a:ea typeface="Microsoft JhengHei" panose="020B0803020504040204" pitchFamily="34" charset="-120"/>
            </a:endParaRPr>
          </a:p>
        </p:txBody>
      </p:sp>
      <p:sp>
        <p:nvSpPr>
          <p:cNvPr id="7" name="投影片編號版面配置區 6"/>
          <p:cNvSpPr>
            <a:spLocks noGrp="1"/>
          </p:cNvSpPr>
          <p:nvPr>
            <p:ph type="sldNum" sz="quarter" idx="10"/>
          </p:nvPr>
        </p:nvSpPr>
        <p:spPr/>
        <p:txBody>
          <a:bodyPr/>
          <a:lstStyle/>
          <a:p>
            <a:pPr>
              <a:defRPr/>
            </a:pPr>
            <a:fld id="{4EF46489-E664-4CDA-923B-C463D6B70F3F}" type="slidenum">
              <a:rPr lang="en-US" altLang="zh-TW"/>
            </a:fld>
            <a:endParaRPr lang="en-US" altLang="zh-TW"/>
          </a:p>
        </p:txBody>
      </p:sp>
      <p:sp>
        <p:nvSpPr>
          <p:cNvPr id="22" name="Text Box 57"/>
          <p:cNvSpPr txBox="1">
            <a:spLocks noChangeArrowheads="1"/>
          </p:cNvSpPr>
          <p:nvPr/>
        </p:nvSpPr>
        <p:spPr bwMode="auto">
          <a:xfrm>
            <a:off x="6648496" y="2420888"/>
            <a:ext cx="2309735" cy="369332"/>
          </a:xfrm>
          <a:prstGeom prst="rect">
            <a:avLst/>
          </a:prstGeom>
          <a:noFill/>
          <a:ln>
            <a:noFill/>
          </a:ln>
          <a:effec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defRPr/>
            </a:pPr>
            <a:r>
              <a:rPr kumimoji="0" lang="en-US" altLang="zh-TW" sz="1800" b="1" smtClean="0">
                <a:solidFill>
                  <a:srgbClr val="0066CC"/>
                </a:solidFill>
                <a:effectLst>
                  <a:outerShdw blurRad="38100" dist="38100" dir="2700000" algn="tl">
                    <a:srgbClr val="C0C0C0"/>
                  </a:outerShdw>
                </a:effectLst>
                <a:latin typeface="Arial Black" panose="020B0A04020102020204" pitchFamily="34" charset="0"/>
                <a:ea typeface="MS PGothic" panose="020B0600070205080204" pitchFamily="34" charset="-128"/>
              </a:rPr>
              <a:t>Fab 12X,</a:t>
            </a:r>
            <a:r>
              <a:rPr kumimoji="0" lang="en-US" altLang="zh-TW" sz="1800" b="1" smtClean="0">
                <a:solidFill>
                  <a:srgbClr val="FF0000"/>
                </a:solidFill>
                <a:effectLst>
                  <a:outerShdw blurRad="38100" dist="38100" dir="2700000" algn="tl">
                    <a:srgbClr val="C0C0C0"/>
                  </a:outerShdw>
                </a:effectLst>
                <a:latin typeface="Arial Black" panose="020B0A04020102020204" pitchFamily="34" charset="0"/>
                <a:ea typeface="MS PGothic" panose="020B0600070205080204" pitchFamily="34" charset="-128"/>
              </a:rPr>
              <a:t>Xiamen</a:t>
            </a:r>
            <a:endParaRPr kumimoji="0" lang="en-US" altLang="zh-TW" sz="1800" b="1" dirty="0" smtClean="0">
              <a:solidFill>
                <a:srgbClr val="FF0000"/>
              </a:solidFill>
              <a:effectLst>
                <a:outerShdw blurRad="38100" dist="38100" dir="2700000" algn="tl">
                  <a:srgbClr val="C0C0C0"/>
                </a:outerShdw>
              </a:effectLst>
              <a:latin typeface="Arial Black" panose="020B0A04020102020204" pitchFamily="34" charset="0"/>
              <a:ea typeface="MS PGothic" panose="020B0600070205080204" pitchFamily="34" charset="-128"/>
            </a:endParaRPr>
          </a:p>
        </p:txBody>
      </p:sp>
      <p:sp>
        <p:nvSpPr>
          <p:cNvPr id="6" name="矩形 5"/>
          <p:cNvSpPr/>
          <p:nvPr/>
        </p:nvSpPr>
        <p:spPr bwMode="auto">
          <a:xfrm>
            <a:off x="6875463" y="1061127"/>
            <a:ext cx="1873001" cy="1242000"/>
          </a:xfrm>
          <a:prstGeom prst="rect">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normAutofit/>
          </a:bodyPr>
          <a:lstStyle/>
          <a:p>
            <a:pPr marL="0" marR="0" indent="0" algn="ctr" defTabSz="914400" rtl="0" eaLnBrk="1" fontAlgn="base" latinLnBrk="0" hangingPunct="1">
              <a:lnSpc>
                <a:spcPct val="100000"/>
              </a:lnSpc>
              <a:spcBef>
                <a:spcPct val="50000"/>
              </a:spcBef>
              <a:spcAft>
                <a:spcPct val="0"/>
              </a:spcAft>
              <a:buClrTx/>
              <a:buSzTx/>
              <a:buFontTx/>
              <a:buNone/>
            </a:pPr>
            <a:r>
              <a:rPr kumimoji="0" lang="en-US" altLang="zh-CN" sz="2400" b="1" dirty="0" smtClean="0">
                <a:solidFill>
                  <a:srgbClr val="C00000"/>
                </a:solidFill>
                <a:latin typeface="+mn-lt"/>
                <a:ea typeface="標楷體" pitchFamily="65" charset="-120"/>
              </a:rPr>
              <a:t>Coming soon</a:t>
            </a:r>
            <a:endParaRPr kumimoji="0" lang="zh-CN" altLang="en-US" sz="2400" b="1" i="0" u="none" strike="noStrike" cap="none" normalizeH="0" baseline="0" dirty="0" smtClean="0">
              <a:ln>
                <a:noFill/>
              </a:ln>
              <a:solidFill>
                <a:srgbClr val="C00000"/>
              </a:solidFill>
              <a:effectLst/>
              <a:latin typeface="+mn-lt"/>
              <a:ea typeface="標楷體" pitchFamily="65" charset="-120"/>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94" name="Picture 1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9552" y="947410"/>
            <a:ext cx="8136904" cy="5289902"/>
          </a:xfrm>
          <a:prstGeom prst="rect">
            <a:avLst/>
          </a:prstGeom>
          <a:noFill/>
          <a:extLst>
            <a:ext uri="{909E8E84-426E-40DD-AFC4-6F175D3DCCD1}">
              <a14:hiddenFill xmlns:a14="http://schemas.microsoft.com/office/drawing/2010/main">
                <a:solidFill>
                  <a:srgbClr val="FFFFFF"/>
                </a:solidFill>
              </a14:hiddenFill>
            </a:ext>
          </a:extLst>
        </p:spPr>
      </p:pic>
      <p:pic>
        <p:nvPicPr>
          <p:cNvPr id="4198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361" y="916146"/>
            <a:ext cx="5545138" cy="4169038"/>
          </a:xfrm>
          <a:prstGeom prst="rect">
            <a:avLst/>
          </a:prstGeom>
          <a:noFill/>
          <a:extLst>
            <a:ext uri="{909E8E84-426E-40DD-AFC4-6F175D3DCCD1}">
              <a14:hiddenFill xmlns:a14="http://schemas.microsoft.com/office/drawing/2010/main">
                <a:solidFill>
                  <a:srgbClr val="FFFFFF"/>
                </a:solidFill>
              </a14:hiddenFill>
            </a:ext>
          </a:extLst>
        </p:spPr>
      </p:pic>
      <p:sp>
        <p:nvSpPr>
          <p:cNvPr id="41991" name="Text Box 7"/>
          <p:cNvSpPr txBox="1">
            <a:spLocks noChangeArrowheads="1"/>
          </p:cNvSpPr>
          <p:nvPr/>
        </p:nvSpPr>
        <p:spPr bwMode="auto">
          <a:xfrm>
            <a:off x="250825" y="260648"/>
            <a:ext cx="553867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zh-TW" altLang="en-US" sz="3200" b="1" smtClean="0">
                <a:latin typeface="Arial" panose="020B0604020202020204" pitchFamily="34" charset="0"/>
                <a:cs typeface="Arial" panose="020B0604020202020204" pitchFamily="34" charset="0"/>
              </a:rPr>
              <a:t>得到政府、媒體的極大重視</a:t>
            </a:r>
            <a:endParaRPr lang="zh-CN" altLang="en-US" sz="3200" b="1" dirty="0">
              <a:latin typeface="Arial" panose="020B0604020202020204" pitchFamily="34" charset="0"/>
              <a:cs typeface="Arial" panose="020B0604020202020204" pitchFamily="34" charset="0"/>
            </a:endParaRPr>
          </a:p>
        </p:txBody>
      </p:sp>
      <p:pic>
        <p:nvPicPr>
          <p:cNvPr id="4199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930" y="947410"/>
            <a:ext cx="5903912" cy="47858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905153" y="447055"/>
            <a:ext cx="3131343" cy="461665"/>
          </a:xfrm>
          <a:prstGeom prst="rect">
            <a:avLst/>
          </a:prstGeom>
          <a:noFill/>
        </p:spPr>
        <p:txBody>
          <a:bodyPr wrap="square" rtlCol="0">
            <a:spAutoFit/>
          </a:bodyPr>
          <a:lstStyle/>
          <a:p>
            <a:r>
              <a:rPr lang="en-US" altLang="zh-TW" sz="2400" b="1" smtClean="0">
                <a:solidFill>
                  <a:srgbClr val="FF0000"/>
                </a:solidFill>
                <a:latin typeface="+mn-lt"/>
              </a:rPr>
              <a:t>2015/03/26</a:t>
            </a:r>
            <a:r>
              <a:rPr lang="zh-TW" altLang="en-US" sz="2400" b="1" smtClean="0">
                <a:solidFill>
                  <a:srgbClr val="FF0000"/>
                </a:solidFill>
                <a:latin typeface="+mn-lt"/>
              </a:rPr>
              <a:t> 動土典禮</a:t>
            </a:r>
            <a:endParaRPr lang="zh-CN" altLang="en-US" sz="2400" b="1" dirty="0">
              <a:solidFill>
                <a:srgbClr val="FF0000"/>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94"/>
                                        </p:tgtEl>
                                        <p:attrNameLst>
                                          <p:attrName>style.visibility</p:attrName>
                                        </p:attrNameLst>
                                      </p:cBhvr>
                                      <p:to>
                                        <p:strVal val="visible"/>
                                      </p:to>
                                    </p:set>
                                    <p:anim calcmode="lin" valueType="num">
                                      <p:cBhvr additive="base">
                                        <p:cTn id="7" dur="500" fill="hold"/>
                                        <p:tgtEl>
                                          <p:spTgt spid="41994"/>
                                        </p:tgtEl>
                                        <p:attrNameLst>
                                          <p:attrName>ppt_x</p:attrName>
                                        </p:attrNameLst>
                                      </p:cBhvr>
                                      <p:tavLst>
                                        <p:tav tm="0">
                                          <p:val>
                                            <p:strVal val="#ppt_x"/>
                                          </p:val>
                                        </p:tav>
                                        <p:tav tm="100000">
                                          <p:val>
                                            <p:strVal val="#ppt_x"/>
                                          </p:val>
                                        </p:tav>
                                      </p:tavLst>
                                    </p:anim>
                                    <p:anim calcmode="lin" valueType="num">
                                      <p:cBhvr additive="base">
                                        <p:cTn id="8" dur="500" fill="hold"/>
                                        <p:tgtEl>
                                          <p:spTgt spid="419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989"/>
                                        </p:tgtEl>
                                        <p:attrNameLst>
                                          <p:attrName>style.visibility</p:attrName>
                                        </p:attrNameLst>
                                      </p:cBhvr>
                                      <p:to>
                                        <p:strVal val="visible"/>
                                      </p:to>
                                    </p:set>
                                    <p:anim calcmode="lin" valueType="num">
                                      <p:cBhvr additive="base">
                                        <p:cTn id="13" dur="500" fill="hold"/>
                                        <p:tgtEl>
                                          <p:spTgt spid="41989"/>
                                        </p:tgtEl>
                                        <p:attrNameLst>
                                          <p:attrName>ppt_x</p:attrName>
                                        </p:attrNameLst>
                                      </p:cBhvr>
                                      <p:tavLst>
                                        <p:tav tm="0">
                                          <p:val>
                                            <p:strVal val="#ppt_x"/>
                                          </p:val>
                                        </p:tav>
                                        <p:tav tm="100000">
                                          <p:val>
                                            <p:strVal val="#ppt_x"/>
                                          </p:val>
                                        </p:tav>
                                      </p:tavLst>
                                    </p:anim>
                                    <p:anim calcmode="lin" valueType="num">
                                      <p:cBhvr additive="base">
                                        <p:cTn id="14" dur="500" fill="hold"/>
                                        <p:tgtEl>
                                          <p:spTgt spid="4198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41993"/>
                                        </p:tgtEl>
                                        <p:attrNameLst>
                                          <p:attrName>style.visibility</p:attrName>
                                        </p:attrNameLst>
                                      </p:cBhvr>
                                      <p:to>
                                        <p:strVal val="visible"/>
                                      </p:to>
                                    </p:set>
                                    <p:animEffect transition="in" filter="box(in)">
                                      <p:cBhvr>
                                        <p:cTn id="19" dur="5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MC 201207">
  <a:themeElements>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Default Design">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spPr>
      <a:bodyPr vert="horz" wrap="square" lIns="91440" tIns="45720" rIns="91440" bIns="45720" numCol="1" rtlCol="0" anchor="t" anchorCtr="0" compatLnSpc="1">
        <a:normAutofit fontScale="40000" lnSpcReduction="20000"/>
      </a:bodyPr>
      <a:lstStyle>
        <a:defPPr marL="0" marR="0" indent="0" algn="l" defTabSz="914400" rtl="0" eaLnBrk="1" fontAlgn="base" latinLnBrk="0" hangingPunct="1">
          <a:lnSpc>
            <a:spcPct val="100000"/>
          </a:lnSpc>
          <a:spcBef>
            <a:spcPct val="50000"/>
          </a:spcBef>
          <a:spcAft>
            <a:spcPct val="0"/>
          </a:spcAft>
          <a:buClrTx/>
          <a:buSzTx/>
          <a:buFontTx/>
          <a:buNone/>
          <a:defRPr kumimoji="0" sz="2400" b="0" i="0" u="none" strike="noStrike" cap="none" normalizeH="0" baseline="0" dirty="0" smtClean="0">
            <a:ln>
              <a:noFill/>
            </a:ln>
            <a:solidFill>
              <a:schemeClr val="tx1">
                <a:lumMod val="50000"/>
                <a:lumOff val="50000"/>
              </a:schemeClr>
            </a:solidFill>
            <a:effectLst/>
            <a:latin typeface="+mn-lt"/>
            <a:ea typeface="標楷體" pitchFamily="65" charset="-120"/>
          </a:defRPr>
        </a:defPPr>
      </a:lstStyle>
    </a:spDef>
    <a:lnDef>
      <a:spPr bwMode="auto">
        <a:noFill/>
        <a:ln w="9525" cap="flat" cmpd="sng" algn="ctr">
          <a:solidFill>
            <a:schemeClr val="tx1"/>
          </a:solidFill>
          <a:prstDash val="solid"/>
          <a:round/>
          <a:headEnd type="none" w="med" len="med"/>
          <a:tailEnd type="none" w="med" len="med"/>
        </a:ln>
      </a:spPr>
      <a:bodyPr/>
      <a:lstStyle/>
    </a:ln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UMC 201207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MC 201207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MC 201207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MC 201207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MC 201207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MC 201207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MC 201207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UMC 201207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CC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UMC 201207</Template>
  <TotalTime>0</TotalTime>
  <Words>3655</Words>
  <Application>WPS 演示</Application>
  <PresentationFormat>全屏显示(4:3)</PresentationFormat>
  <Paragraphs>431</Paragraphs>
  <Slides>46</Slides>
  <Notes>43</Notes>
  <HiddenSlides>0</HiddenSlides>
  <MMClips>0</MMClips>
  <ScaleCrop>false</ScaleCrop>
  <HeadingPairs>
    <vt:vector size="8" baseType="variant">
      <vt:variant>
        <vt:lpstr>已用的字体</vt:lpstr>
      </vt:variant>
      <vt:variant>
        <vt:i4>29</vt:i4>
      </vt:variant>
      <vt:variant>
        <vt:lpstr>主题</vt:lpstr>
      </vt:variant>
      <vt:variant>
        <vt:i4>1</vt:i4>
      </vt:variant>
      <vt:variant>
        <vt:lpstr>嵌入 OLE 服务器</vt:lpstr>
      </vt:variant>
      <vt:variant>
        <vt:i4>0</vt:i4>
      </vt:variant>
      <vt:variant>
        <vt:lpstr>幻灯片标题</vt:lpstr>
      </vt:variant>
      <vt:variant>
        <vt:i4>46</vt:i4>
      </vt:variant>
    </vt:vector>
  </HeadingPairs>
  <TitlesOfParts>
    <vt:vector size="76" baseType="lpstr">
      <vt:lpstr>Arial</vt:lpstr>
      <vt:lpstr>宋体</vt:lpstr>
      <vt:lpstr>Wingdings</vt:lpstr>
      <vt:lpstr>PMingLiU</vt:lpstr>
      <vt:lpstr>標楷體</vt:lpstr>
      <vt:lpstr>MingLiU</vt:lpstr>
      <vt:lpstr>Arial Unicode MS</vt:lpstr>
      <vt:lpstr>Microsoft JhengHei</vt:lpstr>
      <vt:lpstr>微软雅黑</vt:lpstr>
      <vt:lpstr>Times New Roman</vt:lpstr>
      <vt:lpstr>華康粗圓體</vt:lpstr>
      <vt:lpstr>華康粗圓體</vt:lpstr>
      <vt:lpstr>華康粗黑體</vt:lpstr>
      <vt:lpstr>Arial Black</vt:lpstr>
      <vt:lpstr>MS PGothic</vt:lpstr>
      <vt:lpstr>Calibri</vt:lpstr>
      <vt:lpstr>黑体</vt:lpstr>
      <vt:lpstr>Adobe 繁黑體 Std B</vt:lpstr>
      <vt:lpstr>Arial</vt:lpstr>
      <vt:lpstr>ヒラギノ角ゴ ProN W3</vt:lpstr>
      <vt:lpstr>Gulim</vt:lpstr>
      <vt:lpstr>Arial Narrow</vt:lpstr>
      <vt:lpstr>HY견고딕</vt:lpstr>
      <vt:lpstr>华文楷体</vt:lpstr>
      <vt:lpstr>Verdana</vt:lpstr>
      <vt:lpstr>PMingLiU</vt:lpstr>
      <vt:lpstr>Courier New</vt:lpstr>
      <vt:lpstr>Batang</vt:lpstr>
      <vt:lpstr>华文新魏</vt:lpstr>
      <vt:lpstr>UMC 201207</vt:lpstr>
      <vt:lpstr>聯芯集成電路公司簡介 暨校園招聘宣講會</vt:lpstr>
      <vt:lpstr>公司概況簡介（UMC &amp; USC） 晶圓代工產業及產品介紹 辦公環境、生活福利及薪資福利 職位需求及介紹</vt:lpstr>
      <vt:lpstr>PowerPoint 演示文稿</vt:lpstr>
      <vt:lpstr>PowerPoint 演示文稿</vt:lpstr>
      <vt:lpstr>聯電(UMC)介紹</vt:lpstr>
      <vt:lpstr>客戶服務佈局全球</vt:lpstr>
      <vt:lpstr>PowerPoint 演示文稿</vt:lpstr>
      <vt:lpstr>堅實的製造能力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林合禧</dc:creator>
  <cp:lastModifiedBy>蒙明洲</cp:lastModifiedBy>
  <cp:revision>455</cp:revision>
  <dcterms:created xsi:type="dcterms:W3CDTF">2013-08-15T09:47:00Z</dcterms:created>
  <dcterms:modified xsi:type="dcterms:W3CDTF">2017-04-19T02:46:12Z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